
<file path=[Content_Types].xml><?xml version="1.0" encoding="utf-8"?>
<Types xmlns="http://schemas.openxmlformats.org/package/2006/content-types">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3.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2" r:id="rId5"/>
    <p:sldMasterId id="2147483804" r:id="rId6"/>
    <p:sldMasterId id="2147483811" r:id="rId7"/>
    <p:sldMasterId id="2147483853" r:id="rId8"/>
  </p:sldMasterIdLst>
  <p:notesMasterIdLst>
    <p:notesMasterId r:id="rId127"/>
  </p:notesMasterIdLst>
  <p:handoutMasterIdLst>
    <p:handoutMasterId r:id="rId128"/>
  </p:handoutMasterIdLst>
  <p:sldIdLst>
    <p:sldId id="264" r:id="rId9"/>
    <p:sldId id="263" r:id="rId10"/>
    <p:sldId id="265" r:id="rId11"/>
    <p:sldId id="315" r:id="rId12"/>
    <p:sldId id="266" r:id="rId13"/>
    <p:sldId id="436" r:id="rId14"/>
    <p:sldId id="419" r:id="rId15"/>
    <p:sldId id="421" r:id="rId16"/>
    <p:sldId id="422" r:id="rId17"/>
    <p:sldId id="328" r:id="rId18"/>
    <p:sldId id="274" r:id="rId19"/>
    <p:sldId id="268" r:id="rId20"/>
    <p:sldId id="423" r:id="rId21"/>
    <p:sldId id="324" r:id="rId22"/>
    <p:sldId id="326" r:id="rId23"/>
    <p:sldId id="439" r:id="rId24"/>
    <p:sldId id="437" r:id="rId25"/>
    <p:sldId id="438" r:id="rId26"/>
    <p:sldId id="317" r:id="rId27"/>
    <p:sldId id="271" r:id="rId28"/>
    <p:sldId id="267" r:id="rId29"/>
    <p:sldId id="273" r:id="rId30"/>
    <p:sldId id="276" r:id="rId31"/>
    <p:sldId id="277" r:id="rId32"/>
    <p:sldId id="278" r:id="rId33"/>
    <p:sldId id="279" r:id="rId34"/>
    <p:sldId id="280" r:id="rId35"/>
    <p:sldId id="292" r:id="rId36"/>
    <p:sldId id="281" r:id="rId37"/>
    <p:sldId id="432" r:id="rId38"/>
    <p:sldId id="283" r:id="rId39"/>
    <p:sldId id="440" r:id="rId40"/>
    <p:sldId id="284" r:id="rId41"/>
    <p:sldId id="285" r:id="rId42"/>
    <p:sldId id="287" r:id="rId43"/>
    <p:sldId id="288" r:id="rId44"/>
    <p:sldId id="294" r:id="rId45"/>
    <p:sldId id="441" r:id="rId46"/>
    <p:sldId id="289" r:id="rId47"/>
    <p:sldId id="286" r:id="rId48"/>
    <p:sldId id="290" r:id="rId49"/>
    <p:sldId id="388" r:id="rId50"/>
    <p:sldId id="389" r:id="rId51"/>
    <p:sldId id="322" r:id="rId52"/>
    <p:sldId id="329" r:id="rId53"/>
    <p:sldId id="330" r:id="rId54"/>
    <p:sldId id="336" r:id="rId55"/>
    <p:sldId id="338" r:id="rId56"/>
    <p:sldId id="339" r:id="rId57"/>
    <p:sldId id="291" r:id="rId58"/>
    <p:sldId id="308" r:id="rId59"/>
    <p:sldId id="311" r:id="rId60"/>
    <p:sldId id="433" r:id="rId61"/>
    <p:sldId id="364" r:id="rId62"/>
    <p:sldId id="425" r:id="rId63"/>
    <p:sldId id="355" r:id="rId64"/>
    <p:sldId id="426" r:id="rId65"/>
    <p:sldId id="427" r:id="rId66"/>
    <p:sldId id="428" r:id="rId67"/>
    <p:sldId id="429" r:id="rId68"/>
    <p:sldId id="430" r:id="rId69"/>
    <p:sldId id="431" r:id="rId70"/>
    <p:sldId id="381" r:id="rId71"/>
    <p:sldId id="372" r:id="rId72"/>
    <p:sldId id="373" r:id="rId73"/>
    <p:sldId id="382" r:id="rId74"/>
    <p:sldId id="383" r:id="rId75"/>
    <p:sldId id="385" r:id="rId76"/>
    <p:sldId id="386" r:id="rId77"/>
    <p:sldId id="384" r:id="rId78"/>
    <p:sldId id="374" r:id="rId79"/>
    <p:sldId id="375" r:id="rId80"/>
    <p:sldId id="368" r:id="rId81"/>
    <p:sldId id="347" r:id="rId82"/>
    <p:sldId id="348" r:id="rId83"/>
    <p:sldId id="349" r:id="rId84"/>
    <p:sldId id="350" r:id="rId85"/>
    <p:sldId id="351" r:id="rId86"/>
    <p:sldId id="352" r:id="rId87"/>
    <p:sldId id="354" r:id="rId88"/>
    <p:sldId id="387" r:id="rId89"/>
    <p:sldId id="371" r:id="rId90"/>
    <p:sldId id="343" r:id="rId91"/>
    <p:sldId id="344" r:id="rId92"/>
    <p:sldId id="345" r:id="rId93"/>
    <p:sldId id="335" r:id="rId94"/>
    <p:sldId id="376" r:id="rId95"/>
    <p:sldId id="377" r:id="rId96"/>
    <p:sldId id="378" r:id="rId97"/>
    <p:sldId id="379" r:id="rId98"/>
    <p:sldId id="380" r:id="rId99"/>
    <p:sldId id="390" r:id="rId100"/>
    <p:sldId id="391" r:id="rId101"/>
    <p:sldId id="392" r:id="rId102"/>
    <p:sldId id="393" r:id="rId103"/>
    <p:sldId id="394" r:id="rId104"/>
    <p:sldId id="395" r:id="rId105"/>
    <p:sldId id="396" r:id="rId106"/>
    <p:sldId id="397" r:id="rId107"/>
    <p:sldId id="398" r:id="rId108"/>
    <p:sldId id="399" r:id="rId109"/>
    <p:sldId id="434" r:id="rId110"/>
    <p:sldId id="435" r:id="rId111"/>
    <p:sldId id="400" r:id="rId112"/>
    <p:sldId id="401" r:id="rId113"/>
    <p:sldId id="402" r:id="rId114"/>
    <p:sldId id="403" r:id="rId115"/>
    <p:sldId id="404" r:id="rId116"/>
    <p:sldId id="405" r:id="rId117"/>
    <p:sldId id="406" r:id="rId118"/>
    <p:sldId id="407" r:id="rId119"/>
    <p:sldId id="408" r:id="rId120"/>
    <p:sldId id="409" r:id="rId121"/>
    <p:sldId id="410" r:id="rId122"/>
    <p:sldId id="411" r:id="rId123"/>
    <p:sldId id="412" r:id="rId124"/>
    <p:sldId id="413" r:id="rId125"/>
    <p:sldId id="442" r:id="rId126"/>
  </p:sldIdLst>
  <p:sldSz cx="9144000" cy="6858000" type="screen4x3"/>
  <p:notesSz cx="7023100" cy="9309100"/>
  <p:defaultTex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Glenn F Hunter" initials="GFH" lastIdx="37" clrIdx="6">
    <p:extLst>
      <p:ext uri="{19B8F6BF-5375-455C-9EA6-DF929625EA0E}">
        <p15:presenceInfo xmlns:p15="http://schemas.microsoft.com/office/powerpoint/2012/main" userId="Glenn F Hunter" providerId="None"/>
      </p:ext>
    </p:extLst>
  </p:cmAuthor>
  <p:cmAuthor id="1" name="Belk, Christopher" initials="BC" lastIdx="1" clrIdx="0">
    <p:extLst/>
  </p:cmAuthor>
  <p:cmAuthor id="2" name="Walker, Troy" initials="WT" lastIdx="20" clrIdx="1">
    <p:extLst/>
  </p:cmAuthor>
  <p:cmAuthor id="3" name="Wendy Broley" initials="WB" lastIdx="52" clrIdx="2">
    <p:extLst/>
  </p:cmAuthor>
  <p:cmAuthor id="4" name="Justin Mattingly" initials="JM" lastIdx="26" clrIdx="3"/>
  <p:cmAuthor id="5" name="Stanford, Ben" initials="SB" lastIdx="6" clrIdx="4">
    <p:extLst>
      <p:ext uri="{19B8F6BF-5375-455C-9EA6-DF929625EA0E}">
        <p15:presenceInfo xmlns:p15="http://schemas.microsoft.com/office/powerpoint/2012/main" userId="S-1-5-21-510924518-477319906-751859383-53152" providerId="AD"/>
      </p:ext>
    </p:extLst>
  </p:cmAuthor>
  <p:cmAuthor id="6" name="Andrew Salveson" initials="AS" lastIdx="10" clrIdx="5">
    <p:extLst>
      <p:ext uri="{19B8F6BF-5375-455C-9EA6-DF929625EA0E}">
        <p15:presenceInfo xmlns:p15="http://schemas.microsoft.com/office/powerpoint/2012/main" userId="Andrew Salveso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95173"/>
    <a:srgbClr val="F44A31"/>
    <a:srgbClr val="FFFFFF"/>
    <a:srgbClr val="7FB46C"/>
    <a:srgbClr val="E1E1D5"/>
    <a:srgbClr val="F3E9DD"/>
    <a:srgbClr val="7F99BF"/>
    <a:srgbClr val="93A9C9"/>
    <a:srgbClr val="577CAD"/>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D868F0C-A992-4437-A6AA-4A6A576C002C}" v="50" dt="2018-05-01T00:24:21.098"/>
  </p1510:revLst>
</p1510:revInfo>
</file>

<file path=ppt/tableStyles.xml><?xml version="1.0" encoding="utf-8"?>
<a:tblStyleLst xmlns:a="http://schemas.openxmlformats.org/drawingml/2006/main" def="{5C22544A-7EE6-4342-B048-85BDC9FD1C3A}">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44" autoAdjust="0"/>
    <p:restoredTop sz="82808" autoAdjust="0"/>
  </p:normalViewPr>
  <p:slideViewPr>
    <p:cSldViewPr snapToGrid="0" snapToObjects="1" showGuides="1">
      <p:cViewPr varScale="1">
        <p:scale>
          <a:sx n="90" d="100"/>
          <a:sy n="90" d="100"/>
        </p:scale>
        <p:origin x="1026" y="66"/>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00" d="100"/>
        <a:sy n="100" d="100"/>
      </p:scale>
      <p:origin x="0" y="-29155"/>
    </p:cViewPr>
  </p:sorterViewPr>
  <p:notesViewPr>
    <p:cSldViewPr snapToGrid="0" snapToObjects="1">
      <p:cViewPr varScale="1">
        <p:scale>
          <a:sx n="87" d="100"/>
          <a:sy n="87" d="100"/>
        </p:scale>
        <p:origin x="3798" y="9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8.xml"/><Relationship Id="rId117" Type="http://schemas.openxmlformats.org/officeDocument/2006/relationships/slide" Target="slides/slide109.xml"/><Relationship Id="rId21" Type="http://schemas.openxmlformats.org/officeDocument/2006/relationships/slide" Target="slides/slide13.xml"/><Relationship Id="rId42" Type="http://schemas.openxmlformats.org/officeDocument/2006/relationships/slide" Target="slides/slide34.xml"/><Relationship Id="rId47" Type="http://schemas.openxmlformats.org/officeDocument/2006/relationships/slide" Target="slides/slide39.xml"/><Relationship Id="rId63" Type="http://schemas.openxmlformats.org/officeDocument/2006/relationships/slide" Target="slides/slide55.xml"/><Relationship Id="rId68" Type="http://schemas.openxmlformats.org/officeDocument/2006/relationships/slide" Target="slides/slide60.xml"/><Relationship Id="rId84" Type="http://schemas.openxmlformats.org/officeDocument/2006/relationships/slide" Target="slides/slide76.xml"/><Relationship Id="rId89" Type="http://schemas.openxmlformats.org/officeDocument/2006/relationships/slide" Target="slides/slide81.xml"/><Relationship Id="rId112" Type="http://schemas.openxmlformats.org/officeDocument/2006/relationships/slide" Target="slides/slide104.xml"/><Relationship Id="rId133" Type="http://schemas.openxmlformats.org/officeDocument/2006/relationships/tableStyles" Target="tableStyles.xml"/><Relationship Id="rId16" Type="http://schemas.openxmlformats.org/officeDocument/2006/relationships/slide" Target="slides/slide8.xml"/><Relationship Id="rId107" Type="http://schemas.openxmlformats.org/officeDocument/2006/relationships/slide" Target="slides/slide99.xml"/><Relationship Id="rId11" Type="http://schemas.openxmlformats.org/officeDocument/2006/relationships/slide" Target="slides/slide3.xml"/><Relationship Id="rId32" Type="http://schemas.openxmlformats.org/officeDocument/2006/relationships/slide" Target="slides/slide24.xml"/><Relationship Id="rId37" Type="http://schemas.openxmlformats.org/officeDocument/2006/relationships/slide" Target="slides/slide29.xml"/><Relationship Id="rId53" Type="http://schemas.openxmlformats.org/officeDocument/2006/relationships/slide" Target="slides/slide45.xml"/><Relationship Id="rId58" Type="http://schemas.openxmlformats.org/officeDocument/2006/relationships/slide" Target="slides/slide50.xml"/><Relationship Id="rId74" Type="http://schemas.openxmlformats.org/officeDocument/2006/relationships/slide" Target="slides/slide66.xml"/><Relationship Id="rId79" Type="http://schemas.openxmlformats.org/officeDocument/2006/relationships/slide" Target="slides/slide71.xml"/><Relationship Id="rId102" Type="http://schemas.openxmlformats.org/officeDocument/2006/relationships/slide" Target="slides/slide94.xml"/><Relationship Id="rId123" Type="http://schemas.openxmlformats.org/officeDocument/2006/relationships/slide" Target="slides/slide115.xml"/><Relationship Id="rId128" Type="http://schemas.openxmlformats.org/officeDocument/2006/relationships/handoutMaster" Target="handoutMasters/handoutMaster1.xml"/><Relationship Id="rId5" Type="http://schemas.openxmlformats.org/officeDocument/2006/relationships/slideMaster" Target="slideMasters/slideMaster1.xml"/><Relationship Id="rId90" Type="http://schemas.openxmlformats.org/officeDocument/2006/relationships/slide" Target="slides/slide82.xml"/><Relationship Id="rId95" Type="http://schemas.openxmlformats.org/officeDocument/2006/relationships/slide" Target="slides/slide87.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slide" Target="slides/slide48.xml"/><Relationship Id="rId64" Type="http://schemas.openxmlformats.org/officeDocument/2006/relationships/slide" Target="slides/slide56.xml"/><Relationship Id="rId69" Type="http://schemas.openxmlformats.org/officeDocument/2006/relationships/slide" Target="slides/slide61.xml"/><Relationship Id="rId77" Type="http://schemas.openxmlformats.org/officeDocument/2006/relationships/slide" Target="slides/slide69.xml"/><Relationship Id="rId100" Type="http://schemas.openxmlformats.org/officeDocument/2006/relationships/slide" Target="slides/slide92.xml"/><Relationship Id="rId105" Type="http://schemas.openxmlformats.org/officeDocument/2006/relationships/slide" Target="slides/slide97.xml"/><Relationship Id="rId113" Type="http://schemas.openxmlformats.org/officeDocument/2006/relationships/slide" Target="slides/slide105.xml"/><Relationship Id="rId118" Type="http://schemas.openxmlformats.org/officeDocument/2006/relationships/slide" Target="slides/slide110.xml"/><Relationship Id="rId126" Type="http://schemas.openxmlformats.org/officeDocument/2006/relationships/slide" Target="slides/slide118.xml"/><Relationship Id="rId134" Type="http://schemas.microsoft.com/office/2016/11/relationships/changesInfo" Target="changesInfos/changesInfo1.xml"/><Relationship Id="rId8" Type="http://schemas.openxmlformats.org/officeDocument/2006/relationships/slideMaster" Target="slideMasters/slideMaster4.xml"/><Relationship Id="rId51" Type="http://schemas.openxmlformats.org/officeDocument/2006/relationships/slide" Target="slides/slide43.xml"/><Relationship Id="rId72" Type="http://schemas.openxmlformats.org/officeDocument/2006/relationships/slide" Target="slides/slide64.xml"/><Relationship Id="rId80" Type="http://schemas.openxmlformats.org/officeDocument/2006/relationships/slide" Target="slides/slide72.xml"/><Relationship Id="rId85" Type="http://schemas.openxmlformats.org/officeDocument/2006/relationships/slide" Target="slides/slide77.xml"/><Relationship Id="rId93" Type="http://schemas.openxmlformats.org/officeDocument/2006/relationships/slide" Target="slides/slide85.xml"/><Relationship Id="rId98" Type="http://schemas.openxmlformats.org/officeDocument/2006/relationships/slide" Target="slides/slide90.xml"/><Relationship Id="rId121" Type="http://schemas.openxmlformats.org/officeDocument/2006/relationships/slide" Target="slides/slide113.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slide" Target="slides/slide51.xml"/><Relationship Id="rId67" Type="http://schemas.openxmlformats.org/officeDocument/2006/relationships/slide" Target="slides/slide59.xml"/><Relationship Id="rId103" Type="http://schemas.openxmlformats.org/officeDocument/2006/relationships/slide" Target="slides/slide95.xml"/><Relationship Id="rId108" Type="http://schemas.openxmlformats.org/officeDocument/2006/relationships/slide" Target="slides/slide100.xml"/><Relationship Id="rId116" Type="http://schemas.openxmlformats.org/officeDocument/2006/relationships/slide" Target="slides/slide108.xml"/><Relationship Id="rId124" Type="http://schemas.openxmlformats.org/officeDocument/2006/relationships/slide" Target="slides/slide116.xml"/><Relationship Id="rId129" Type="http://schemas.openxmlformats.org/officeDocument/2006/relationships/commentAuthors" Target="commentAuthors.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slide" Target="slides/slide46.xml"/><Relationship Id="rId62" Type="http://schemas.openxmlformats.org/officeDocument/2006/relationships/slide" Target="slides/slide54.xml"/><Relationship Id="rId70" Type="http://schemas.openxmlformats.org/officeDocument/2006/relationships/slide" Target="slides/slide62.xml"/><Relationship Id="rId75" Type="http://schemas.openxmlformats.org/officeDocument/2006/relationships/slide" Target="slides/slide67.xml"/><Relationship Id="rId83" Type="http://schemas.openxmlformats.org/officeDocument/2006/relationships/slide" Target="slides/slide75.xml"/><Relationship Id="rId88" Type="http://schemas.openxmlformats.org/officeDocument/2006/relationships/slide" Target="slides/slide80.xml"/><Relationship Id="rId91" Type="http://schemas.openxmlformats.org/officeDocument/2006/relationships/slide" Target="slides/slide83.xml"/><Relationship Id="rId96" Type="http://schemas.openxmlformats.org/officeDocument/2006/relationships/slide" Target="slides/slide88.xml"/><Relationship Id="rId111" Type="http://schemas.openxmlformats.org/officeDocument/2006/relationships/slide" Target="slides/slide103.xml"/><Relationship Id="rId132"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slide" Target="slides/slide49.xml"/><Relationship Id="rId106" Type="http://schemas.openxmlformats.org/officeDocument/2006/relationships/slide" Target="slides/slide98.xml"/><Relationship Id="rId114" Type="http://schemas.openxmlformats.org/officeDocument/2006/relationships/slide" Target="slides/slide106.xml"/><Relationship Id="rId119" Type="http://schemas.openxmlformats.org/officeDocument/2006/relationships/slide" Target="slides/slide111.xml"/><Relationship Id="rId127" Type="http://schemas.openxmlformats.org/officeDocument/2006/relationships/notesMaster" Target="notesMasters/notesMaster1.xml"/><Relationship Id="rId10" Type="http://schemas.openxmlformats.org/officeDocument/2006/relationships/slide" Target="slides/slide2.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slide" Target="slides/slide52.xml"/><Relationship Id="rId65" Type="http://schemas.openxmlformats.org/officeDocument/2006/relationships/slide" Target="slides/slide57.xml"/><Relationship Id="rId73" Type="http://schemas.openxmlformats.org/officeDocument/2006/relationships/slide" Target="slides/slide65.xml"/><Relationship Id="rId78" Type="http://schemas.openxmlformats.org/officeDocument/2006/relationships/slide" Target="slides/slide70.xml"/><Relationship Id="rId81" Type="http://schemas.openxmlformats.org/officeDocument/2006/relationships/slide" Target="slides/slide73.xml"/><Relationship Id="rId86" Type="http://schemas.openxmlformats.org/officeDocument/2006/relationships/slide" Target="slides/slide78.xml"/><Relationship Id="rId94" Type="http://schemas.openxmlformats.org/officeDocument/2006/relationships/slide" Target="slides/slide86.xml"/><Relationship Id="rId99" Type="http://schemas.openxmlformats.org/officeDocument/2006/relationships/slide" Target="slides/slide91.xml"/><Relationship Id="rId101" Type="http://schemas.openxmlformats.org/officeDocument/2006/relationships/slide" Target="slides/slide93.xml"/><Relationship Id="rId122" Type="http://schemas.openxmlformats.org/officeDocument/2006/relationships/slide" Target="slides/slide114.xml"/><Relationship Id="rId130" Type="http://schemas.openxmlformats.org/officeDocument/2006/relationships/presProps" Target="presProps.xml"/><Relationship Id="rId135" Type="http://schemas.microsoft.com/office/2015/10/relationships/revisionInfo" Target="revisionInfo.xml"/><Relationship Id="rId4" Type="http://schemas.openxmlformats.org/officeDocument/2006/relationships/customXml" Target="../customXml/item4.xml"/><Relationship Id="rId9" Type="http://schemas.openxmlformats.org/officeDocument/2006/relationships/slide" Target="slides/slide1.xml"/><Relationship Id="rId13" Type="http://schemas.openxmlformats.org/officeDocument/2006/relationships/slide" Target="slides/slide5.xml"/><Relationship Id="rId18" Type="http://schemas.openxmlformats.org/officeDocument/2006/relationships/slide" Target="slides/slide10.xml"/><Relationship Id="rId39" Type="http://schemas.openxmlformats.org/officeDocument/2006/relationships/slide" Target="slides/slide31.xml"/><Relationship Id="rId109" Type="http://schemas.openxmlformats.org/officeDocument/2006/relationships/slide" Target="slides/slide101.xml"/><Relationship Id="rId34" Type="http://schemas.openxmlformats.org/officeDocument/2006/relationships/slide" Target="slides/slide26.xml"/><Relationship Id="rId50" Type="http://schemas.openxmlformats.org/officeDocument/2006/relationships/slide" Target="slides/slide42.xml"/><Relationship Id="rId55" Type="http://schemas.openxmlformats.org/officeDocument/2006/relationships/slide" Target="slides/slide47.xml"/><Relationship Id="rId76" Type="http://schemas.openxmlformats.org/officeDocument/2006/relationships/slide" Target="slides/slide68.xml"/><Relationship Id="rId97" Type="http://schemas.openxmlformats.org/officeDocument/2006/relationships/slide" Target="slides/slide89.xml"/><Relationship Id="rId104" Type="http://schemas.openxmlformats.org/officeDocument/2006/relationships/slide" Target="slides/slide96.xml"/><Relationship Id="rId120" Type="http://schemas.openxmlformats.org/officeDocument/2006/relationships/slide" Target="slides/slide112.xml"/><Relationship Id="rId125" Type="http://schemas.openxmlformats.org/officeDocument/2006/relationships/slide" Target="slides/slide117.xml"/><Relationship Id="rId7" Type="http://schemas.openxmlformats.org/officeDocument/2006/relationships/slideMaster" Target="slideMasters/slideMaster3.xml"/><Relationship Id="rId71" Type="http://schemas.openxmlformats.org/officeDocument/2006/relationships/slide" Target="slides/slide63.xml"/><Relationship Id="rId92" Type="http://schemas.openxmlformats.org/officeDocument/2006/relationships/slide" Target="slides/slide84.xml"/><Relationship Id="rId2" Type="http://schemas.openxmlformats.org/officeDocument/2006/relationships/customXml" Target="../customXml/item2.xml"/><Relationship Id="rId29" Type="http://schemas.openxmlformats.org/officeDocument/2006/relationships/slide" Target="slides/slide21.xml"/><Relationship Id="rId24" Type="http://schemas.openxmlformats.org/officeDocument/2006/relationships/slide" Target="slides/slide16.xml"/><Relationship Id="rId40" Type="http://schemas.openxmlformats.org/officeDocument/2006/relationships/slide" Target="slides/slide32.xml"/><Relationship Id="rId45" Type="http://schemas.openxmlformats.org/officeDocument/2006/relationships/slide" Target="slides/slide37.xml"/><Relationship Id="rId66" Type="http://schemas.openxmlformats.org/officeDocument/2006/relationships/slide" Target="slides/slide58.xml"/><Relationship Id="rId87" Type="http://schemas.openxmlformats.org/officeDocument/2006/relationships/slide" Target="slides/slide79.xml"/><Relationship Id="rId110" Type="http://schemas.openxmlformats.org/officeDocument/2006/relationships/slide" Target="slides/slide102.xml"/><Relationship Id="rId115" Type="http://schemas.openxmlformats.org/officeDocument/2006/relationships/slide" Target="slides/slide107.xml"/><Relationship Id="rId131" Type="http://schemas.openxmlformats.org/officeDocument/2006/relationships/viewProps" Target="viewProps.xml"/><Relationship Id="rId61" Type="http://schemas.openxmlformats.org/officeDocument/2006/relationships/slide" Target="slides/slide53.xml"/><Relationship Id="rId82" Type="http://schemas.openxmlformats.org/officeDocument/2006/relationships/slide" Target="slides/slide74.xml"/><Relationship Id="rId19" Type="http://schemas.openxmlformats.org/officeDocument/2006/relationships/slide" Target="slides/slide1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alker, Troy" userId="d92b1611-d88f-4cfc-91ed-2c94268bd202" providerId="ADAL" clId="{4D868F0C-A992-4437-A6AA-4A6A576C002C}"/>
    <pc:docChg chg="custSel addSld modSld modMainMaster">
      <pc:chgData name="Walker, Troy" userId="d92b1611-d88f-4cfc-91ed-2c94268bd202" providerId="ADAL" clId="{4D868F0C-A992-4437-A6AA-4A6A576C002C}" dt="2018-05-01T00:24:21.098" v="49" actId="1076"/>
      <pc:docMkLst>
        <pc:docMk/>
      </pc:docMkLst>
      <pc:sldChg chg="modSp">
        <pc:chgData name="Walker, Troy" userId="d92b1611-d88f-4cfc-91ed-2c94268bd202" providerId="ADAL" clId="{4D868F0C-A992-4437-A6AA-4A6A576C002C}" dt="2018-04-30T18:06:39.777" v="1" actId="1076"/>
        <pc:sldMkLst>
          <pc:docMk/>
          <pc:sldMk cId="2873798846" sldId="268"/>
        </pc:sldMkLst>
        <pc:spChg chg="mod">
          <ac:chgData name="Walker, Troy" userId="d92b1611-d88f-4cfc-91ed-2c94268bd202" providerId="ADAL" clId="{4D868F0C-A992-4437-A6AA-4A6A576C002C}" dt="2018-04-30T18:06:39.777" v="1" actId="1076"/>
          <ac:spMkLst>
            <pc:docMk/>
            <pc:sldMk cId="2873798846" sldId="268"/>
            <ac:spMk id="4" creationId="{00000000-0000-0000-0000-000000000000}"/>
          </ac:spMkLst>
        </pc:spChg>
      </pc:sldChg>
      <pc:sldChg chg="modSp">
        <pc:chgData name="Walker, Troy" userId="d92b1611-d88f-4cfc-91ed-2c94268bd202" providerId="ADAL" clId="{4D868F0C-A992-4437-A6AA-4A6A576C002C}" dt="2018-04-30T18:06:29.933" v="0" actId="255"/>
        <pc:sldMkLst>
          <pc:docMk/>
          <pc:sldMk cId="3375127038" sldId="274"/>
        </pc:sldMkLst>
        <pc:spChg chg="mod">
          <ac:chgData name="Walker, Troy" userId="d92b1611-d88f-4cfc-91ed-2c94268bd202" providerId="ADAL" clId="{4D868F0C-A992-4437-A6AA-4A6A576C002C}" dt="2018-04-30T18:06:29.933" v="0" actId="255"/>
          <ac:spMkLst>
            <pc:docMk/>
            <pc:sldMk cId="3375127038" sldId="274"/>
            <ac:spMk id="3" creationId="{00000000-0000-0000-0000-000000000000}"/>
          </ac:spMkLst>
        </pc:spChg>
      </pc:sldChg>
      <pc:sldChg chg="modSp">
        <pc:chgData name="Walker, Troy" userId="d92b1611-d88f-4cfc-91ed-2c94268bd202" providerId="ADAL" clId="{4D868F0C-A992-4437-A6AA-4A6A576C002C}" dt="2018-04-30T18:07:32.740" v="2" actId="255"/>
        <pc:sldMkLst>
          <pc:docMk/>
          <pc:sldMk cId="1582801346" sldId="276"/>
        </pc:sldMkLst>
        <pc:spChg chg="mod">
          <ac:chgData name="Walker, Troy" userId="d92b1611-d88f-4cfc-91ed-2c94268bd202" providerId="ADAL" clId="{4D868F0C-A992-4437-A6AA-4A6A576C002C}" dt="2018-04-30T18:07:32.740" v="2" actId="255"/>
          <ac:spMkLst>
            <pc:docMk/>
            <pc:sldMk cId="1582801346" sldId="276"/>
            <ac:spMk id="3" creationId="{00000000-0000-0000-0000-000000000000}"/>
          </ac:spMkLst>
        </pc:spChg>
      </pc:sldChg>
      <pc:sldChg chg="modSp">
        <pc:chgData name="Walker, Troy" userId="d92b1611-d88f-4cfc-91ed-2c94268bd202" providerId="ADAL" clId="{4D868F0C-A992-4437-A6AA-4A6A576C002C}" dt="2018-04-30T18:07:47.875" v="3" actId="255"/>
        <pc:sldMkLst>
          <pc:docMk/>
          <pc:sldMk cId="2894095723" sldId="280"/>
        </pc:sldMkLst>
        <pc:spChg chg="mod">
          <ac:chgData name="Walker, Troy" userId="d92b1611-d88f-4cfc-91ed-2c94268bd202" providerId="ADAL" clId="{4D868F0C-A992-4437-A6AA-4A6A576C002C}" dt="2018-04-30T18:07:47.875" v="3" actId="255"/>
          <ac:spMkLst>
            <pc:docMk/>
            <pc:sldMk cId="2894095723" sldId="280"/>
            <ac:spMk id="3" creationId="{00000000-0000-0000-0000-000000000000}"/>
          </ac:spMkLst>
        </pc:spChg>
      </pc:sldChg>
      <pc:sldChg chg="modSp">
        <pc:chgData name="Walker, Troy" userId="d92b1611-d88f-4cfc-91ed-2c94268bd202" providerId="ADAL" clId="{4D868F0C-A992-4437-A6AA-4A6A576C002C}" dt="2018-04-30T18:08:26.859" v="7" actId="255"/>
        <pc:sldMkLst>
          <pc:docMk/>
          <pc:sldMk cId="4130367736" sldId="284"/>
        </pc:sldMkLst>
        <pc:spChg chg="mod">
          <ac:chgData name="Walker, Troy" userId="d92b1611-d88f-4cfc-91ed-2c94268bd202" providerId="ADAL" clId="{4D868F0C-A992-4437-A6AA-4A6A576C002C}" dt="2018-04-30T18:08:22.803" v="6" actId="1076"/>
          <ac:spMkLst>
            <pc:docMk/>
            <pc:sldMk cId="4130367736" sldId="284"/>
            <ac:spMk id="6" creationId="{00000000-0000-0000-0000-000000000000}"/>
          </ac:spMkLst>
        </pc:spChg>
        <pc:spChg chg="mod">
          <ac:chgData name="Walker, Troy" userId="d92b1611-d88f-4cfc-91ed-2c94268bd202" providerId="ADAL" clId="{4D868F0C-A992-4437-A6AA-4A6A576C002C}" dt="2018-04-30T18:08:19.980" v="5" actId="255"/>
          <ac:spMkLst>
            <pc:docMk/>
            <pc:sldMk cId="4130367736" sldId="284"/>
            <ac:spMk id="9" creationId="{00000000-0000-0000-0000-000000000000}"/>
          </ac:spMkLst>
        </pc:spChg>
        <pc:spChg chg="mod">
          <ac:chgData name="Walker, Troy" userId="d92b1611-d88f-4cfc-91ed-2c94268bd202" providerId="ADAL" clId="{4D868F0C-A992-4437-A6AA-4A6A576C002C}" dt="2018-04-30T18:08:26.859" v="7" actId="255"/>
          <ac:spMkLst>
            <pc:docMk/>
            <pc:sldMk cId="4130367736" sldId="284"/>
            <ac:spMk id="561" creationId="{00000000-0000-0000-0000-000000000000}"/>
          </ac:spMkLst>
        </pc:spChg>
      </pc:sldChg>
      <pc:sldChg chg="modSp">
        <pc:chgData name="Walker, Troy" userId="d92b1611-d88f-4cfc-91ed-2c94268bd202" providerId="ADAL" clId="{4D868F0C-A992-4437-A6AA-4A6A576C002C}" dt="2018-04-30T18:08:33.645" v="8" actId="255"/>
        <pc:sldMkLst>
          <pc:docMk/>
          <pc:sldMk cId="810415476" sldId="285"/>
        </pc:sldMkLst>
        <pc:spChg chg="mod">
          <ac:chgData name="Walker, Troy" userId="d92b1611-d88f-4cfc-91ed-2c94268bd202" providerId="ADAL" clId="{4D868F0C-A992-4437-A6AA-4A6A576C002C}" dt="2018-04-30T18:08:33.645" v="8" actId="255"/>
          <ac:spMkLst>
            <pc:docMk/>
            <pc:sldMk cId="810415476" sldId="285"/>
            <ac:spMk id="5" creationId="{00000000-0000-0000-0000-000000000000}"/>
          </ac:spMkLst>
        </pc:spChg>
      </pc:sldChg>
      <pc:sldChg chg="modSp">
        <pc:chgData name="Walker, Troy" userId="d92b1611-d88f-4cfc-91ed-2c94268bd202" providerId="ADAL" clId="{4D868F0C-A992-4437-A6AA-4A6A576C002C}" dt="2018-04-30T18:08:47.327" v="9" actId="255"/>
        <pc:sldMkLst>
          <pc:docMk/>
          <pc:sldMk cId="2416621720" sldId="289"/>
        </pc:sldMkLst>
        <pc:spChg chg="mod">
          <ac:chgData name="Walker, Troy" userId="d92b1611-d88f-4cfc-91ed-2c94268bd202" providerId="ADAL" clId="{4D868F0C-A992-4437-A6AA-4A6A576C002C}" dt="2018-04-30T18:08:47.327" v="9" actId="255"/>
          <ac:spMkLst>
            <pc:docMk/>
            <pc:sldMk cId="2416621720" sldId="289"/>
            <ac:spMk id="3" creationId="{00000000-0000-0000-0000-000000000000}"/>
          </ac:spMkLst>
        </pc:spChg>
      </pc:sldChg>
      <pc:sldChg chg="modSp">
        <pc:chgData name="Walker, Troy" userId="d92b1611-d88f-4cfc-91ed-2c94268bd202" providerId="ADAL" clId="{4D868F0C-A992-4437-A6AA-4A6A576C002C}" dt="2018-04-30T18:09:15.643" v="13" actId="255"/>
        <pc:sldMkLst>
          <pc:docMk/>
          <pc:sldMk cId="1175199030" sldId="290"/>
        </pc:sldMkLst>
        <pc:spChg chg="mod">
          <ac:chgData name="Walker, Troy" userId="d92b1611-d88f-4cfc-91ed-2c94268bd202" providerId="ADAL" clId="{4D868F0C-A992-4437-A6AA-4A6A576C002C}" dt="2018-04-30T18:09:15.643" v="13" actId="255"/>
          <ac:spMkLst>
            <pc:docMk/>
            <pc:sldMk cId="1175199030" sldId="290"/>
            <ac:spMk id="3" creationId="{00000000-0000-0000-0000-000000000000}"/>
          </ac:spMkLst>
        </pc:spChg>
        <pc:picChg chg="mod">
          <ac:chgData name="Walker, Troy" userId="d92b1611-d88f-4cfc-91ed-2c94268bd202" providerId="ADAL" clId="{4D868F0C-A992-4437-A6AA-4A6A576C002C}" dt="2018-04-30T18:09:07.827" v="11" actId="1076"/>
          <ac:picMkLst>
            <pc:docMk/>
            <pc:sldMk cId="1175199030" sldId="290"/>
            <ac:picMk id="5" creationId="{00000000-0000-0000-0000-000000000000}"/>
          </ac:picMkLst>
        </pc:picChg>
      </pc:sldChg>
      <pc:sldChg chg="modSp">
        <pc:chgData name="Walker, Troy" userId="d92b1611-d88f-4cfc-91ed-2c94268bd202" providerId="ADAL" clId="{4D868F0C-A992-4437-A6AA-4A6A576C002C}" dt="2018-04-30T18:10:11.484" v="17" actId="6549"/>
        <pc:sldMkLst>
          <pc:docMk/>
          <pc:sldMk cId="2187597171" sldId="382"/>
        </pc:sldMkLst>
        <pc:spChg chg="mod">
          <ac:chgData name="Walker, Troy" userId="d92b1611-d88f-4cfc-91ed-2c94268bd202" providerId="ADAL" clId="{4D868F0C-A992-4437-A6AA-4A6A576C002C}" dt="2018-04-30T18:10:11.484" v="17" actId="6549"/>
          <ac:spMkLst>
            <pc:docMk/>
            <pc:sldMk cId="2187597171" sldId="382"/>
            <ac:spMk id="2" creationId="{00000000-0000-0000-0000-000000000000}"/>
          </ac:spMkLst>
        </pc:spChg>
      </pc:sldChg>
      <pc:sldChg chg="modSp">
        <pc:chgData name="Walker, Troy" userId="d92b1611-d88f-4cfc-91ed-2c94268bd202" providerId="ADAL" clId="{4D868F0C-A992-4437-A6AA-4A6A576C002C}" dt="2018-04-30T18:10:14.978" v="18" actId="6549"/>
        <pc:sldMkLst>
          <pc:docMk/>
          <pc:sldMk cId="2069664392" sldId="383"/>
        </pc:sldMkLst>
        <pc:spChg chg="mod">
          <ac:chgData name="Walker, Troy" userId="d92b1611-d88f-4cfc-91ed-2c94268bd202" providerId="ADAL" clId="{4D868F0C-A992-4437-A6AA-4A6A576C002C}" dt="2018-04-30T18:10:14.978" v="18" actId="6549"/>
          <ac:spMkLst>
            <pc:docMk/>
            <pc:sldMk cId="2069664392" sldId="383"/>
            <ac:spMk id="3" creationId="{00000000-0000-0000-0000-000000000000}"/>
          </ac:spMkLst>
        </pc:spChg>
      </pc:sldChg>
      <pc:sldChg chg="modSp">
        <pc:chgData name="Walker, Troy" userId="d92b1611-d88f-4cfc-91ed-2c94268bd202" providerId="ADAL" clId="{4D868F0C-A992-4437-A6AA-4A6A576C002C}" dt="2018-04-30T18:10:19.237" v="19" actId="6549"/>
        <pc:sldMkLst>
          <pc:docMk/>
          <pc:sldMk cId="2763833372" sldId="385"/>
        </pc:sldMkLst>
        <pc:spChg chg="mod">
          <ac:chgData name="Walker, Troy" userId="d92b1611-d88f-4cfc-91ed-2c94268bd202" providerId="ADAL" clId="{4D868F0C-A992-4437-A6AA-4A6A576C002C}" dt="2018-04-30T18:10:19.237" v="19" actId="6549"/>
          <ac:spMkLst>
            <pc:docMk/>
            <pc:sldMk cId="2763833372" sldId="385"/>
            <ac:spMk id="4" creationId="{00000000-0000-0000-0000-000000000000}"/>
          </ac:spMkLst>
        </pc:spChg>
      </pc:sldChg>
      <pc:sldChg chg="modNotesTx">
        <pc:chgData name="Walker, Troy" userId="d92b1611-d88f-4cfc-91ed-2c94268bd202" providerId="ADAL" clId="{4D868F0C-A992-4437-A6AA-4A6A576C002C}" dt="2018-04-30T18:09:52.039" v="15" actId="6549"/>
        <pc:sldMkLst>
          <pc:docMk/>
          <pc:sldMk cId="2828039380" sldId="428"/>
        </pc:sldMkLst>
      </pc:sldChg>
      <pc:sldChg chg="modNotesTx">
        <pc:chgData name="Walker, Troy" userId="d92b1611-d88f-4cfc-91ed-2c94268bd202" providerId="ADAL" clId="{4D868F0C-A992-4437-A6AA-4A6A576C002C}" dt="2018-04-30T18:09:57.427" v="16" actId="6549"/>
        <pc:sldMkLst>
          <pc:docMk/>
          <pc:sldMk cId="620626222" sldId="429"/>
        </pc:sldMkLst>
      </pc:sldChg>
      <pc:sldChg chg="modSp">
        <pc:chgData name="Walker, Troy" userId="d92b1611-d88f-4cfc-91ed-2c94268bd202" providerId="ADAL" clId="{4D868F0C-A992-4437-A6AA-4A6A576C002C}" dt="2018-04-30T18:08:03.023" v="4" actId="1076"/>
        <pc:sldMkLst>
          <pc:docMk/>
          <pc:sldMk cId="1018272111" sldId="432"/>
        </pc:sldMkLst>
        <pc:spChg chg="mod">
          <ac:chgData name="Walker, Troy" userId="d92b1611-d88f-4cfc-91ed-2c94268bd202" providerId="ADAL" clId="{4D868F0C-A992-4437-A6AA-4A6A576C002C}" dt="2018-04-30T18:08:03.023" v="4" actId="1076"/>
          <ac:spMkLst>
            <pc:docMk/>
            <pc:sldMk cId="1018272111" sldId="432"/>
            <ac:spMk id="3" creationId="{00000000-0000-0000-0000-000000000000}"/>
          </ac:spMkLst>
        </pc:spChg>
      </pc:sldChg>
      <pc:sldChg chg="modSp">
        <pc:chgData name="Walker, Troy" userId="d92b1611-d88f-4cfc-91ed-2c94268bd202" providerId="ADAL" clId="{4D868F0C-A992-4437-A6AA-4A6A576C002C}" dt="2018-04-30T18:09:38.871" v="14" actId="6549"/>
        <pc:sldMkLst>
          <pc:docMk/>
          <pc:sldMk cId="3405822281" sldId="433"/>
        </pc:sldMkLst>
        <pc:spChg chg="mod">
          <ac:chgData name="Walker, Troy" userId="d92b1611-d88f-4cfc-91ed-2c94268bd202" providerId="ADAL" clId="{4D868F0C-A992-4437-A6AA-4A6A576C002C}" dt="2018-04-30T18:09:38.871" v="14" actId="6549"/>
          <ac:spMkLst>
            <pc:docMk/>
            <pc:sldMk cId="3405822281" sldId="433"/>
            <ac:spMk id="4" creationId="{00000000-0000-0000-0000-000000000000}"/>
          </ac:spMkLst>
        </pc:spChg>
      </pc:sldChg>
      <pc:sldChg chg="addSp delSp modSp add">
        <pc:chgData name="Walker, Troy" userId="d92b1611-d88f-4cfc-91ed-2c94268bd202" providerId="ADAL" clId="{4D868F0C-A992-4437-A6AA-4A6A576C002C}" dt="2018-05-01T00:24:21.098" v="49" actId="1076"/>
        <pc:sldMkLst>
          <pc:docMk/>
          <pc:sldMk cId="590041527" sldId="440"/>
        </pc:sldMkLst>
        <pc:spChg chg="add del mod">
          <ac:chgData name="Walker, Troy" userId="d92b1611-d88f-4cfc-91ed-2c94268bd202" providerId="ADAL" clId="{4D868F0C-A992-4437-A6AA-4A6A576C002C}" dt="2018-05-01T00:24:18.097" v="48" actId="478"/>
          <ac:spMkLst>
            <pc:docMk/>
            <pc:sldMk cId="590041527" sldId="440"/>
            <ac:spMk id="3" creationId="{CA5FB8A2-C212-416F-8002-5A8DBEEE9D39}"/>
          </ac:spMkLst>
        </pc:spChg>
        <pc:spChg chg="add mod">
          <ac:chgData name="Walker, Troy" userId="d92b1611-d88f-4cfc-91ed-2c94268bd202" providerId="ADAL" clId="{4D868F0C-A992-4437-A6AA-4A6A576C002C}" dt="2018-05-01T00:24:21.098" v="49" actId="1076"/>
          <ac:spMkLst>
            <pc:docMk/>
            <pc:sldMk cId="590041527" sldId="440"/>
            <ac:spMk id="5" creationId="{BD3C225C-7B2A-42DB-B82C-F3AAC6FDFE7F}"/>
          </ac:spMkLst>
        </pc:spChg>
        <pc:spChg chg="del">
          <ac:chgData name="Walker, Troy" userId="d92b1611-d88f-4cfc-91ed-2c94268bd202" providerId="ADAL" clId="{4D868F0C-A992-4437-A6AA-4A6A576C002C}" dt="2018-05-01T00:24:14.177" v="45" actId="478"/>
          <ac:spMkLst>
            <pc:docMk/>
            <pc:sldMk cId="590041527" sldId="440"/>
            <ac:spMk id="7" creationId="{00000000-0000-0000-0000-000000000000}"/>
          </ac:spMkLst>
        </pc:spChg>
      </pc:sldChg>
      <pc:sldMasterChg chg="modSldLayout">
        <pc:chgData name="Walker, Troy" userId="d92b1611-d88f-4cfc-91ed-2c94268bd202" providerId="ADAL" clId="{4D868F0C-A992-4437-A6AA-4A6A576C002C}" dt="2018-05-01T00:23:39.490" v="43"/>
        <pc:sldMasterMkLst>
          <pc:docMk/>
          <pc:sldMasterMk cId="1211500953" sldId="2147483811"/>
        </pc:sldMasterMkLst>
        <pc:sldLayoutChg chg="addSp delSp">
          <pc:chgData name="Walker, Troy" userId="d92b1611-d88f-4cfc-91ed-2c94268bd202" providerId="ADAL" clId="{4D868F0C-A992-4437-A6AA-4A6A576C002C}" dt="2018-05-01T00:22:57.293" v="23"/>
          <pc:sldLayoutMkLst>
            <pc:docMk/>
            <pc:sldMasterMk cId="1211500953" sldId="2147483811"/>
            <pc:sldLayoutMk cId="2119916131" sldId="2147483815"/>
          </pc:sldLayoutMkLst>
          <pc:picChg chg="add">
            <ac:chgData name="Walker, Troy" userId="d92b1611-d88f-4cfc-91ed-2c94268bd202" providerId="ADAL" clId="{4D868F0C-A992-4437-A6AA-4A6A576C002C}" dt="2018-05-01T00:22:57.293" v="23"/>
            <ac:picMkLst>
              <pc:docMk/>
              <pc:sldMasterMk cId="1211500953" sldId="2147483811"/>
              <pc:sldLayoutMk cId="2119916131" sldId="2147483815"/>
              <ac:picMk id="13" creationId="{F0134C3D-6224-42D4-8CC9-F9670AB3CB29}"/>
            </ac:picMkLst>
          </pc:picChg>
          <pc:picChg chg="del">
            <ac:chgData name="Walker, Troy" userId="d92b1611-d88f-4cfc-91ed-2c94268bd202" providerId="ADAL" clId="{4D868F0C-A992-4437-A6AA-4A6A576C002C}" dt="2018-05-01T00:22:56.323" v="22" actId="478"/>
            <ac:picMkLst>
              <pc:docMk/>
              <pc:sldMasterMk cId="1211500953" sldId="2147483811"/>
              <pc:sldLayoutMk cId="2119916131" sldId="2147483815"/>
              <ac:picMk id="21" creationId="{00000000-0000-0000-0000-000000000000}"/>
            </ac:picMkLst>
          </pc:picChg>
        </pc:sldLayoutChg>
        <pc:sldLayoutChg chg="addSp delSp">
          <pc:chgData name="Walker, Troy" userId="d92b1611-d88f-4cfc-91ed-2c94268bd202" providerId="ADAL" clId="{4D868F0C-A992-4437-A6AA-4A6A576C002C}" dt="2018-05-01T00:23:12.697" v="29"/>
          <pc:sldLayoutMkLst>
            <pc:docMk/>
            <pc:sldMasterMk cId="1211500953" sldId="2147483811"/>
            <pc:sldLayoutMk cId="482036941" sldId="2147483817"/>
          </pc:sldLayoutMkLst>
          <pc:picChg chg="add">
            <ac:chgData name="Walker, Troy" userId="d92b1611-d88f-4cfc-91ed-2c94268bd202" providerId="ADAL" clId="{4D868F0C-A992-4437-A6AA-4A6A576C002C}" dt="2018-05-01T00:23:12.697" v="29"/>
            <ac:picMkLst>
              <pc:docMk/>
              <pc:sldMasterMk cId="1211500953" sldId="2147483811"/>
              <pc:sldLayoutMk cId="482036941" sldId="2147483817"/>
              <ac:picMk id="12" creationId="{F1DDF083-B633-4617-8126-D51696A6F37F}"/>
            </ac:picMkLst>
          </pc:picChg>
          <pc:picChg chg="del">
            <ac:chgData name="Walker, Troy" userId="d92b1611-d88f-4cfc-91ed-2c94268bd202" providerId="ADAL" clId="{4D868F0C-A992-4437-A6AA-4A6A576C002C}" dt="2018-05-01T00:23:12.577" v="28" actId="478"/>
            <ac:picMkLst>
              <pc:docMk/>
              <pc:sldMasterMk cId="1211500953" sldId="2147483811"/>
              <pc:sldLayoutMk cId="482036941" sldId="2147483817"/>
              <ac:picMk id="16" creationId="{00000000-0000-0000-0000-000000000000}"/>
            </ac:picMkLst>
          </pc:picChg>
        </pc:sldLayoutChg>
        <pc:sldLayoutChg chg="addSp delSp">
          <pc:chgData name="Walker, Troy" userId="d92b1611-d88f-4cfc-91ed-2c94268bd202" providerId="ADAL" clId="{4D868F0C-A992-4437-A6AA-4A6A576C002C}" dt="2018-05-01T00:22:48.411" v="21"/>
          <pc:sldLayoutMkLst>
            <pc:docMk/>
            <pc:sldMasterMk cId="1211500953" sldId="2147483811"/>
            <pc:sldLayoutMk cId="786167969" sldId="2147483818"/>
          </pc:sldLayoutMkLst>
          <pc:picChg chg="del">
            <ac:chgData name="Walker, Troy" userId="d92b1611-d88f-4cfc-91ed-2c94268bd202" providerId="ADAL" clId="{4D868F0C-A992-4437-A6AA-4A6A576C002C}" dt="2018-05-01T00:22:48.311" v="20" actId="478"/>
            <ac:picMkLst>
              <pc:docMk/>
              <pc:sldMasterMk cId="1211500953" sldId="2147483811"/>
              <pc:sldLayoutMk cId="786167969" sldId="2147483818"/>
              <ac:picMk id="16" creationId="{00000000-0000-0000-0000-000000000000}"/>
            </ac:picMkLst>
          </pc:picChg>
          <pc:picChg chg="add">
            <ac:chgData name="Walker, Troy" userId="d92b1611-d88f-4cfc-91ed-2c94268bd202" providerId="ADAL" clId="{4D868F0C-A992-4437-A6AA-4A6A576C002C}" dt="2018-05-01T00:22:48.411" v="21"/>
            <ac:picMkLst>
              <pc:docMk/>
              <pc:sldMasterMk cId="1211500953" sldId="2147483811"/>
              <pc:sldLayoutMk cId="786167969" sldId="2147483818"/>
              <ac:picMk id="17" creationId="{3A6734EC-88AD-47B8-AF3E-DC497F674BFD}"/>
            </ac:picMkLst>
          </pc:picChg>
        </pc:sldLayoutChg>
        <pc:sldLayoutChg chg="addSp delSp">
          <pc:chgData name="Walker, Troy" userId="d92b1611-d88f-4cfc-91ed-2c94268bd202" providerId="ADAL" clId="{4D868F0C-A992-4437-A6AA-4A6A576C002C}" dt="2018-05-01T00:23:01.285" v="25"/>
          <pc:sldLayoutMkLst>
            <pc:docMk/>
            <pc:sldMasterMk cId="1211500953" sldId="2147483811"/>
            <pc:sldLayoutMk cId="556834865" sldId="2147483820"/>
          </pc:sldLayoutMkLst>
          <pc:picChg chg="del">
            <ac:chgData name="Walker, Troy" userId="d92b1611-d88f-4cfc-91ed-2c94268bd202" providerId="ADAL" clId="{4D868F0C-A992-4437-A6AA-4A6A576C002C}" dt="2018-05-01T00:23:01.175" v="24" actId="478"/>
            <ac:picMkLst>
              <pc:docMk/>
              <pc:sldMasterMk cId="1211500953" sldId="2147483811"/>
              <pc:sldLayoutMk cId="556834865" sldId="2147483820"/>
              <ac:picMk id="15" creationId="{00000000-0000-0000-0000-000000000000}"/>
            </ac:picMkLst>
          </pc:picChg>
          <pc:picChg chg="add">
            <ac:chgData name="Walker, Troy" userId="d92b1611-d88f-4cfc-91ed-2c94268bd202" providerId="ADAL" clId="{4D868F0C-A992-4437-A6AA-4A6A576C002C}" dt="2018-05-01T00:23:01.285" v="25"/>
            <ac:picMkLst>
              <pc:docMk/>
              <pc:sldMasterMk cId="1211500953" sldId="2147483811"/>
              <pc:sldLayoutMk cId="556834865" sldId="2147483820"/>
              <ac:picMk id="16" creationId="{137837EE-A15D-4E01-9A1E-838D9E28798A}"/>
            </ac:picMkLst>
          </pc:picChg>
        </pc:sldLayoutChg>
        <pc:sldLayoutChg chg="addSp delSp">
          <pc:chgData name="Walker, Troy" userId="d92b1611-d88f-4cfc-91ed-2c94268bd202" providerId="ADAL" clId="{4D868F0C-A992-4437-A6AA-4A6A576C002C}" dt="2018-05-01T00:23:22.149" v="33"/>
          <pc:sldLayoutMkLst>
            <pc:docMk/>
            <pc:sldMasterMk cId="1211500953" sldId="2147483811"/>
            <pc:sldLayoutMk cId="2593786607" sldId="2147483821"/>
          </pc:sldLayoutMkLst>
          <pc:picChg chg="del">
            <ac:chgData name="Walker, Troy" userId="d92b1611-d88f-4cfc-91ed-2c94268bd202" providerId="ADAL" clId="{4D868F0C-A992-4437-A6AA-4A6A576C002C}" dt="2018-05-01T00:23:21.979" v="32" actId="478"/>
            <ac:picMkLst>
              <pc:docMk/>
              <pc:sldMasterMk cId="1211500953" sldId="2147483811"/>
              <pc:sldLayoutMk cId="2593786607" sldId="2147483821"/>
              <ac:picMk id="13" creationId="{00000000-0000-0000-0000-000000000000}"/>
            </ac:picMkLst>
          </pc:picChg>
          <pc:picChg chg="add">
            <ac:chgData name="Walker, Troy" userId="d92b1611-d88f-4cfc-91ed-2c94268bd202" providerId="ADAL" clId="{4D868F0C-A992-4437-A6AA-4A6A576C002C}" dt="2018-05-01T00:23:22.149" v="33"/>
            <ac:picMkLst>
              <pc:docMk/>
              <pc:sldMasterMk cId="1211500953" sldId="2147483811"/>
              <pc:sldLayoutMk cId="2593786607" sldId="2147483821"/>
              <ac:picMk id="14" creationId="{68C38B68-8355-42A9-B1F6-F2483736BB77}"/>
            </ac:picMkLst>
          </pc:picChg>
        </pc:sldLayoutChg>
        <pc:sldLayoutChg chg="addSp delSp">
          <pc:chgData name="Walker, Troy" userId="d92b1611-d88f-4cfc-91ed-2c94268bd202" providerId="ADAL" clId="{4D868F0C-A992-4437-A6AA-4A6A576C002C}" dt="2018-05-01T00:23:05.126" v="27"/>
          <pc:sldLayoutMkLst>
            <pc:docMk/>
            <pc:sldMasterMk cId="1211500953" sldId="2147483811"/>
            <pc:sldLayoutMk cId="2291010301" sldId="2147483835"/>
          </pc:sldLayoutMkLst>
          <pc:picChg chg="del">
            <ac:chgData name="Walker, Troy" userId="d92b1611-d88f-4cfc-91ed-2c94268bd202" providerId="ADAL" clId="{4D868F0C-A992-4437-A6AA-4A6A576C002C}" dt="2018-05-01T00:23:05.006" v="26" actId="478"/>
            <ac:picMkLst>
              <pc:docMk/>
              <pc:sldMasterMk cId="1211500953" sldId="2147483811"/>
              <pc:sldLayoutMk cId="2291010301" sldId="2147483835"/>
              <ac:picMk id="15" creationId="{00000000-0000-0000-0000-000000000000}"/>
            </ac:picMkLst>
          </pc:picChg>
          <pc:picChg chg="add">
            <ac:chgData name="Walker, Troy" userId="d92b1611-d88f-4cfc-91ed-2c94268bd202" providerId="ADAL" clId="{4D868F0C-A992-4437-A6AA-4A6A576C002C}" dt="2018-05-01T00:23:05.126" v="27"/>
            <ac:picMkLst>
              <pc:docMk/>
              <pc:sldMasterMk cId="1211500953" sldId="2147483811"/>
              <pc:sldLayoutMk cId="2291010301" sldId="2147483835"/>
              <ac:picMk id="16" creationId="{9911BB25-0E24-4AEC-839B-C19254690D01}"/>
            </ac:picMkLst>
          </pc:picChg>
        </pc:sldLayoutChg>
        <pc:sldLayoutChg chg="addSp delSp">
          <pc:chgData name="Walker, Troy" userId="d92b1611-d88f-4cfc-91ed-2c94268bd202" providerId="ADAL" clId="{4D868F0C-A992-4437-A6AA-4A6A576C002C}" dt="2018-05-01T00:23:25.450" v="35"/>
          <pc:sldLayoutMkLst>
            <pc:docMk/>
            <pc:sldMasterMk cId="1211500953" sldId="2147483811"/>
            <pc:sldLayoutMk cId="1269517663" sldId="2147483837"/>
          </pc:sldLayoutMkLst>
          <pc:picChg chg="del">
            <ac:chgData name="Walker, Troy" userId="d92b1611-d88f-4cfc-91ed-2c94268bd202" providerId="ADAL" clId="{4D868F0C-A992-4437-A6AA-4A6A576C002C}" dt="2018-05-01T00:23:25.320" v="34" actId="478"/>
            <ac:picMkLst>
              <pc:docMk/>
              <pc:sldMasterMk cId="1211500953" sldId="2147483811"/>
              <pc:sldLayoutMk cId="1269517663" sldId="2147483837"/>
              <ac:picMk id="13" creationId="{00000000-0000-0000-0000-000000000000}"/>
            </ac:picMkLst>
          </pc:picChg>
          <pc:picChg chg="add">
            <ac:chgData name="Walker, Troy" userId="d92b1611-d88f-4cfc-91ed-2c94268bd202" providerId="ADAL" clId="{4D868F0C-A992-4437-A6AA-4A6A576C002C}" dt="2018-05-01T00:23:25.450" v="35"/>
            <ac:picMkLst>
              <pc:docMk/>
              <pc:sldMasterMk cId="1211500953" sldId="2147483811"/>
              <pc:sldLayoutMk cId="1269517663" sldId="2147483837"/>
              <ac:picMk id="14" creationId="{CFB81B6E-FDDE-4F6E-9265-87BDB0B56FAE}"/>
            </ac:picMkLst>
          </pc:picChg>
        </pc:sldLayoutChg>
        <pc:sldLayoutChg chg="addSp delSp">
          <pc:chgData name="Walker, Troy" userId="d92b1611-d88f-4cfc-91ed-2c94268bd202" providerId="ADAL" clId="{4D868F0C-A992-4437-A6AA-4A6A576C002C}" dt="2018-05-01T00:23:28.832" v="37"/>
          <pc:sldLayoutMkLst>
            <pc:docMk/>
            <pc:sldMasterMk cId="1211500953" sldId="2147483811"/>
            <pc:sldLayoutMk cId="3833926458" sldId="2147483838"/>
          </pc:sldLayoutMkLst>
          <pc:picChg chg="del">
            <ac:chgData name="Walker, Troy" userId="d92b1611-d88f-4cfc-91ed-2c94268bd202" providerId="ADAL" clId="{4D868F0C-A992-4437-A6AA-4A6A576C002C}" dt="2018-05-01T00:23:28.722" v="36" actId="478"/>
            <ac:picMkLst>
              <pc:docMk/>
              <pc:sldMasterMk cId="1211500953" sldId="2147483811"/>
              <pc:sldLayoutMk cId="3833926458" sldId="2147483838"/>
              <ac:picMk id="19" creationId="{00000000-0000-0000-0000-000000000000}"/>
            </ac:picMkLst>
          </pc:picChg>
          <pc:picChg chg="add">
            <ac:chgData name="Walker, Troy" userId="d92b1611-d88f-4cfc-91ed-2c94268bd202" providerId="ADAL" clId="{4D868F0C-A992-4437-A6AA-4A6A576C002C}" dt="2018-05-01T00:23:28.832" v="37"/>
            <ac:picMkLst>
              <pc:docMk/>
              <pc:sldMasterMk cId="1211500953" sldId="2147483811"/>
              <pc:sldLayoutMk cId="3833926458" sldId="2147483838"/>
              <ac:picMk id="20" creationId="{8D9A354A-63E8-41F0-899C-C9D988F88682}"/>
            </ac:picMkLst>
          </pc:picChg>
        </pc:sldLayoutChg>
        <pc:sldLayoutChg chg="addSp delSp">
          <pc:chgData name="Walker, Troy" userId="d92b1611-d88f-4cfc-91ed-2c94268bd202" providerId="ADAL" clId="{4D868F0C-A992-4437-A6AA-4A6A576C002C}" dt="2018-05-01T00:23:33.236" v="39"/>
          <pc:sldLayoutMkLst>
            <pc:docMk/>
            <pc:sldMasterMk cId="1211500953" sldId="2147483811"/>
            <pc:sldLayoutMk cId="4234372161" sldId="2147483841"/>
          </pc:sldLayoutMkLst>
          <pc:picChg chg="add">
            <ac:chgData name="Walker, Troy" userId="d92b1611-d88f-4cfc-91ed-2c94268bd202" providerId="ADAL" clId="{4D868F0C-A992-4437-A6AA-4A6A576C002C}" dt="2018-05-01T00:23:33.236" v="39"/>
            <ac:picMkLst>
              <pc:docMk/>
              <pc:sldMasterMk cId="1211500953" sldId="2147483811"/>
              <pc:sldLayoutMk cId="4234372161" sldId="2147483841"/>
              <ac:picMk id="16" creationId="{3A17D31A-DF27-4993-88A3-2C964937184E}"/>
            </ac:picMkLst>
          </pc:picChg>
          <pc:picChg chg="del">
            <ac:chgData name="Walker, Troy" userId="d92b1611-d88f-4cfc-91ed-2c94268bd202" providerId="ADAL" clId="{4D868F0C-A992-4437-A6AA-4A6A576C002C}" dt="2018-05-01T00:23:33.126" v="38" actId="478"/>
            <ac:picMkLst>
              <pc:docMk/>
              <pc:sldMasterMk cId="1211500953" sldId="2147483811"/>
              <pc:sldLayoutMk cId="4234372161" sldId="2147483841"/>
              <ac:picMk id="22" creationId="{00000000-0000-0000-0000-000000000000}"/>
            </ac:picMkLst>
          </pc:picChg>
        </pc:sldLayoutChg>
        <pc:sldLayoutChg chg="addSp delSp">
          <pc:chgData name="Walker, Troy" userId="d92b1611-d88f-4cfc-91ed-2c94268bd202" providerId="ADAL" clId="{4D868F0C-A992-4437-A6AA-4A6A576C002C}" dt="2018-05-01T00:23:36.340" v="41"/>
          <pc:sldLayoutMkLst>
            <pc:docMk/>
            <pc:sldMasterMk cId="1211500953" sldId="2147483811"/>
            <pc:sldLayoutMk cId="99041753" sldId="2147483842"/>
          </pc:sldLayoutMkLst>
          <pc:picChg chg="del">
            <ac:chgData name="Walker, Troy" userId="d92b1611-d88f-4cfc-91ed-2c94268bd202" providerId="ADAL" clId="{4D868F0C-A992-4437-A6AA-4A6A576C002C}" dt="2018-05-01T00:23:36.200" v="40" actId="478"/>
            <ac:picMkLst>
              <pc:docMk/>
              <pc:sldMasterMk cId="1211500953" sldId="2147483811"/>
              <pc:sldLayoutMk cId="99041753" sldId="2147483842"/>
              <ac:picMk id="19" creationId="{00000000-0000-0000-0000-000000000000}"/>
            </ac:picMkLst>
          </pc:picChg>
          <pc:picChg chg="add">
            <ac:chgData name="Walker, Troy" userId="d92b1611-d88f-4cfc-91ed-2c94268bd202" providerId="ADAL" clId="{4D868F0C-A992-4437-A6AA-4A6A576C002C}" dt="2018-05-01T00:23:36.340" v="41"/>
            <ac:picMkLst>
              <pc:docMk/>
              <pc:sldMasterMk cId="1211500953" sldId="2147483811"/>
              <pc:sldLayoutMk cId="99041753" sldId="2147483842"/>
              <ac:picMk id="20" creationId="{E16E1274-184C-448B-B134-BC99531B842F}"/>
            </ac:picMkLst>
          </pc:picChg>
        </pc:sldLayoutChg>
        <pc:sldLayoutChg chg="addSp delSp">
          <pc:chgData name="Walker, Troy" userId="d92b1611-d88f-4cfc-91ed-2c94268bd202" providerId="ADAL" clId="{4D868F0C-A992-4437-A6AA-4A6A576C002C}" dt="2018-05-01T00:23:39.490" v="43"/>
          <pc:sldLayoutMkLst>
            <pc:docMk/>
            <pc:sldMasterMk cId="1211500953" sldId="2147483811"/>
            <pc:sldLayoutMk cId="2585455277" sldId="2147483843"/>
          </pc:sldLayoutMkLst>
          <pc:picChg chg="add">
            <ac:chgData name="Walker, Troy" userId="d92b1611-d88f-4cfc-91ed-2c94268bd202" providerId="ADAL" clId="{4D868F0C-A992-4437-A6AA-4A6A576C002C}" dt="2018-05-01T00:23:39.490" v="43"/>
            <ac:picMkLst>
              <pc:docMk/>
              <pc:sldMasterMk cId="1211500953" sldId="2147483811"/>
              <pc:sldLayoutMk cId="2585455277" sldId="2147483843"/>
              <ac:picMk id="25" creationId="{1EE66B65-5CF5-4A2F-BA32-EFDBDA6E694E}"/>
            </ac:picMkLst>
          </pc:picChg>
          <pc:picChg chg="del">
            <ac:chgData name="Walker, Troy" userId="d92b1611-d88f-4cfc-91ed-2c94268bd202" providerId="ADAL" clId="{4D868F0C-A992-4437-A6AA-4A6A576C002C}" dt="2018-05-01T00:23:39.340" v="42" actId="478"/>
            <ac:picMkLst>
              <pc:docMk/>
              <pc:sldMasterMk cId="1211500953" sldId="2147483811"/>
              <pc:sldLayoutMk cId="2585455277" sldId="2147483843"/>
              <ac:picMk id="28" creationId="{00000000-0000-0000-0000-000000000000}"/>
            </ac:picMkLst>
          </pc:picChg>
        </pc:sldLayoutChg>
        <pc:sldLayoutChg chg="addSp delSp">
          <pc:chgData name="Walker, Troy" userId="d92b1611-d88f-4cfc-91ed-2c94268bd202" providerId="ADAL" clId="{4D868F0C-A992-4437-A6AA-4A6A576C002C}" dt="2018-05-01T00:23:15.997" v="31"/>
          <pc:sldLayoutMkLst>
            <pc:docMk/>
            <pc:sldMasterMk cId="1211500953" sldId="2147483811"/>
            <pc:sldLayoutMk cId="836576483" sldId="2147483846"/>
          </pc:sldLayoutMkLst>
          <pc:picChg chg="add">
            <ac:chgData name="Walker, Troy" userId="d92b1611-d88f-4cfc-91ed-2c94268bd202" providerId="ADAL" clId="{4D868F0C-A992-4437-A6AA-4A6A576C002C}" dt="2018-05-01T00:23:15.997" v="31"/>
            <ac:picMkLst>
              <pc:docMk/>
              <pc:sldMasterMk cId="1211500953" sldId="2147483811"/>
              <pc:sldLayoutMk cId="836576483" sldId="2147483846"/>
              <ac:picMk id="12" creationId="{5B24234D-FBA1-458B-A75C-FFFE0826AFEB}"/>
            </ac:picMkLst>
          </pc:picChg>
          <pc:picChg chg="del">
            <ac:chgData name="Walker, Troy" userId="d92b1611-d88f-4cfc-91ed-2c94268bd202" providerId="ADAL" clId="{4D868F0C-A992-4437-A6AA-4A6A576C002C}" dt="2018-05-01T00:23:15.897" v="30" actId="478"/>
            <ac:picMkLst>
              <pc:docMk/>
              <pc:sldMasterMk cId="1211500953" sldId="2147483811"/>
              <pc:sldLayoutMk cId="836576483" sldId="2147483846"/>
              <ac:picMk id="16" creationId="{00000000-0000-0000-0000-000000000000}"/>
            </ac:picMkLst>
          </pc:pic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43343" cy="465455"/>
          </a:xfrm>
          <a:prstGeom prst="rect">
            <a:avLst/>
          </a:prstGeom>
        </p:spPr>
        <p:txBody>
          <a:bodyPr vert="horz" lIns="93323" tIns="46661" rIns="93323" bIns="46661" rtlCol="0"/>
          <a:lstStyle>
            <a:lvl1pPr algn="l" eaLnBrk="1" hangingPunct="1">
              <a:defRPr sz="1200">
                <a:latin typeface="Calibri" charset="0"/>
                <a:ea typeface="ＭＳ Ｐゴシック" charset="0"/>
                <a:cs typeface="ＭＳ Ｐゴシック" charset="0"/>
              </a:defRPr>
            </a:lvl1pPr>
          </a:lstStyle>
          <a:p>
            <a:pPr>
              <a:defRPr/>
            </a:pPr>
            <a:endParaRPr lang="en-US"/>
          </a:p>
        </p:txBody>
      </p:sp>
      <p:sp>
        <p:nvSpPr>
          <p:cNvPr id="3" name="Date Placeholder 2"/>
          <p:cNvSpPr>
            <a:spLocks noGrp="1"/>
          </p:cNvSpPr>
          <p:nvPr>
            <p:ph type="dt" sz="quarter" idx="1"/>
          </p:nvPr>
        </p:nvSpPr>
        <p:spPr>
          <a:xfrm>
            <a:off x="3978132" y="0"/>
            <a:ext cx="3043343" cy="465455"/>
          </a:xfrm>
          <a:prstGeom prst="rect">
            <a:avLst/>
          </a:prstGeom>
        </p:spPr>
        <p:txBody>
          <a:bodyPr vert="horz" wrap="square" lIns="93323" tIns="46661" rIns="93323" bIns="46661" numCol="1" anchor="t" anchorCtr="0" compatLnSpc="1">
            <a:prstTxWarp prst="textNoShape">
              <a:avLst/>
            </a:prstTxWarp>
          </a:bodyPr>
          <a:lstStyle>
            <a:lvl1pPr algn="r" eaLnBrk="1" hangingPunct="1">
              <a:defRPr sz="1200"/>
            </a:lvl1pPr>
          </a:lstStyle>
          <a:p>
            <a:pPr>
              <a:defRPr/>
            </a:pPr>
            <a:fld id="{06DD2618-4A8B-4B16-8181-0AC762666C3A}" type="datetimeFigureOut">
              <a:rPr lang="en-US" altLang="en-US"/>
              <a:pPr>
                <a:defRPr/>
              </a:pPr>
              <a:t>8/2/2018</a:t>
            </a:fld>
            <a:endParaRPr lang="en-US" altLang="en-US"/>
          </a:p>
        </p:txBody>
      </p:sp>
      <p:sp>
        <p:nvSpPr>
          <p:cNvPr id="4" name="Footer Placeholder 3"/>
          <p:cNvSpPr>
            <a:spLocks noGrp="1"/>
          </p:cNvSpPr>
          <p:nvPr>
            <p:ph type="ftr" sz="quarter" idx="2"/>
          </p:nvPr>
        </p:nvSpPr>
        <p:spPr>
          <a:xfrm>
            <a:off x="1" y="8842029"/>
            <a:ext cx="3043343" cy="465455"/>
          </a:xfrm>
          <a:prstGeom prst="rect">
            <a:avLst/>
          </a:prstGeom>
        </p:spPr>
        <p:txBody>
          <a:bodyPr vert="horz" lIns="93323" tIns="46661" rIns="93323" bIns="46661" rtlCol="0" anchor="b"/>
          <a:lstStyle>
            <a:lvl1pPr algn="l" eaLnBrk="1" hangingPunct="1">
              <a:defRPr sz="1200">
                <a:latin typeface="Calibri" charset="0"/>
                <a:ea typeface="ＭＳ Ｐゴシック" charset="0"/>
                <a:cs typeface="ＭＳ Ｐゴシック" charset="0"/>
              </a:defRPr>
            </a:lvl1pPr>
          </a:lstStyle>
          <a:p>
            <a:pPr>
              <a:defRPr/>
            </a:pPr>
            <a:endParaRPr lang="en-US"/>
          </a:p>
        </p:txBody>
      </p:sp>
      <p:sp>
        <p:nvSpPr>
          <p:cNvPr id="5" name="Slide Number Placeholder 4"/>
          <p:cNvSpPr>
            <a:spLocks noGrp="1"/>
          </p:cNvSpPr>
          <p:nvPr>
            <p:ph type="sldNum" sz="quarter" idx="3"/>
          </p:nvPr>
        </p:nvSpPr>
        <p:spPr>
          <a:xfrm>
            <a:off x="3978132" y="8842029"/>
            <a:ext cx="3043343" cy="465455"/>
          </a:xfrm>
          <a:prstGeom prst="rect">
            <a:avLst/>
          </a:prstGeom>
        </p:spPr>
        <p:txBody>
          <a:bodyPr vert="horz" wrap="square" lIns="93323" tIns="46661" rIns="93323" bIns="46661" numCol="1" anchor="b" anchorCtr="0" compatLnSpc="1">
            <a:prstTxWarp prst="textNoShape">
              <a:avLst/>
            </a:prstTxWarp>
          </a:bodyPr>
          <a:lstStyle>
            <a:lvl1pPr algn="r" eaLnBrk="1" hangingPunct="1">
              <a:defRPr sz="1200"/>
            </a:lvl1pPr>
          </a:lstStyle>
          <a:p>
            <a:pPr>
              <a:defRPr/>
            </a:pPr>
            <a:fld id="{C10FF1AA-A9AC-4432-BFFD-076A6E7F5FB9}" type="slidenum">
              <a:rPr lang="en-US" altLang="en-US"/>
              <a:pPr>
                <a:defRPr/>
              </a:pPr>
              <a:t>‹#›</a:t>
            </a:fld>
            <a:endParaRPr lang="en-US" altLang="en-US"/>
          </a:p>
        </p:txBody>
      </p:sp>
    </p:spTree>
    <p:extLst>
      <p:ext uri="{BB962C8B-B14F-4D97-AF65-F5344CB8AC3E}">
        <p14:creationId xmlns:p14="http://schemas.microsoft.com/office/powerpoint/2010/main" val="310406353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43343" cy="465455"/>
          </a:xfrm>
          <a:prstGeom prst="rect">
            <a:avLst/>
          </a:prstGeom>
        </p:spPr>
        <p:txBody>
          <a:bodyPr vert="horz" lIns="93323" tIns="46661" rIns="93323" bIns="46661" rtlCol="0"/>
          <a:lstStyle>
            <a:lvl1pPr algn="l" eaLnBrk="1" hangingPunct="1">
              <a:defRPr sz="1200">
                <a:latin typeface="Calibri" charset="0"/>
                <a:ea typeface="ＭＳ Ｐゴシック" charset="0"/>
                <a:cs typeface="ＭＳ Ｐゴシック" charset="0"/>
              </a:defRPr>
            </a:lvl1pPr>
          </a:lstStyle>
          <a:p>
            <a:pPr>
              <a:defRPr/>
            </a:pPr>
            <a:endParaRPr lang="en-US"/>
          </a:p>
        </p:txBody>
      </p:sp>
      <p:sp>
        <p:nvSpPr>
          <p:cNvPr id="3" name="Date Placeholder 2"/>
          <p:cNvSpPr>
            <a:spLocks noGrp="1"/>
          </p:cNvSpPr>
          <p:nvPr>
            <p:ph type="dt" idx="1"/>
          </p:nvPr>
        </p:nvSpPr>
        <p:spPr>
          <a:xfrm>
            <a:off x="3978132" y="0"/>
            <a:ext cx="3043343" cy="465455"/>
          </a:xfrm>
          <a:prstGeom prst="rect">
            <a:avLst/>
          </a:prstGeom>
        </p:spPr>
        <p:txBody>
          <a:bodyPr vert="horz" wrap="square" lIns="93323" tIns="46661" rIns="93323" bIns="46661" numCol="1" anchor="t" anchorCtr="0" compatLnSpc="1">
            <a:prstTxWarp prst="textNoShape">
              <a:avLst/>
            </a:prstTxWarp>
          </a:bodyPr>
          <a:lstStyle>
            <a:lvl1pPr algn="r" eaLnBrk="1" hangingPunct="1">
              <a:defRPr sz="1200"/>
            </a:lvl1pPr>
          </a:lstStyle>
          <a:p>
            <a:pPr>
              <a:defRPr/>
            </a:pPr>
            <a:fld id="{A187FDA0-E402-4D3E-8C91-9BAA434BCAC3}" type="datetimeFigureOut">
              <a:rPr lang="en-US" altLang="en-US"/>
              <a:pPr>
                <a:defRPr/>
              </a:pPr>
              <a:t>8/2/2018</a:t>
            </a:fld>
            <a:endParaRPr lang="en-US" altLang="en-US"/>
          </a:p>
        </p:txBody>
      </p:sp>
      <p:sp>
        <p:nvSpPr>
          <p:cNvPr id="4" name="Slide Image Placeholder 3"/>
          <p:cNvSpPr>
            <a:spLocks noGrp="1" noRot="1" noChangeAspect="1"/>
          </p:cNvSpPr>
          <p:nvPr>
            <p:ph type="sldImg" idx="2"/>
          </p:nvPr>
        </p:nvSpPr>
        <p:spPr>
          <a:xfrm>
            <a:off x="1184275" y="698500"/>
            <a:ext cx="4654550" cy="3490913"/>
          </a:xfrm>
          <a:prstGeom prst="rect">
            <a:avLst/>
          </a:prstGeom>
          <a:noFill/>
          <a:ln w="12700">
            <a:solidFill>
              <a:prstClr val="black"/>
            </a:solidFill>
          </a:ln>
        </p:spPr>
        <p:txBody>
          <a:bodyPr vert="horz" lIns="93323" tIns="46661" rIns="93323" bIns="46661" rtlCol="0" anchor="ctr"/>
          <a:lstStyle/>
          <a:p>
            <a:pPr lvl="0"/>
            <a:endParaRPr lang="en-US" noProof="0"/>
          </a:p>
        </p:txBody>
      </p:sp>
      <p:sp>
        <p:nvSpPr>
          <p:cNvPr id="5" name="Notes Placeholder 4"/>
          <p:cNvSpPr>
            <a:spLocks noGrp="1"/>
          </p:cNvSpPr>
          <p:nvPr>
            <p:ph type="body" sz="quarter" idx="3"/>
          </p:nvPr>
        </p:nvSpPr>
        <p:spPr>
          <a:xfrm>
            <a:off x="702310" y="4421823"/>
            <a:ext cx="5618480" cy="4189095"/>
          </a:xfrm>
          <a:prstGeom prst="rect">
            <a:avLst/>
          </a:prstGeom>
        </p:spPr>
        <p:txBody>
          <a:bodyPr vert="horz" lIns="93323" tIns="46661" rIns="93323" bIns="46661"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1" y="8842029"/>
            <a:ext cx="3043343" cy="465455"/>
          </a:xfrm>
          <a:prstGeom prst="rect">
            <a:avLst/>
          </a:prstGeom>
        </p:spPr>
        <p:txBody>
          <a:bodyPr vert="horz" lIns="93323" tIns="46661" rIns="93323" bIns="46661" rtlCol="0" anchor="b"/>
          <a:lstStyle>
            <a:lvl1pPr algn="l" eaLnBrk="1" hangingPunct="1">
              <a:defRPr sz="1200">
                <a:latin typeface="Calibri" charset="0"/>
                <a:ea typeface="ＭＳ Ｐゴシック" charset="0"/>
                <a:cs typeface="ＭＳ Ｐゴシック" charset="0"/>
              </a:defRPr>
            </a:lvl1pPr>
          </a:lstStyle>
          <a:p>
            <a:pPr>
              <a:defRPr/>
            </a:pPr>
            <a:endParaRPr lang="en-US"/>
          </a:p>
        </p:txBody>
      </p:sp>
      <p:sp>
        <p:nvSpPr>
          <p:cNvPr id="7" name="Slide Number Placeholder 6"/>
          <p:cNvSpPr>
            <a:spLocks noGrp="1"/>
          </p:cNvSpPr>
          <p:nvPr>
            <p:ph type="sldNum" sz="quarter" idx="5"/>
          </p:nvPr>
        </p:nvSpPr>
        <p:spPr>
          <a:xfrm>
            <a:off x="3978132" y="8842029"/>
            <a:ext cx="3043343" cy="465455"/>
          </a:xfrm>
          <a:prstGeom prst="rect">
            <a:avLst/>
          </a:prstGeom>
        </p:spPr>
        <p:txBody>
          <a:bodyPr vert="horz" wrap="square" lIns="93323" tIns="46661" rIns="93323" bIns="46661" numCol="1" anchor="b" anchorCtr="0" compatLnSpc="1">
            <a:prstTxWarp prst="textNoShape">
              <a:avLst/>
            </a:prstTxWarp>
          </a:bodyPr>
          <a:lstStyle>
            <a:lvl1pPr algn="r" eaLnBrk="1" hangingPunct="1">
              <a:defRPr sz="1200"/>
            </a:lvl1pPr>
          </a:lstStyle>
          <a:p>
            <a:pPr>
              <a:defRPr/>
            </a:pPr>
            <a:fld id="{6D577C6A-C2D3-4EDC-9F42-FD7E5966DC00}" type="slidenum">
              <a:rPr lang="en-US" altLang="en-US"/>
              <a:pPr>
                <a:defRPr/>
              </a:pPr>
              <a:t>‹#›</a:t>
            </a:fld>
            <a:endParaRPr lang="en-US" altLang="en-US"/>
          </a:p>
        </p:txBody>
      </p:sp>
    </p:spTree>
    <p:extLst>
      <p:ext uri="{BB962C8B-B14F-4D97-AF65-F5344CB8AC3E}">
        <p14:creationId xmlns:p14="http://schemas.microsoft.com/office/powerpoint/2010/main" val="3490175787"/>
      </p:ext>
    </p:extLst>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1pPr>
    <a:lvl2pPr marL="4572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6D577C6A-C2D3-4EDC-9F42-FD7E5966DC00}" type="slidenum">
              <a:rPr lang="en-US" altLang="en-US" smtClean="0"/>
              <a:pPr>
                <a:defRPr/>
              </a:pPr>
              <a:t>1</a:t>
            </a:fld>
            <a:endParaRPr lang="en-US" altLang="en-US"/>
          </a:p>
        </p:txBody>
      </p:sp>
    </p:spTree>
    <p:extLst>
      <p:ext uri="{BB962C8B-B14F-4D97-AF65-F5344CB8AC3E}">
        <p14:creationId xmlns:p14="http://schemas.microsoft.com/office/powerpoint/2010/main" val="13662829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6D577C6A-C2D3-4EDC-9F42-FD7E5966DC00}" type="slidenum">
              <a:rPr lang="en-US" altLang="en-US" smtClean="0"/>
              <a:pPr>
                <a:defRPr/>
              </a:pPr>
              <a:t>20</a:t>
            </a:fld>
            <a:endParaRPr lang="en-US" altLang="en-US"/>
          </a:p>
        </p:txBody>
      </p:sp>
    </p:spTree>
    <p:extLst>
      <p:ext uri="{BB962C8B-B14F-4D97-AF65-F5344CB8AC3E}">
        <p14:creationId xmlns:p14="http://schemas.microsoft.com/office/powerpoint/2010/main" val="19849178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6D577C6A-C2D3-4EDC-9F42-FD7E5966DC00}" type="slidenum">
              <a:rPr lang="en-US" altLang="en-US" smtClean="0"/>
              <a:pPr>
                <a:defRPr/>
              </a:pPr>
              <a:t>21</a:t>
            </a:fld>
            <a:endParaRPr lang="en-US" altLang="en-US"/>
          </a:p>
        </p:txBody>
      </p:sp>
    </p:spTree>
    <p:extLst>
      <p:ext uri="{BB962C8B-B14F-4D97-AF65-F5344CB8AC3E}">
        <p14:creationId xmlns:p14="http://schemas.microsoft.com/office/powerpoint/2010/main" val="17970298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6D577C6A-C2D3-4EDC-9F42-FD7E5966DC00}" type="slidenum">
              <a:rPr lang="en-US" altLang="en-US" smtClean="0"/>
              <a:pPr>
                <a:defRPr/>
              </a:pPr>
              <a:t>22</a:t>
            </a:fld>
            <a:endParaRPr lang="en-US" altLang="en-US"/>
          </a:p>
        </p:txBody>
      </p:sp>
    </p:spTree>
    <p:extLst>
      <p:ext uri="{BB962C8B-B14F-4D97-AF65-F5344CB8AC3E}">
        <p14:creationId xmlns:p14="http://schemas.microsoft.com/office/powerpoint/2010/main" val="10095513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6D577C6A-C2D3-4EDC-9F42-FD7E5966DC00}" type="slidenum">
              <a:rPr lang="en-US" altLang="en-US" smtClean="0"/>
              <a:pPr>
                <a:defRPr/>
              </a:pPr>
              <a:t>23</a:t>
            </a:fld>
            <a:endParaRPr lang="en-US" altLang="en-US"/>
          </a:p>
        </p:txBody>
      </p:sp>
    </p:spTree>
    <p:extLst>
      <p:ext uri="{BB962C8B-B14F-4D97-AF65-F5344CB8AC3E}">
        <p14:creationId xmlns:p14="http://schemas.microsoft.com/office/powerpoint/2010/main" val="25373579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6D577C6A-C2D3-4EDC-9F42-FD7E5966DC00}" type="slidenum">
              <a:rPr lang="en-US" altLang="en-US" smtClean="0"/>
              <a:pPr>
                <a:defRPr/>
              </a:pPr>
              <a:t>24</a:t>
            </a:fld>
            <a:endParaRPr lang="en-US" altLang="en-US"/>
          </a:p>
        </p:txBody>
      </p:sp>
    </p:spTree>
    <p:extLst>
      <p:ext uri="{BB962C8B-B14F-4D97-AF65-F5344CB8AC3E}">
        <p14:creationId xmlns:p14="http://schemas.microsoft.com/office/powerpoint/2010/main" val="42121583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6D577C6A-C2D3-4EDC-9F42-FD7E5966DC00}" type="slidenum">
              <a:rPr lang="en-US" altLang="en-US" smtClean="0"/>
              <a:pPr>
                <a:defRPr/>
              </a:pPr>
              <a:t>25</a:t>
            </a:fld>
            <a:endParaRPr lang="en-US" altLang="en-US"/>
          </a:p>
        </p:txBody>
      </p:sp>
    </p:spTree>
    <p:extLst>
      <p:ext uri="{BB962C8B-B14F-4D97-AF65-F5344CB8AC3E}">
        <p14:creationId xmlns:p14="http://schemas.microsoft.com/office/powerpoint/2010/main" val="42771197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6D577C6A-C2D3-4EDC-9F42-FD7E5966DC00}" type="slidenum">
              <a:rPr lang="en-US" altLang="en-US" smtClean="0"/>
              <a:pPr>
                <a:defRPr/>
              </a:pPr>
              <a:t>26</a:t>
            </a:fld>
            <a:endParaRPr lang="en-US" altLang="en-US"/>
          </a:p>
        </p:txBody>
      </p:sp>
    </p:spTree>
    <p:extLst>
      <p:ext uri="{BB962C8B-B14F-4D97-AF65-F5344CB8AC3E}">
        <p14:creationId xmlns:p14="http://schemas.microsoft.com/office/powerpoint/2010/main" val="10263968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6D577C6A-C2D3-4EDC-9F42-FD7E5966DC00}" type="slidenum">
              <a:rPr lang="en-US" altLang="en-US" smtClean="0"/>
              <a:pPr>
                <a:defRPr/>
              </a:pPr>
              <a:t>27</a:t>
            </a:fld>
            <a:endParaRPr lang="en-US" altLang="en-US"/>
          </a:p>
        </p:txBody>
      </p:sp>
    </p:spTree>
    <p:extLst>
      <p:ext uri="{BB962C8B-B14F-4D97-AF65-F5344CB8AC3E}">
        <p14:creationId xmlns:p14="http://schemas.microsoft.com/office/powerpoint/2010/main" val="8583236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6D577C6A-C2D3-4EDC-9F42-FD7E5966DC00}" type="slidenum">
              <a:rPr lang="en-US" altLang="en-US" smtClean="0"/>
              <a:pPr>
                <a:defRPr/>
              </a:pPr>
              <a:t>28</a:t>
            </a:fld>
            <a:endParaRPr lang="en-US" altLang="en-US"/>
          </a:p>
        </p:txBody>
      </p:sp>
    </p:spTree>
    <p:extLst>
      <p:ext uri="{BB962C8B-B14F-4D97-AF65-F5344CB8AC3E}">
        <p14:creationId xmlns:p14="http://schemas.microsoft.com/office/powerpoint/2010/main" val="36056657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6D577C6A-C2D3-4EDC-9F42-FD7E5966DC00}" type="slidenum">
              <a:rPr lang="en-US" altLang="en-US" smtClean="0"/>
              <a:pPr>
                <a:defRPr/>
              </a:pPr>
              <a:t>29</a:t>
            </a:fld>
            <a:endParaRPr lang="en-US" altLang="en-US"/>
          </a:p>
        </p:txBody>
      </p:sp>
    </p:spTree>
    <p:extLst>
      <p:ext uri="{BB962C8B-B14F-4D97-AF65-F5344CB8AC3E}">
        <p14:creationId xmlns:p14="http://schemas.microsoft.com/office/powerpoint/2010/main" val="19419760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6D577C6A-C2D3-4EDC-9F42-FD7E5966DC00}" type="slidenum">
              <a:rPr lang="en-US" altLang="en-US" smtClean="0"/>
              <a:pPr>
                <a:defRPr/>
              </a:pPr>
              <a:t>2</a:t>
            </a:fld>
            <a:endParaRPr lang="en-US" altLang="en-US"/>
          </a:p>
        </p:txBody>
      </p:sp>
    </p:spTree>
    <p:extLst>
      <p:ext uri="{BB962C8B-B14F-4D97-AF65-F5344CB8AC3E}">
        <p14:creationId xmlns:p14="http://schemas.microsoft.com/office/powerpoint/2010/main" val="28451994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6D577C6A-C2D3-4EDC-9F42-FD7E5966DC00}" type="slidenum">
              <a:rPr lang="en-US" altLang="en-US" smtClean="0"/>
              <a:pPr>
                <a:defRPr/>
              </a:pPr>
              <a:t>30</a:t>
            </a:fld>
            <a:endParaRPr lang="en-US" altLang="en-US"/>
          </a:p>
        </p:txBody>
      </p:sp>
    </p:spTree>
    <p:extLst>
      <p:ext uri="{BB962C8B-B14F-4D97-AF65-F5344CB8AC3E}">
        <p14:creationId xmlns:p14="http://schemas.microsoft.com/office/powerpoint/2010/main" val="163505062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6D577C6A-C2D3-4EDC-9F42-FD7E5966DC00}" type="slidenum">
              <a:rPr lang="en-US" altLang="en-US" smtClean="0"/>
              <a:pPr>
                <a:defRPr/>
              </a:pPr>
              <a:t>31</a:t>
            </a:fld>
            <a:endParaRPr lang="en-US" altLang="en-US"/>
          </a:p>
        </p:txBody>
      </p:sp>
    </p:spTree>
    <p:extLst>
      <p:ext uri="{BB962C8B-B14F-4D97-AF65-F5344CB8AC3E}">
        <p14:creationId xmlns:p14="http://schemas.microsoft.com/office/powerpoint/2010/main" val="18171711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6D577C6A-C2D3-4EDC-9F42-FD7E5966DC00}" type="slidenum">
              <a:rPr lang="en-US" altLang="en-US" smtClean="0"/>
              <a:pPr>
                <a:defRPr/>
              </a:pPr>
              <a:t>33</a:t>
            </a:fld>
            <a:endParaRPr lang="en-US" altLang="en-US"/>
          </a:p>
        </p:txBody>
      </p:sp>
    </p:spTree>
    <p:extLst>
      <p:ext uri="{BB962C8B-B14F-4D97-AF65-F5344CB8AC3E}">
        <p14:creationId xmlns:p14="http://schemas.microsoft.com/office/powerpoint/2010/main" val="36296888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6D577C6A-C2D3-4EDC-9F42-FD7E5966DC00}" type="slidenum">
              <a:rPr lang="en-US" altLang="en-US" smtClean="0"/>
              <a:pPr>
                <a:defRPr/>
              </a:pPr>
              <a:t>34</a:t>
            </a:fld>
            <a:endParaRPr lang="en-US" altLang="en-US"/>
          </a:p>
        </p:txBody>
      </p:sp>
    </p:spTree>
    <p:extLst>
      <p:ext uri="{BB962C8B-B14F-4D97-AF65-F5344CB8AC3E}">
        <p14:creationId xmlns:p14="http://schemas.microsoft.com/office/powerpoint/2010/main" val="87405368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6D577C6A-C2D3-4EDC-9F42-FD7E5966DC00}" type="slidenum">
              <a:rPr lang="en-US" altLang="en-US" smtClean="0"/>
              <a:pPr>
                <a:defRPr/>
              </a:pPr>
              <a:t>35</a:t>
            </a:fld>
            <a:endParaRPr lang="en-US" altLang="en-US"/>
          </a:p>
        </p:txBody>
      </p:sp>
    </p:spTree>
    <p:extLst>
      <p:ext uri="{BB962C8B-B14F-4D97-AF65-F5344CB8AC3E}">
        <p14:creationId xmlns:p14="http://schemas.microsoft.com/office/powerpoint/2010/main" val="246779495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6D577C6A-C2D3-4EDC-9F42-FD7E5966DC00}" type="slidenum">
              <a:rPr lang="en-US" altLang="en-US" smtClean="0"/>
              <a:pPr>
                <a:defRPr/>
              </a:pPr>
              <a:t>36</a:t>
            </a:fld>
            <a:endParaRPr lang="en-US" altLang="en-US"/>
          </a:p>
        </p:txBody>
      </p:sp>
    </p:spTree>
    <p:extLst>
      <p:ext uri="{BB962C8B-B14F-4D97-AF65-F5344CB8AC3E}">
        <p14:creationId xmlns:p14="http://schemas.microsoft.com/office/powerpoint/2010/main" val="250740196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6D577C6A-C2D3-4EDC-9F42-FD7E5966DC00}" type="slidenum">
              <a:rPr lang="en-US" altLang="en-US" smtClean="0"/>
              <a:pPr>
                <a:defRPr/>
              </a:pPr>
              <a:t>37</a:t>
            </a:fld>
            <a:endParaRPr lang="en-US" altLang="en-US"/>
          </a:p>
        </p:txBody>
      </p:sp>
    </p:spTree>
    <p:extLst>
      <p:ext uri="{BB962C8B-B14F-4D97-AF65-F5344CB8AC3E}">
        <p14:creationId xmlns:p14="http://schemas.microsoft.com/office/powerpoint/2010/main" val="249771284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6D577C6A-C2D3-4EDC-9F42-FD7E5966DC00}" type="slidenum">
              <a:rPr lang="en-US" altLang="en-US" smtClean="0"/>
              <a:pPr>
                <a:defRPr/>
              </a:pPr>
              <a:t>39</a:t>
            </a:fld>
            <a:endParaRPr lang="en-US" altLang="en-US"/>
          </a:p>
        </p:txBody>
      </p:sp>
    </p:spTree>
    <p:extLst>
      <p:ext uri="{BB962C8B-B14F-4D97-AF65-F5344CB8AC3E}">
        <p14:creationId xmlns:p14="http://schemas.microsoft.com/office/powerpoint/2010/main" val="220970634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6D577C6A-C2D3-4EDC-9F42-FD7E5966DC00}" type="slidenum">
              <a:rPr lang="en-US" altLang="en-US" smtClean="0"/>
              <a:pPr>
                <a:defRPr/>
              </a:pPr>
              <a:t>40</a:t>
            </a:fld>
            <a:endParaRPr lang="en-US" altLang="en-US"/>
          </a:p>
        </p:txBody>
      </p:sp>
    </p:spTree>
    <p:extLst>
      <p:ext uri="{BB962C8B-B14F-4D97-AF65-F5344CB8AC3E}">
        <p14:creationId xmlns:p14="http://schemas.microsoft.com/office/powerpoint/2010/main" val="151663286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6D577C6A-C2D3-4EDC-9F42-FD7E5966DC00}" type="slidenum">
              <a:rPr lang="en-US" altLang="en-US" smtClean="0"/>
              <a:pPr>
                <a:defRPr/>
              </a:pPr>
              <a:t>41</a:t>
            </a:fld>
            <a:endParaRPr lang="en-US" altLang="en-US"/>
          </a:p>
        </p:txBody>
      </p:sp>
    </p:spTree>
    <p:extLst>
      <p:ext uri="{BB962C8B-B14F-4D97-AF65-F5344CB8AC3E}">
        <p14:creationId xmlns:p14="http://schemas.microsoft.com/office/powerpoint/2010/main" val="19572968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6D577C6A-C2D3-4EDC-9F42-FD7E5966DC00}" type="slidenum">
              <a:rPr lang="en-US" altLang="en-US" smtClean="0"/>
              <a:pPr>
                <a:defRPr/>
              </a:pPr>
              <a:t>3</a:t>
            </a:fld>
            <a:endParaRPr lang="en-US" altLang="en-US"/>
          </a:p>
        </p:txBody>
      </p:sp>
    </p:spTree>
    <p:extLst>
      <p:ext uri="{BB962C8B-B14F-4D97-AF65-F5344CB8AC3E}">
        <p14:creationId xmlns:p14="http://schemas.microsoft.com/office/powerpoint/2010/main" val="81161520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Rot="1" noChangeAspect="1" noChangeArrowheads="1" noTextEdit="1"/>
          </p:cNvSpPr>
          <p:nvPr>
            <p:ph type="sldImg"/>
          </p:nvPr>
        </p:nvSpPr>
        <p:spPr>
          <a:ln/>
        </p:spPr>
      </p:sp>
      <p:sp>
        <p:nvSpPr>
          <p:cNvPr id="8499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Tree>
    <p:extLst>
      <p:ext uri="{BB962C8B-B14F-4D97-AF65-F5344CB8AC3E}">
        <p14:creationId xmlns:p14="http://schemas.microsoft.com/office/powerpoint/2010/main" val="364704946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6D577C6A-C2D3-4EDC-9F42-FD7E5966DC00}" type="slidenum">
              <a:rPr lang="en-US" altLang="en-US" smtClean="0"/>
              <a:pPr>
                <a:defRPr/>
              </a:pPr>
              <a:t>43</a:t>
            </a:fld>
            <a:endParaRPr lang="en-US" altLang="en-US"/>
          </a:p>
        </p:txBody>
      </p:sp>
    </p:spTree>
    <p:extLst>
      <p:ext uri="{BB962C8B-B14F-4D97-AF65-F5344CB8AC3E}">
        <p14:creationId xmlns:p14="http://schemas.microsoft.com/office/powerpoint/2010/main" val="412040904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6D577C6A-C2D3-4EDC-9F42-FD7E5966DC00}" type="slidenum">
              <a:rPr lang="en-US" altLang="en-US" smtClean="0"/>
              <a:pPr>
                <a:defRPr/>
              </a:pPr>
              <a:t>50</a:t>
            </a:fld>
            <a:endParaRPr lang="en-US" altLang="en-US"/>
          </a:p>
        </p:txBody>
      </p:sp>
    </p:spTree>
    <p:extLst>
      <p:ext uri="{BB962C8B-B14F-4D97-AF65-F5344CB8AC3E}">
        <p14:creationId xmlns:p14="http://schemas.microsoft.com/office/powerpoint/2010/main" val="34592818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7"/>
          <p:cNvSpPr>
            <a:spLocks noGrp="1" noChangeArrowheads="1"/>
          </p:cNvSpPr>
          <p:nvPr>
            <p:ph type="sldNum" sz="quarter" idx="5"/>
          </p:nvPr>
        </p:nvSpPr>
        <p:spPr/>
        <p:txBody>
          <a:bodyPr/>
          <a:lstStyle/>
          <a:p>
            <a:pPr>
              <a:defRPr/>
            </a:pPr>
            <a:fld id="{B87A0CDA-6C94-4335-864C-E5844BEF3FB3}" type="slidenum">
              <a:rPr lang="en-US" smtClean="0"/>
              <a:pPr>
                <a:defRPr/>
              </a:pPr>
              <a:t>57</a:t>
            </a:fld>
            <a:endParaRPr lang="en-US"/>
          </a:p>
        </p:txBody>
      </p:sp>
      <p:sp>
        <p:nvSpPr>
          <p:cNvPr id="135171" name="Rectangle 2"/>
          <p:cNvSpPr>
            <a:spLocks noGrp="1" noRot="1" noChangeAspect="1" noChangeArrowheads="1" noTextEdit="1"/>
          </p:cNvSpPr>
          <p:nvPr>
            <p:ph type="sldImg"/>
          </p:nvPr>
        </p:nvSpPr>
        <p:spPr>
          <a:ln/>
        </p:spPr>
      </p:sp>
      <p:sp>
        <p:nvSpPr>
          <p:cNvPr id="135172" name="Rectangle 3"/>
          <p:cNvSpPr>
            <a:spLocks noGrp="1" noChangeArrowheads="1"/>
          </p:cNvSpPr>
          <p:nvPr>
            <p:ph type="body" idx="1"/>
          </p:nvPr>
        </p:nvSpPr>
        <p:spPr>
          <a:noFill/>
          <a:ln/>
        </p:spPr>
        <p:txBody>
          <a:bodyPr/>
          <a:lstStyle/>
          <a:p>
            <a:pPr lvl="1" eaLnBrk="1" hangingPunct="1"/>
            <a:endParaRPr lang="en-US" b="1" u="sng"/>
          </a:p>
        </p:txBody>
      </p:sp>
    </p:spTree>
    <p:extLst>
      <p:ext uri="{BB962C8B-B14F-4D97-AF65-F5344CB8AC3E}">
        <p14:creationId xmlns:p14="http://schemas.microsoft.com/office/powerpoint/2010/main" val="84829286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7"/>
          <p:cNvSpPr>
            <a:spLocks noGrp="1" noChangeArrowheads="1"/>
          </p:cNvSpPr>
          <p:nvPr>
            <p:ph type="sldNum" sz="quarter" idx="5"/>
          </p:nvPr>
        </p:nvSpPr>
        <p:spPr/>
        <p:txBody>
          <a:bodyPr/>
          <a:lstStyle/>
          <a:p>
            <a:pPr>
              <a:defRPr/>
            </a:pPr>
            <a:fld id="{9B2C0610-7733-4B94-91B1-2ABF7229C005}" type="slidenum">
              <a:rPr lang="en-US" smtClean="0"/>
              <a:pPr>
                <a:defRPr/>
              </a:pPr>
              <a:t>58</a:t>
            </a:fld>
            <a:endParaRPr lang="en-US"/>
          </a:p>
        </p:txBody>
      </p:sp>
      <p:sp>
        <p:nvSpPr>
          <p:cNvPr id="140291" name="Rectangle 2"/>
          <p:cNvSpPr>
            <a:spLocks noGrp="1" noRot="1" noChangeAspect="1" noChangeArrowheads="1" noTextEdit="1"/>
          </p:cNvSpPr>
          <p:nvPr>
            <p:ph type="sldImg"/>
          </p:nvPr>
        </p:nvSpPr>
        <p:spPr>
          <a:ln/>
        </p:spPr>
      </p:sp>
      <p:sp>
        <p:nvSpPr>
          <p:cNvPr id="140292" name="Rectangle 3"/>
          <p:cNvSpPr>
            <a:spLocks noGrp="1" noChangeArrowheads="1"/>
          </p:cNvSpPr>
          <p:nvPr>
            <p:ph type="body" idx="1"/>
          </p:nvPr>
        </p:nvSpPr>
        <p:spPr>
          <a:noFill/>
          <a:ln/>
        </p:spPr>
        <p:txBody>
          <a:bodyPr/>
          <a:lstStyle/>
          <a:p>
            <a:pPr lvl="1" eaLnBrk="1" hangingPunct="1"/>
            <a:endParaRPr lang="en-US" b="1" u="sng"/>
          </a:p>
        </p:txBody>
      </p:sp>
    </p:spTree>
    <p:extLst>
      <p:ext uri="{BB962C8B-B14F-4D97-AF65-F5344CB8AC3E}">
        <p14:creationId xmlns:p14="http://schemas.microsoft.com/office/powerpoint/2010/main" val="127192065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21D4A9E-C5A7-41DF-8199-ECF2B37A1FED}" type="slidenum">
              <a:rPr lang="en-US" smtClean="0"/>
              <a:pPr/>
              <a:t>59</a:t>
            </a:fld>
            <a:endParaRPr lang="en-US" dirty="0"/>
          </a:p>
        </p:txBody>
      </p:sp>
    </p:spTree>
    <p:extLst>
      <p:ext uri="{BB962C8B-B14F-4D97-AF65-F5344CB8AC3E}">
        <p14:creationId xmlns:p14="http://schemas.microsoft.com/office/powerpoint/2010/main" val="346538807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21D4A9E-C5A7-41DF-8199-ECF2B37A1FED}" type="slidenum">
              <a:rPr lang="en-US" smtClean="0"/>
              <a:pPr/>
              <a:t>60</a:t>
            </a:fld>
            <a:endParaRPr lang="en-US" dirty="0"/>
          </a:p>
        </p:txBody>
      </p:sp>
    </p:spTree>
    <p:extLst>
      <p:ext uri="{BB962C8B-B14F-4D97-AF65-F5344CB8AC3E}">
        <p14:creationId xmlns:p14="http://schemas.microsoft.com/office/powerpoint/2010/main" val="395904555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a:ln/>
        </p:spPr>
      </p:sp>
      <p:sp>
        <p:nvSpPr>
          <p:cNvPr id="634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634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387035" eaLnBrk="0" hangingPunct="0">
              <a:defRPr>
                <a:solidFill>
                  <a:schemeClr val="tx1"/>
                </a:solidFill>
                <a:latin typeface="Tahoma" panose="020B0604030504040204" pitchFamily="34" charset="0"/>
              </a:defRPr>
            </a:lvl1pPr>
            <a:lvl2pPr marL="334809" indent="-128773" defTabSz="387035" eaLnBrk="0" hangingPunct="0">
              <a:defRPr>
                <a:solidFill>
                  <a:schemeClr val="tx1"/>
                </a:solidFill>
                <a:latin typeface="Tahoma" panose="020B0604030504040204" pitchFamily="34" charset="0"/>
              </a:defRPr>
            </a:lvl2pPr>
            <a:lvl3pPr marL="515091" indent="-103018" defTabSz="387035" eaLnBrk="0" hangingPunct="0">
              <a:defRPr>
                <a:solidFill>
                  <a:schemeClr val="tx1"/>
                </a:solidFill>
                <a:latin typeface="Tahoma" panose="020B0604030504040204" pitchFamily="34" charset="0"/>
              </a:defRPr>
            </a:lvl3pPr>
            <a:lvl4pPr marL="721128" indent="-103018" defTabSz="387035" eaLnBrk="0" hangingPunct="0">
              <a:defRPr>
                <a:solidFill>
                  <a:schemeClr val="tx1"/>
                </a:solidFill>
                <a:latin typeface="Tahoma" panose="020B0604030504040204" pitchFamily="34" charset="0"/>
              </a:defRPr>
            </a:lvl4pPr>
            <a:lvl5pPr marL="927164" indent="-103018" defTabSz="387035" eaLnBrk="0" hangingPunct="0">
              <a:defRPr>
                <a:solidFill>
                  <a:schemeClr val="tx1"/>
                </a:solidFill>
                <a:latin typeface="Tahoma" panose="020B0604030504040204" pitchFamily="34" charset="0"/>
              </a:defRPr>
            </a:lvl5pPr>
            <a:lvl6pPr marL="1133201" indent="-103018" defTabSz="387035" eaLnBrk="0" fontAlgn="base" hangingPunct="0">
              <a:spcBef>
                <a:spcPct val="0"/>
              </a:spcBef>
              <a:spcAft>
                <a:spcPct val="0"/>
              </a:spcAft>
              <a:defRPr>
                <a:solidFill>
                  <a:schemeClr val="tx1"/>
                </a:solidFill>
                <a:latin typeface="Tahoma" panose="020B0604030504040204" pitchFamily="34" charset="0"/>
              </a:defRPr>
            </a:lvl6pPr>
            <a:lvl7pPr marL="1339238" indent="-103018" defTabSz="387035" eaLnBrk="0" fontAlgn="base" hangingPunct="0">
              <a:spcBef>
                <a:spcPct val="0"/>
              </a:spcBef>
              <a:spcAft>
                <a:spcPct val="0"/>
              </a:spcAft>
              <a:defRPr>
                <a:solidFill>
                  <a:schemeClr val="tx1"/>
                </a:solidFill>
                <a:latin typeface="Tahoma" panose="020B0604030504040204" pitchFamily="34" charset="0"/>
              </a:defRPr>
            </a:lvl7pPr>
            <a:lvl8pPr marL="1545274" indent="-103018" defTabSz="387035" eaLnBrk="0" fontAlgn="base" hangingPunct="0">
              <a:spcBef>
                <a:spcPct val="0"/>
              </a:spcBef>
              <a:spcAft>
                <a:spcPct val="0"/>
              </a:spcAft>
              <a:defRPr>
                <a:solidFill>
                  <a:schemeClr val="tx1"/>
                </a:solidFill>
                <a:latin typeface="Tahoma" panose="020B0604030504040204" pitchFamily="34" charset="0"/>
              </a:defRPr>
            </a:lvl8pPr>
            <a:lvl9pPr marL="1751311" indent="-103018" defTabSz="387035" eaLnBrk="0" fontAlgn="base" hangingPunct="0">
              <a:spcBef>
                <a:spcPct val="0"/>
              </a:spcBef>
              <a:spcAft>
                <a:spcPct val="0"/>
              </a:spcAft>
              <a:defRPr>
                <a:solidFill>
                  <a:schemeClr val="tx1"/>
                </a:solidFill>
                <a:latin typeface="Tahoma" panose="020B0604030504040204" pitchFamily="34" charset="0"/>
              </a:defRPr>
            </a:lvl9pPr>
          </a:lstStyle>
          <a:p>
            <a:pPr eaLnBrk="1" hangingPunct="1"/>
            <a:fld id="{9BA7FE30-04D6-43A7-82B0-D53D5B406879}" type="slidenum">
              <a:rPr lang="en-US" altLang="en-US">
                <a:latin typeface="Arial" panose="020B0604020202020204" pitchFamily="34" charset="0"/>
              </a:rPr>
              <a:pPr eaLnBrk="1" hangingPunct="1"/>
              <a:t>66</a:t>
            </a:fld>
            <a:endParaRPr lang="en-US" altLang="en-US">
              <a:latin typeface="Arial" panose="020B0604020202020204" pitchFamily="34" charset="0"/>
            </a:endParaRPr>
          </a:p>
        </p:txBody>
      </p:sp>
    </p:spTree>
    <p:extLst>
      <p:ext uri="{BB962C8B-B14F-4D97-AF65-F5344CB8AC3E}">
        <p14:creationId xmlns:p14="http://schemas.microsoft.com/office/powerpoint/2010/main" val="266757590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a:ln/>
        </p:spPr>
      </p:sp>
      <p:sp>
        <p:nvSpPr>
          <p:cNvPr id="665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665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387035" eaLnBrk="0" hangingPunct="0">
              <a:defRPr>
                <a:solidFill>
                  <a:schemeClr val="tx1"/>
                </a:solidFill>
                <a:latin typeface="Tahoma" panose="020B0604030504040204" pitchFamily="34" charset="0"/>
              </a:defRPr>
            </a:lvl1pPr>
            <a:lvl2pPr marL="334809" indent="-128773" defTabSz="387035" eaLnBrk="0" hangingPunct="0">
              <a:defRPr>
                <a:solidFill>
                  <a:schemeClr val="tx1"/>
                </a:solidFill>
                <a:latin typeface="Tahoma" panose="020B0604030504040204" pitchFamily="34" charset="0"/>
              </a:defRPr>
            </a:lvl2pPr>
            <a:lvl3pPr marL="515091" indent="-103018" defTabSz="387035" eaLnBrk="0" hangingPunct="0">
              <a:defRPr>
                <a:solidFill>
                  <a:schemeClr val="tx1"/>
                </a:solidFill>
                <a:latin typeface="Tahoma" panose="020B0604030504040204" pitchFamily="34" charset="0"/>
              </a:defRPr>
            </a:lvl3pPr>
            <a:lvl4pPr marL="721128" indent="-103018" defTabSz="387035" eaLnBrk="0" hangingPunct="0">
              <a:defRPr>
                <a:solidFill>
                  <a:schemeClr val="tx1"/>
                </a:solidFill>
                <a:latin typeface="Tahoma" panose="020B0604030504040204" pitchFamily="34" charset="0"/>
              </a:defRPr>
            </a:lvl4pPr>
            <a:lvl5pPr marL="927164" indent="-103018" defTabSz="387035" eaLnBrk="0" hangingPunct="0">
              <a:defRPr>
                <a:solidFill>
                  <a:schemeClr val="tx1"/>
                </a:solidFill>
                <a:latin typeface="Tahoma" panose="020B0604030504040204" pitchFamily="34" charset="0"/>
              </a:defRPr>
            </a:lvl5pPr>
            <a:lvl6pPr marL="1133201" indent="-103018" defTabSz="387035" eaLnBrk="0" fontAlgn="base" hangingPunct="0">
              <a:spcBef>
                <a:spcPct val="0"/>
              </a:spcBef>
              <a:spcAft>
                <a:spcPct val="0"/>
              </a:spcAft>
              <a:defRPr>
                <a:solidFill>
                  <a:schemeClr val="tx1"/>
                </a:solidFill>
                <a:latin typeface="Tahoma" panose="020B0604030504040204" pitchFamily="34" charset="0"/>
              </a:defRPr>
            </a:lvl6pPr>
            <a:lvl7pPr marL="1339238" indent="-103018" defTabSz="387035" eaLnBrk="0" fontAlgn="base" hangingPunct="0">
              <a:spcBef>
                <a:spcPct val="0"/>
              </a:spcBef>
              <a:spcAft>
                <a:spcPct val="0"/>
              </a:spcAft>
              <a:defRPr>
                <a:solidFill>
                  <a:schemeClr val="tx1"/>
                </a:solidFill>
                <a:latin typeface="Tahoma" panose="020B0604030504040204" pitchFamily="34" charset="0"/>
              </a:defRPr>
            </a:lvl7pPr>
            <a:lvl8pPr marL="1545274" indent="-103018" defTabSz="387035" eaLnBrk="0" fontAlgn="base" hangingPunct="0">
              <a:spcBef>
                <a:spcPct val="0"/>
              </a:spcBef>
              <a:spcAft>
                <a:spcPct val="0"/>
              </a:spcAft>
              <a:defRPr>
                <a:solidFill>
                  <a:schemeClr val="tx1"/>
                </a:solidFill>
                <a:latin typeface="Tahoma" panose="020B0604030504040204" pitchFamily="34" charset="0"/>
              </a:defRPr>
            </a:lvl8pPr>
            <a:lvl9pPr marL="1751311" indent="-103018" defTabSz="387035" eaLnBrk="0" fontAlgn="base" hangingPunct="0">
              <a:spcBef>
                <a:spcPct val="0"/>
              </a:spcBef>
              <a:spcAft>
                <a:spcPct val="0"/>
              </a:spcAft>
              <a:defRPr>
                <a:solidFill>
                  <a:schemeClr val="tx1"/>
                </a:solidFill>
                <a:latin typeface="Tahoma" panose="020B0604030504040204" pitchFamily="34" charset="0"/>
              </a:defRPr>
            </a:lvl9pPr>
          </a:lstStyle>
          <a:p>
            <a:pPr eaLnBrk="1" hangingPunct="1"/>
            <a:fld id="{51C10CF3-6E8B-437A-8725-40A48E02838F}" type="slidenum">
              <a:rPr lang="en-US" altLang="en-US">
                <a:latin typeface="Arial" panose="020B0604020202020204" pitchFamily="34" charset="0"/>
              </a:rPr>
              <a:pPr eaLnBrk="1" hangingPunct="1"/>
              <a:t>68</a:t>
            </a:fld>
            <a:endParaRPr lang="en-US" altLang="en-US">
              <a:latin typeface="Arial" panose="020B0604020202020204" pitchFamily="34" charset="0"/>
            </a:endParaRPr>
          </a:p>
        </p:txBody>
      </p:sp>
    </p:spTree>
    <p:extLst>
      <p:ext uri="{BB962C8B-B14F-4D97-AF65-F5344CB8AC3E}">
        <p14:creationId xmlns:p14="http://schemas.microsoft.com/office/powerpoint/2010/main" val="130496138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a:ln/>
        </p:spPr>
      </p:sp>
      <p:sp>
        <p:nvSpPr>
          <p:cNvPr id="655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Arial" panose="020B0604020202020204" pitchFamily="34" charset="0"/>
              </a:rPr>
              <a:t>Assume “fluoride” is the tracer and the dose-pump is started when the first sample is collected (time zero). Of course, measured fluoride is zero (0). Fluoride continues to be zero for a period of time, and then suddenly fluoride shows up in the samples. Eventually, the fluoride out equals the fluoride dose, since no fluoride is lost or consumed by reaction (i.e., a good tracer). The question is, when did measured fluoride equal 10% of the dose. In this example it was 5.4 min. This is compared to the V/Q, which was 9 min in this example. The T</a:t>
            </a:r>
            <a:r>
              <a:rPr lang="en-US" altLang="en-US" baseline="-25000" dirty="0">
                <a:latin typeface="Arial" panose="020B0604020202020204" pitchFamily="34" charset="0"/>
              </a:rPr>
              <a:t>10</a:t>
            </a:r>
            <a:r>
              <a:rPr lang="en-US" altLang="en-US" dirty="0">
                <a:latin typeface="Arial" panose="020B0604020202020204" pitchFamily="34" charset="0"/>
              </a:rPr>
              <a:t>/T ratio is 5.4 / 9, or 0.60. Now we can calculate T</a:t>
            </a:r>
            <a:r>
              <a:rPr lang="en-US" altLang="en-US" baseline="-25000" dirty="0">
                <a:latin typeface="Arial" panose="020B0604020202020204" pitchFamily="34" charset="0"/>
              </a:rPr>
              <a:t>10</a:t>
            </a:r>
            <a:r>
              <a:rPr lang="en-US" altLang="en-US" dirty="0">
                <a:latin typeface="Arial" panose="020B0604020202020204" pitchFamily="34" charset="0"/>
              </a:rPr>
              <a:t> time by knowing V/Q and T</a:t>
            </a:r>
            <a:r>
              <a:rPr lang="en-US" altLang="en-US" baseline="-25000" dirty="0">
                <a:latin typeface="Arial" panose="020B0604020202020204" pitchFamily="34" charset="0"/>
              </a:rPr>
              <a:t>10</a:t>
            </a:r>
            <a:r>
              <a:rPr lang="en-US" altLang="en-US" dirty="0">
                <a:latin typeface="Arial" panose="020B0604020202020204" pitchFamily="34" charset="0"/>
              </a:rPr>
              <a:t>/T ratio.   </a:t>
            </a:r>
          </a:p>
        </p:txBody>
      </p:sp>
      <p:sp>
        <p:nvSpPr>
          <p:cNvPr id="655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387035" eaLnBrk="0" hangingPunct="0">
              <a:defRPr>
                <a:solidFill>
                  <a:schemeClr val="tx1"/>
                </a:solidFill>
                <a:latin typeface="Tahoma" panose="020B0604030504040204" pitchFamily="34" charset="0"/>
              </a:defRPr>
            </a:lvl1pPr>
            <a:lvl2pPr marL="334809" indent="-128773" defTabSz="387035" eaLnBrk="0" hangingPunct="0">
              <a:defRPr>
                <a:solidFill>
                  <a:schemeClr val="tx1"/>
                </a:solidFill>
                <a:latin typeface="Tahoma" panose="020B0604030504040204" pitchFamily="34" charset="0"/>
              </a:defRPr>
            </a:lvl2pPr>
            <a:lvl3pPr marL="515091" indent="-103018" defTabSz="387035" eaLnBrk="0" hangingPunct="0">
              <a:defRPr>
                <a:solidFill>
                  <a:schemeClr val="tx1"/>
                </a:solidFill>
                <a:latin typeface="Tahoma" panose="020B0604030504040204" pitchFamily="34" charset="0"/>
              </a:defRPr>
            </a:lvl3pPr>
            <a:lvl4pPr marL="721128" indent="-103018" defTabSz="387035" eaLnBrk="0" hangingPunct="0">
              <a:defRPr>
                <a:solidFill>
                  <a:schemeClr val="tx1"/>
                </a:solidFill>
                <a:latin typeface="Tahoma" panose="020B0604030504040204" pitchFamily="34" charset="0"/>
              </a:defRPr>
            </a:lvl4pPr>
            <a:lvl5pPr marL="927164" indent="-103018" defTabSz="387035" eaLnBrk="0" hangingPunct="0">
              <a:defRPr>
                <a:solidFill>
                  <a:schemeClr val="tx1"/>
                </a:solidFill>
                <a:latin typeface="Tahoma" panose="020B0604030504040204" pitchFamily="34" charset="0"/>
              </a:defRPr>
            </a:lvl5pPr>
            <a:lvl6pPr marL="1133201" indent="-103018" defTabSz="387035" eaLnBrk="0" fontAlgn="base" hangingPunct="0">
              <a:spcBef>
                <a:spcPct val="0"/>
              </a:spcBef>
              <a:spcAft>
                <a:spcPct val="0"/>
              </a:spcAft>
              <a:defRPr>
                <a:solidFill>
                  <a:schemeClr val="tx1"/>
                </a:solidFill>
                <a:latin typeface="Tahoma" panose="020B0604030504040204" pitchFamily="34" charset="0"/>
              </a:defRPr>
            </a:lvl6pPr>
            <a:lvl7pPr marL="1339238" indent="-103018" defTabSz="387035" eaLnBrk="0" fontAlgn="base" hangingPunct="0">
              <a:spcBef>
                <a:spcPct val="0"/>
              </a:spcBef>
              <a:spcAft>
                <a:spcPct val="0"/>
              </a:spcAft>
              <a:defRPr>
                <a:solidFill>
                  <a:schemeClr val="tx1"/>
                </a:solidFill>
                <a:latin typeface="Tahoma" panose="020B0604030504040204" pitchFamily="34" charset="0"/>
              </a:defRPr>
            </a:lvl7pPr>
            <a:lvl8pPr marL="1545274" indent="-103018" defTabSz="387035" eaLnBrk="0" fontAlgn="base" hangingPunct="0">
              <a:spcBef>
                <a:spcPct val="0"/>
              </a:spcBef>
              <a:spcAft>
                <a:spcPct val="0"/>
              </a:spcAft>
              <a:defRPr>
                <a:solidFill>
                  <a:schemeClr val="tx1"/>
                </a:solidFill>
                <a:latin typeface="Tahoma" panose="020B0604030504040204" pitchFamily="34" charset="0"/>
              </a:defRPr>
            </a:lvl8pPr>
            <a:lvl9pPr marL="1751311" indent="-103018" defTabSz="387035" eaLnBrk="0" fontAlgn="base" hangingPunct="0">
              <a:spcBef>
                <a:spcPct val="0"/>
              </a:spcBef>
              <a:spcAft>
                <a:spcPct val="0"/>
              </a:spcAft>
              <a:defRPr>
                <a:solidFill>
                  <a:schemeClr val="tx1"/>
                </a:solidFill>
                <a:latin typeface="Tahoma" panose="020B0604030504040204" pitchFamily="34" charset="0"/>
              </a:defRPr>
            </a:lvl9pPr>
          </a:lstStyle>
          <a:p>
            <a:pPr eaLnBrk="1" hangingPunct="1"/>
            <a:fld id="{95E8F1E8-59A3-42AB-A44D-E8B3DD403580}" type="slidenum">
              <a:rPr lang="en-US" altLang="en-US">
                <a:latin typeface="Arial" panose="020B0604020202020204" pitchFamily="34" charset="0"/>
              </a:rPr>
              <a:pPr eaLnBrk="1" hangingPunct="1"/>
              <a:t>70</a:t>
            </a:fld>
            <a:endParaRPr lang="en-US" altLang="en-US">
              <a:latin typeface="Arial" panose="020B0604020202020204" pitchFamily="34" charset="0"/>
            </a:endParaRPr>
          </a:p>
        </p:txBody>
      </p:sp>
    </p:spTree>
    <p:extLst>
      <p:ext uri="{BB962C8B-B14F-4D97-AF65-F5344CB8AC3E}">
        <p14:creationId xmlns:p14="http://schemas.microsoft.com/office/powerpoint/2010/main" val="7308177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6D577C6A-C2D3-4EDC-9F42-FD7E5966DC00}" type="slidenum">
              <a:rPr lang="en-US" altLang="en-US" smtClean="0"/>
              <a:pPr>
                <a:defRPr/>
              </a:pPr>
              <a:t>5</a:t>
            </a:fld>
            <a:endParaRPr lang="en-US" altLang="en-US"/>
          </a:p>
        </p:txBody>
      </p:sp>
    </p:spTree>
    <p:extLst>
      <p:ext uri="{BB962C8B-B14F-4D97-AF65-F5344CB8AC3E}">
        <p14:creationId xmlns:p14="http://schemas.microsoft.com/office/powerpoint/2010/main" val="154224965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a:ln/>
        </p:spPr>
      </p:sp>
      <p:sp>
        <p:nvSpPr>
          <p:cNvPr id="84995"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84996" name="Slide Number Placeholder 3"/>
          <p:cNvSpPr>
            <a:spLocks noGrp="1"/>
          </p:cNvSpPr>
          <p:nvPr>
            <p:ph type="sldNum" sz="quarter" idx="5"/>
          </p:nvPr>
        </p:nvSpPr>
        <p:spPr>
          <a:noFill/>
        </p:spPr>
        <p:txBody>
          <a:bodyPr/>
          <a:lstStyle>
            <a:lvl1pPr defTabSz="957211">
              <a:spcBef>
                <a:spcPct val="30000"/>
              </a:spcBef>
              <a:defRPr sz="600">
                <a:solidFill>
                  <a:schemeClr val="tx1"/>
                </a:solidFill>
                <a:latin typeface="Times New Roman" panose="02020603050405020304" pitchFamily="18" charset="0"/>
              </a:defRPr>
            </a:lvl1pPr>
            <a:lvl2pPr marL="735436" indent="-282585" defTabSz="957211">
              <a:spcBef>
                <a:spcPct val="30000"/>
              </a:spcBef>
              <a:defRPr sz="600">
                <a:solidFill>
                  <a:schemeClr val="tx1"/>
                </a:solidFill>
                <a:latin typeface="Times New Roman" panose="02020603050405020304" pitchFamily="18" charset="0"/>
              </a:defRPr>
            </a:lvl2pPr>
            <a:lvl3pPr marL="1131055" indent="-226068" defTabSz="957211">
              <a:spcBef>
                <a:spcPct val="30000"/>
              </a:spcBef>
              <a:defRPr sz="600">
                <a:solidFill>
                  <a:schemeClr val="tx1"/>
                </a:solidFill>
                <a:latin typeface="Times New Roman" panose="02020603050405020304" pitchFamily="18" charset="0"/>
              </a:defRPr>
            </a:lvl3pPr>
            <a:lvl4pPr marL="1583907" indent="-226068" defTabSz="957211">
              <a:spcBef>
                <a:spcPct val="30000"/>
              </a:spcBef>
              <a:defRPr sz="600">
                <a:solidFill>
                  <a:schemeClr val="tx1"/>
                </a:solidFill>
                <a:latin typeface="Times New Roman" panose="02020603050405020304" pitchFamily="18" charset="0"/>
              </a:defRPr>
            </a:lvl4pPr>
            <a:lvl5pPr marL="2036757" indent="-226068" defTabSz="957211">
              <a:spcBef>
                <a:spcPct val="30000"/>
              </a:spcBef>
              <a:defRPr sz="600">
                <a:solidFill>
                  <a:schemeClr val="tx1"/>
                </a:solidFill>
                <a:latin typeface="Times New Roman" panose="02020603050405020304" pitchFamily="18" charset="0"/>
              </a:defRPr>
            </a:lvl5pPr>
            <a:lvl6pPr marL="2242794" indent="-226068" defTabSz="957211" eaLnBrk="0" fontAlgn="base" hangingPunct="0">
              <a:spcBef>
                <a:spcPct val="30000"/>
              </a:spcBef>
              <a:spcAft>
                <a:spcPct val="0"/>
              </a:spcAft>
              <a:defRPr sz="600">
                <a:solidFill>
                  <a:schemeClr val="tx1"/>
                </a:solidFill>
                <a:latin typeface="Times New Roman" panose="02020603050405020304" pitchFamily="18" charset="0"/>
              </a:defRPr>
            </a:lvl6pPr>
            <a:lvl7pPr marL="2448831" indent="-226068" defTabSz="957211" eaLnBrk="0" fontAlgn="base" hangingPunct="0">
              <a:spcBef>
                <a:spcPct val="30000"/>
              </a:spcBef>
              <a:spcAft>
                <a:spcPct val="0"/>
              </a:spcAft>
              <a:defRPr sz="600">
                <a:solidFill>
                  <a:schemeClr val="tx1"/>
                </a:solidFill>
                <a:latin typeface="Times New Roman" panose="02020603050405020304" pitchFamily="18" charset="0"/>
              </a:defRPr>
            </a:lvl7pPr>
            <a:lvl8pPr marL="2654867" indent="-226068" defTabSz="957211" eaLnBrk="0" fontAlgn="base" hangingPunct="0">
              <a:spcBef>
                <a:spcPct val="30000"/>
              </a:spcBef>
              <a:spcAft>
                <a:spcPct val="0"/>
              </a:spcAft>
              <a:defRPr sz="600">
                <a:solidFill>
                  <a:schemeClr val="tx1"/>
                </a:solidFill>
                <a:latin typeface="Times New Roman" panose="02020603050405020304" pitchFamily="18" charset="0"/>
              </a:defRPr>
            </a:lvl8pPr>
            <a:lvl9pPr marL="2860904" indent="-226068" defTabSz="957211" eaLnBrk="0" fontAlgn="base" hangingPunct="0">
              <a:spcBef>
                <a:spcPct val="30000"/>
              </a:spcBef>
              <a:spcAft>
                <a:spcPct val="0"/>
              </a:spcAft>
              <a:defRPr sz="600">
                <a:solidFill>
                  <a:schemeClr val="tx1"/>
                </a:solidFill>
                <a:latin typeface="Times New Roman" panose="02020603050405020304" pitchFamily="18" charset="0"/>
              </a:defRPr>
            </a:lvl9pPr>
          </a:lstStyle>
          <a:p>
            <a:pPr>
              <a:spcBef>
                <a:spcPct val="0"/>
              </a:spcBef>
            </a:pPr>
            <a:fld id="{95D63145-FBB3-4843-B34F-1D9EBA98C47A}" type="slidenum">
              <a:rPr lang="en-US" altLang="en-US" sz="1400">
                <a:latin typeface="Tahoma" panose="020B0604030504040204" pitchFamily="34" charset="0"/>
              </a:rPr>
              <a:pPr>
                <a:spcBef>
                  <a:spcPct val="0"/>
                </a:spcBef>
              </a:pPr>
              <a:t>74</a:t>
            </a:fld>
            <a:endParaRPr lang="en-US" altLang="en-US" sz="1400">
              <a:latin typeface="Tahoma" panose="020B0604030504040204" pitchFamily="34" charset="0"/>
            </a:endParaRPr>
          </a:p>
        </p:txBody>
      </p:sp>
    </p:spTree>
    <p:extLst>
      <p:ext uri="{BB962C8B-B14F-4D97-AF65-F5344CB8AC3E}">
        <p14:creationId xmlns:p14="http://schemas.microsoft.com/office/powerpoint/2010/main" val="293582787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a:ln/>
        </p:spPr>
      </p:sp>
      <p:sp>
        <p:nvSpPr>
          <p:cNvPr id="307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
        <p:nvSpPr>
          <p:cNvPr id="307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bg2"/>
                </a:solidFill>
                <a:latin typeface="Univers" pitchFamily="34" charset="0"/>
              </a:defRPr>
            </a:lvl1pPr>
            <a:lvl2pPr marL="756368" indent="-290911">
              <a:defRPr sz="2400">
                <a:solidFill>
                  <a:schemeClr val="bg2"/>
                </a:solidFill>
                <a:latin typeface="Univers" pitchFamily="34" charset="0"/>
              </a:defRPr>
            </a:lvl2pPr>
            <a:lvl3pPr marL="1163643" indent="-232729">
              <a:defRPr sz="2400">
                <a:solidFill>
                  <a:schemeClr val="bg2"/>
                </a:solidFill>
                <a:latin typeface="Univers" pitchFamily="34" charset="0"/>
              </a:defRPr>
            </a:lvl3pPr>
            <a:lvl4pPr marL="1629101" indent="-232729">
              <a:defRPr sz="2400">
                <a:solidFill>
                  <a:schemeClr val="bg2"/>
                </a:solidFill>
                <a:latin typeface="Univers" pitchFamily="34" charset="0"/>
              </a:defRPr>
            </a:lvl4pPr>
            <a:lvl5pPr marL="2094558" indent="-232729">
              <a:defRPr sz="2400">
                <a:solidFill>
                  <a:schemeClr val="bg2"/>
                </a:solidFill>
                <a:latin typeface="Univers" pitchFamily="34" charset="0"/>
              </a:defRPr>
            </a:lvl5pPr>
            <a:lvl6pPr marL="2560015" indent="-232729" eaLnBrk="0" fontAlgn="base" hangingPunct="0">
              <a:spcBef>
                <a:spcPct val="0"/>
              </a:spcBef>
              <a:spcAft>
                <a:spcPct val="0"/>
              </a:spcAft>
              <a:defRPr sz="2400">
                <a:solidFill>
                  <a:schemeClr val="bg2"/>
                </a:solidFill>
                <a:latin typeface="Univers" pitchFamily="34" charset="0"/>
              </a:defRPr>
            </a:lvl6pPr>
            <a:lvl7pPr marL="3025472" indent="-232729" eaLnBrk="0" fontAlgn="base" hangingPunct="0">
              <a:spcBef>
                <a:spcPct val="0"/>
              </a:spcBef>
              <a:spcAft>
                <a:spcPct val="0"/>
              </a:spcAft>
              <a:defRPr sz="2400">
                <a:solidFill>
                  <a:schemeClr val="bg2"/>
                </a:solidFill>
                <a:latin typeface="Univers" pitchFamily="34" charset="0"/>
              </a:defRPr>
            </a:lvl7pPr>
            <a:lvl8pPr marL="3490930" indent="-232729" eaLnBrk="0" fontAlgn="base" hangingPunct="0">
              <a:spcBef>
                <a:spcPct val="0"/>
              </a:spcBef>
              <a:spcAft>
                <a:spcPct val="0"/>
              </a:spcAft>
              <a:defRPr sz="2400">
                <a:solidFill>
                  <a:schemeClr val="bg2"/>
                </a:solidFill>
                <a:latin typeface="Univers" pitchFamily="34" charset="0"/>
              </a:defRPr>
            </a:lvl8pPr>
            <a:lvl9pPr marL="3956387" indent="-232729" eaLnBrk="0" fontAlgn="base" hangingPunct="0">
              <a:spcBef>
                <a:spcPct val="0"/>
              </a:spcBef>
              <a:spcAft>
                <a:spcPct val="0"/>
              </a:spcAft>
              <a:defRPr sz="2400">
                <a:solidFill>
                  <a:schemeClr val="bg2"/>
                </a:solidFill>
                <a:latin typeface="Univers" pitchFamily="34" charset="0"/>
              </a:defRPr>
            </a:lvl9pPr>
          </a:lstStyle>
          <a:p>
            <a:fld id="{C566C515-33D0-4437-9B4C-3C90A0C93C63}" type="slidenum">
              <a:rPr lang="en-US" sz="1300"/>
              <a:pPr/>
              <a:t>75</a:t>
            </a:fld>
            <a:endParaRPr lang="en-US" sz="1300" dirty="0"/>
          </a:p>
        </p:txBody>
      </p:sp>
    </p:spTree>
    <p:extLst>
      <p:ext uri="{BB962C8B-B14F-4D97-AF65-F5344CB8AC3E}">
        <p14:creationId xmlns:p14="http://schemas.microsoft.com/office/powerpoint/2010/main" val="27633589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ln/>
        </p:spPr>
      </p:sp>
      <p:sp>
        <p:nvSpPr>
          <p:cNvPr id="337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
        <p:nvSpPr>
          <p:cNvPr id="337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bg2"/>
                </a:solidFill>
                <a:latin typeface="Univers" pitchFamily="34" charset="0"/>
              </a:defRPr>
            </a:lvl1pPr>
            <a:lvl2pPr marL="756368" indent="-290911">
              <a:defRPr sz="2400">
                <a:solidFill>
                  <a:schemeClr val="bg2"/>
                </a:solidFill>
                <a:latin typeface="Univers" pitchFamily="34" charset="0"/>
              </a:defRPr>
            </a:lvl2pPr>
            <a:lvl3pPr marL="1163643" indent="-232729">
              <a:defRPr sz="2400">
                <a:solidFill>
                  <a:schemeClr val="bg2"/>
                </a:solidFill>
                <a:latin typeface="Univers" pitchFamily="34" charset="0"/>
              </a:defRPr>
            </a:lvl3pPr>
            <a:lvl4pPr marL="1629101" indent="-232729">
              <a:defRPr sz="2400">
                <a:solidFill>
                  <a:schemeClr val="bg2"/>
                </a:solidFill>
                <a:latin typeface="Univers" pitchFamily="34" charset="0"/>
              </a:defRPr>
            </a:lvl4pPr>
            <a:lvl5pPr marL="2094558" indent="-232729">
              <a:defRPr sz="2400">
                <a:solidFill>
                  <a:schemeClr val="bg2"/>
                </a:solidFill>
                <a:latin typeface="Univers" pitchFamily="34" charset="0"/>
              </a:defRPr>
            </a:lvl5pPr>
            <a:lvl6pPr marL="2560015" indent="-232729" eaLnBrk="0" fontAlgn="base" hangingPunct="0">
              <a:spcBef>
                <a:spcPct val="0"/>
              </a:spcBef>
              <a:spcAft>
                <a:spcPct val="0"/>
              </a:spcAft>
              <a:defRPr sz="2400">
                <a:solidFill>
                  <a:schemeClr val="bg2"/>
                </a:solidFill>
                <a:latin typeface="Univers" pitchFamily="34" charset="0"/>
              </a:defRPr>
            </a:lvl6pPr>
            <a:lvl7pPr marL="3025472" indent="-232729" eaLnBrk="0" fontAlgn="base" hangingPunct="0">
              <a:spcBef>
                <a:spcPct val="0"/>
              </a:spcBef>
              <a:spcAft>
                <a:spcPct val="0"/>
              </a:spcAft>
              <a:defRPr sz="2400">
                <a:solidFill>
                  <a:schemeClr val="bg2"/>
                </a:solidFill>
                <a:latin typeface="Univers" pitchFamily="34" charset="0"/>
              </a:defRPr>
            </a:lvl7pPr>
            <a:lvl8pPr marL="3490930" indent="-232729" eaLnBrk="0" fontAlgn="base" hangingPunct="0">
              <a:spcBef>
                <a:spcPct val="0"/>
              </a:spcBef>
              <a:spcAft>
                <a:spcPct val="0"/>
              </a:spcAft>
              <a:defRPr sz="2400">
                <a:solidFill>
                  <a:schemeClr val="bg2"/>
                </a:solidFill>
                <a:latin typeface="Univers" pitchFamily="34" charset="0"/>
              </a:defRPr>
            </a:lvl8pPr>
            <a:lvl9pPr marL="3956387" indent="-232729" eaLnBrk="0" fontAlgn="base" hangingPunct="0">
              <a:spcBef>
                <a:spcPct val="0"/>
              </a:spcBef>
              <a:spcAft>
                <a:spcPct val="0"/>
              </a:spcAft>
              <a:defRPr sz="2400">
                <a:solidFill>
                  <a:schemeClr val="bg2"/>
                </a:solidFill>
                <a:latin typeface="Univers" pitchFamily="34" charset="0"/>
              </a:defRPr>
            </a:lvl9pPr>
          </a:lstStyle>
          <a:p>
            <a:fld id="{3E444288-67F3-4AB3-9547-13EE19EE0A9E}" type="slidenum">
              <a:rPr lang="en-US" sz="1300"/>
              <a:pPr/>
              <a:t>76</a:t>
            </a:fld>
            <a:endParaRPr lang="en-US" sz="1300" dirty="0"/>
          </a:p>
        </p:txBody>
      </p:sp>
    </p:spTree>
    <p:extLst>
      <p:ext uri="{BB962C8B-B14F-4D97-AF65-F5344CB8AC3E}">
        <p14:creationId xmlns:p14="http://schemas.microsoft.com/office/powerpoint/2010/main" val="380488194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6D577C6A-C2D3-4EDC-9F42-FD7E5966DC00}" type="slidenum">
              <a:rPr lang="en-US" altLang="en-US" smtClean="0"/>
              <a:pPr>
                <a:defRPr/>
              </a:pPr>
              <a:t>77</a:t>
            </a:fld>
            <a:endParaRPr lang="en-US" altLang="en-US"/>
          </a:p>
        </p:txBody>
      </p:sp>
    </p:spTree>
    <p:extLst>
      <p:ext uri="{BB962C8B-B14F-4D97-AF65-F5344CB8AC3E}">
        <p14:creationId xmlns:p14="http://schemas.microsoft.com/office/powerpoint/2010/main" val="322352215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7211">
              <a:spcBef>
                <a:spcPct val="30000"/>
              </a:spcBef>
              <a:defRPr sz="600">
                <a:solidFill>
                  <a:schemeClr val="tx1"/>
                </a:solidFill>
                <a:latin typeface="Times New Roman" panose="02020603050405020304" pitchFamily="18" charset="0"/>
              </a:defRPr>
            </a:lvl1pPr>
            <a:lvl2pPr marL="774784" indent="-296893" defTabSz="957211">
              <a:spcBef>
                <a:spcPct val="30000"/>
              </a:spcBef>
              <a:defRPr sz="600">
                <a:solidFill>
                  <a:schemeClr val="tx1"/>
                </a:solidFill>
                <a:latin typeface="Times New Roman" panose="02020603050405020304" pitchFamily="18" charset="0"/>
              </a:defRPr>
            </a:lvl2pPr>
            <a:lvl3pPr marL="1192580" indent="-236799" defTabSz="957211">
              <a:spcBef>
                <a:spcPct val="30000"/>
              </a:spcBef>
              <a:defRPr sz="600">
                <a:solidFill>
                  <a:schemeClr val="tx1"/>
                </a:solidFill>
                <a:latin typeface="Times New Roman" panose="02020603050405020304" pitchFamily="18" charset="0"/>
              </a:defRPr>
            </a:lvl3pPr>
            <a:lvl4pPr marL="1670470" indent="-236799" defTabSz="957211">
              <a:spcBef>
                <a:spcPct val="30000"/>
              </a:spcBef>
              <a:defRPr sz="600">
                <a:solidFill>
                  <a:schemeClr val="tx1"/>
                </a:solidFill>
                <a:latin typeface="Times New Roman" panose="02020603050405020304" pitchFamily="18" charset="0"/>
              </a:defRPr>
            </a:lvl4pPr>
            <a:lvl5pPr marL="2146930" indent="-236799" defTabSz="957211">
              <a:spcBef>
                <a:spcPct val="30000"/>
              </a:spcBef>
              <a:defRPr sz="600">
                <a:solidFill>
                  <a:schemeClr val="tx1"/>
                </a:solidFill>
                <a:latin typeface="Times New Roman" panose="02020603050405020304" pitchFamily="18" charset="0"/>
              </a:defRPr>
            </a:lvl5pPr>
            <a:lvl6pPr marL="2352967" indent="-236799" defTabSz="957211" eaLnBrk="0" fontAlgn="base" hangingPunct="0">
              <a:spcBef>
                <a:spcPct val="30000"/>
              </a:spcBef>
              <a:spcAft>
                <a:spcPct val="0"/>
              </a:spcAft>
              <a:defRPr sz="600">
                <a:solidFill>
                  <a:schemeClr val="tx1"/>
                </a:solidFill>
                <a:latin typeface="Times New Roman" panose="02020603050405020304" pitchFamily="18" charset="0"/>
              </a:defRPr>
            </a:lvl6pPr>
            <a:lvl7pPr marL="2559003" indent="-236799" defTabSz="957211" eaLnBrk="0" fontAlgn="base" hangingPunct="0">
              <a:spcBef>
                <a:spcPct val="30000"/>
              </a:spcBef>
              <a:spcAft>
                <a:spcPct val="0"/>
              </a:spcAft>
              <a:defRPr sz="600">
                <a:solidFill>
                  <a:schemeClr val="tx1"/>
                </a:solidFill>
                <a:latin typeface="Times New Roman" panose="02020603050405020304" pitchFamily="18" charset="0"/>
              </a:defRPr>
            </a:lvl7pPr>
            <a:lvl8pPr marL="2765040" indent="-236799" defTabSz="957211" eaLnBrk="0" fontAlgn="base" hangingPunct="0">
              <a:spcBef>
                <a:spcPct val="30000"/>
              </a:spcBef>
              <a:spcAft>
                <a:spcPct val="0"/>
              </a:spcAft>
              <a:defRPr sz="600">
                <a:solidFill>
                  <a:schemeClr val="tx1"/>
                </a:solidFill>
                <a:latin typeface="Times New Roman" panose="02020603050405020304" pitchFamily="18" charset="0"/>
              </a:defRPr>
            </a:lvl8pPr>
            <a:lvl9pPr marL="2971076" indent="-236799" defTabSz="957211" eaLnBrk="0" fontAlgn="base" hangingPunct="0">
              <a:spcBef>
                <a:spcPct val="30000"/>
              </a:spcBef>
              <a:spcAft>
                <a:spcPct val="0"/>
              </a:spcAft>
              <a:defRPr sz="600">
                <a:solidFill>
                  <a:schemeClr val="tx1"/>
                </a:solidFill>
                <a:latin typeface="Times New Roman" panose="02020603050405020304" pitchFamily="18" charset="0"/>
              </a:defRPr>
            </a:lvl9pPr>
          </a:lstStyle>
          <a:p>
            <a:pPr>
              <a:spcBef>
                <a:spcPct val="0"/>
              </a:spcBef>
            </a:pPr>
            <a:fld id="{A9431DAA-59DF-43C2-A51A-40F11D52C706}" type="slidenum">
              <a:rPr lang="en-US" altLang="en-US" sz="1400">
                <a:solidFill>
                  <a:schemeClr val="bg2"/>
                </a:solidFill>
                <a:latin typeface="Univers" pitchFamily="34" charset="0"/>
              </a:rPr>
              <a:pPr>
                <a:spcBef>
                  <a:spcPct val="0"/>
                </a:spcBef>
              </a:pPr>
              <a:t>85</a:t>
            </a:fld>
            <a:endParaRPr lang="en-US" altLang="en-US" sz="1400">
              <a:solidFill>
                <a:schemeClr val="bg2"/>
              </a:solidFill>
              <a:latin typeface="Univers" pitchFamily="34" charset="0"/>
            </a:endParaRPr>
          </a:p>
        </p:txBody>
      </p:sp>
    </p:spTree>
    <p:extLst>
      <p:ext uri="{BB962C8B-B14F-4D97-AF65-F5344CB8AC3E}">
        <p14:creationId xmlns:p14="http://schemas.microsoft.com/office/powerpoint/2010/main" val="85931334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2070667" eaLnBrk="0" hangingPunct="0">
              <a:spcBef>
                <a:spcPct val="30000"/>
              </a:spcBef>
              <a:defRPr sz="2600">
                <a:solidFill>
                  <a:schemeClr val="tx1"/>
                </a:solidFill>
                <a:latin typeface="Times New Roman" pitchFamily="18" charset="0"/>
              </a:defRPr>
            </a:lvl1pPr>
            <a:lvl2pPr marL="1591250" indent="-612019" defTabSz="2070667" eaLnBrk="0" hangingPunct="0">
              <a:spcBef>
                <a:spcPct val="30000"/>
              </a:spcBef>
              <a:defRPr sz="2600">
                <a:solidFill>
                  <a:schemeClr val="tx1"/>
                </a:solidFill>
                <a:latin typeface="Times New Roman" pitchFamily="18" charset="0"/>
              </a:defRPr>
            </a:lvl2pPr>
            <a:lvl3pPr marL="2448077" indent="-489615" defTabSz="2070667" eaLnBrk="0" hangingPunct="0">
              <a:spcBef>
                <a:spcPct val="30000"/>
              </a:spcBef>
              <a:defRPr sz="2600">
                <a:solidFill>
                  <a:schemeClr val="tx1"/>
                </a:solidFill>
                <a:latin typeface="Times New Roman" pitchFamily="18" charset="0"/>
              </a:defRPr>
            </a:lvl3pPr>
            <a:lvl4pPr marL="3427308" indent="-489615" defTabSz="2070667" eaLnBrk="0" hangingPunct="0">
              <a:spcBef>
                <a:spcPct val="30000"/>
              </a:spcBef>
              <a:defRPr sz="2600">
                <a:solidFill>
                  <a:schemeClr val="tx1"/>
                </a:solidFill>
                <a:latin typeface="Times New Roman" pitchFamily="18" charset="0"/>
              </a:defRPr>
            </a:lvl4pPr>
            <a:lvl5pPr marL="4406539" indent="-489615" defTabSz="2070667" eaLnBrk="0" hangingPunct="0">
              <a:spcBef>
                <a:spcPct val="30000"/>
              </a:spcBef>
              <a:defRPr sz="2600">
                <a:solidFill>
                  <a:schemeClr val="tx1"/>
                </a:solidFill>
                <a:latin typeface="Times New Roman" pitchFamily="18" charset="0"/>
              </a:defRPr>
            </a:lvl5pPr>
            <a:lvl6pPr marL="5385770" indent="-489615" defTabSz="2070667" eaLnBrk="0" fontAlgn="base" hangingPunct="0">
              <a:spcBef>
                <a:spcPct val="30000"/>
              </a:spcBef>
              <a:spcAft>
                <a:spcPct val="0"/>
              </a:spcAft>
              <a:defRPr sz="2600">
                <a:solidFill>
                  <a:schemeClr val="tx1"/>
                </a:solidFill>
                <a:latin typeface="Times New Roman" pitchFamily="18" charset="0"/>
              </a:defRPr>
            </a:lvl6pPr>
            <a:lvl7pPr marL="6365001" indent="-489615" defTabSz="2070667" eaLnBrk="0" fontAlgn="base" hangingPunct="0">
              <a:spcBef>
                <a:spcPct val="30000"/>
              </a:spcBef>
              <a:spcAft>
                <a:spcPct val="0"/>
              </a:spcAft>
              <a:defRPr sz="2600">
                <a:solidFill>
                  <a:schemeClr val="tx1"/>
                </a:solidFill>
                <a:latin typeface="Times New Roman" pitchFamily="18" charset="0"/>
              </a:defRPr>
            </a:lvl7pPr>
            <a:lvl8pPr marL="7344232" indent="-489615" defTabSz="2070667" eaLnBrk="0" fontAlgn="base" hangingPunct="0">
              <a:spcBef>
                <a:spcPct val="30000"/>
              </a:spcBef>
              <a:spcAft>
                <a:spcPct val="0"/>
              </a:spcAft>
              <a:defRPr sz="2600">
                <a:solidFill>
                  <a:schemeClr val="tx1"/>
                </a:solidFill>
                <a:latin typeface="Times New Roman" pitchFamily="18" charset="0"/>
              </a:defRPr>
            </a:lvl8pPr>
            <a:lvl9pPr marL="8323463" indent="-489615" defTabSz="2070667" eaLnBrk="0" fontAlgn="base" hangingPunct="0">
              <a:spcBef>
                <a:spcPct val="30000"/>
              </a:spcBef>
              <a:spcAft>
                <a:spcPct val="0"/>
              </a:spcAft>
              <a:defRPr sz="2600">
                <a:solidFill>
                  <a:schemeClr val="tx1"/>
                </a:solidFill>
                <a:latin typeface="Times New Roman" pitchFamily="18" charset="0"/>
              </a:defRPr>
            </a:lvl9pPr>
          </a:lstStyle>
          <a:p>
            <a:pPr eaLnBrk="1" hangingPunct="1">
              <a:spcBef>
                <a:spcPct val="0"/>
              </a:spcBef>
            </a:pPr>
            <a:fld id="{5DE8DAF3-474C-4A0A-9930-90FA9F101150}" type="slidenum">
              <a:rPr lang="en-US" altLang="en-US" sz="2800">
                <a:latin typeface="Tahoma" pitchFamily="34" charset="0"/>
              </a:rPr>
              <a:pPr eaLnBrk="1" hangingPunct="1">
                <a:spcBef>
                  <a:spcPct val="0"/>
                </a:spcBef>
              </a:pPr>
              <a:t>92</a:t>
            </a:fld>
            <a:endParaRPr lang="en-US" altLang="en-US" sz="2800">
              <a:latin typeface="Tahoma" pitchFamily="34" charset="0"/>
            </a:endParaRPr>
          </a:p>
        </p:txBody>
      </p:sp>
      <p:sp>
        <p:nvSpPr>
          <p:cNvPr id="39939" name="Rectangle 2"/>
          <p:cNvSpPr>
            <a:spLocks noGrp="1" noChangeArrowheads="1"/>
          </p:cNvSpPr>
          <p:nvPr>
            <p:ph type="body" idx="1"/>
          </p:nvPr>
        </p:nvSpPr>
        <p:spPr>
          <a:xfrm>
            <a:off x="2195704" y="9832032"/>
            <a:ext cx="11538536" cy="9225366"/>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4855" tIns="100630" rIns="204855" bIns="100630"/>
          <a:lstStyle/>
          <a:p>
            <a:pPr eaLnBrk="1" hangingPunct="1"/>
            <a:endParaRPr lang="en-US" altLang="en-US"/>
          </a:p>
        </p:txBody>
      </p:sp>
      <p:sp>
        <p:nvSpPr>
          <p:cNvPr id="39940" name="Rectangle 3"/>
          <p:cNvSpPr>
            <a:spLocks noGrp="1" noRot="1" noChangeAspect="1" noChangeArrowheads="1" noTextEdit="1"/>
          </p:cNvSpPr>
          <p:nvPr>
            <p:ph type="sldImg"/>
          </p:nvPr>
        </p:nvSpPr>
        <p:spPr>
          <a:xfrm>
            <a:off x="2763838" y="1552575"/>
            <a:ext cx="10207625" cy="7656513"/>
          </a:xfrm>
          <a:ln w="12700" cap="flat">
            <a:solidFill>
              <a:schemeClr val="tx1"/>
            </a:solidFill>
          </a:ln>
        </p:spPr>
      </p:sp>
    </p:spTree>
    <p:extLst>
      <p:ext uri="{BB962C8B-B14F-4D97-AF65-F5344CB8AC3E}">
        <p14:creationId xmlns:p14="http://schemas.microsoft.com/office/powerpoint/2010/main" val="26597359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6D577C6A-C2D3-4EDC-9F42-FD7E5966DC00}" type="slidenum">
              <a:rPr lang="en-US" altLang="en-US" smtClean="0"/>
              <a:pPr>
                <a:defRPr/>
              </a:pPr>
              <a:t>11</a:t>
            </a:fld>
            <a:endParaRPr lang="en-US" altLang="en-US"/>
          </a:p>
        </p:txBody>
      </p:sp>
    </p:spTree>
    <p:extLst>
      <p:ext uri="{BB962C8B-B14F-4D97-AF65-F5344CB8AC3E}">
        <p14:creationId xmlns:p14="http://schemas.microsoft.com/office/powerpoint/2010/main" val="7636720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6D577C6A-C2D3-4EDC-9F42-FD7E5966DC00}" type="slidenum">
              <a:rPr lang="en-US" altLang="en-US" smtClean="0"/>
              <a:pPr>
                <a:defRPr/>
              </a:pPr>
              <a:t>12</a:t>
            </a:fld>
            <a:endParaRPr lang="en-US" altLang="en-US"/>
          </a:p>
        </p:txBody>
      </p:sp>
    </p:spTree>
    <p:extLst>
      <p:ext uri="{BB962C8B-B14F-4D97-AF65-F5344CB8AC3E}">
        <p14:creationId xmlns:p14="http://schemas.microsoft.com/office/powerpoint/2010/main" val="22600904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6D577C6A-C2D3-4EDC-9F42-FD7E5966DC00}" type="slidenum">
              <a:rPr lang="en-US" altLang="en-US" smtClean="0"/>
              <a:pPr>
                <a:defRPr/>
              </a:pPr>
              <a:t>14</a:t>
            </a:fld>
            <a:endParaRPr lang="en-US" altLang="en-US"/>
          </a:p>
        </p:txBody>
      </p:sp>
    </p:spTree>
    <p:extLst>
      <p:ext uri="{BB962C8B-B14F-4D97-AF65-F5344CB8AC3E}">
        <p14:creationId xmlns:p14="http://schemas.microsoft.com/office/powerpoint/2010/main" val="32162242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6D577C6A-C2D3-4EDC-9F42-FD7E5966DC00}" type="slidenum">
              <a:rPr lang="en-US" altLang="en-US" smtClean="0"/>
              <a:pPr>
                <a:defRPr/>
              </a:pPr>
              <a:t>16</a:t>
            </a:fld>
            <a:endParaRPr lang="en-US" altLang="en-US"/>
          </a:p>
        </p:txBody>
      </p:sp>
    </p:spTree>
    <p:extLst>
      <p:ext uri="{BB962C8B-B14F-4D97-AF65-F5344CB8AC3E}">
        <p14:creationId xmlns:p14="http://schemas.microsoft.com/office/powerpoint/2010/main" val="40009838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6D577C6A-C2D3-4EDC-9F42-FD7E5966DC00}" type="slidenum">
              <a:rPr lang="en-US" altLang="en-US" smtClean="0"/>
              <a:pPr>
                <a:defRPr/>
              </a:pPr>
              <a:t>18</a:t>
            </a:fld>
            <a:endParaRPr lang="en-US" altLang="en-US"/>
          </a:p>
        </p:txBody>
      </p:sp>
    </p:spTree>
    <p:extLst>
      <p:ext uri="{BB962C8B-B14F-4D97-AF65-F5344CB8AC3E}">
        <p14:creationId xmlns:p14="http://schemas.microsoft.com/office/powerpoint/2010/main" val="114484573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eg"/><Relationship Id="rId1" Type="http://schemas.openxmlformats.org/officeDocument/2006/relationships/slideMaster" Target="../slideMasters/slideMaster4.xml"/><Relationship Id="rId6" Type="http://schemas.openxmlformats.org/officeDocument/2006/relationships/image" Target="../media/image5.png"/><Relationship Id="rId5" Type="http://schemas.openxmlformats.org/officeDocument/2006/relationships/image" Target="../media/image11.png"/><Relationship Id="rId4" Type="http://schemas.openxmlformats.org/officeDocument/2006/relationships/image" Target="../media/image10.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2.png"/><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4.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3.png"/></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4.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7_Title Slide">
    <p:spTree>
      <p:nvGrpSpPr>
        <p:cNvPr id="1" name=""/>
        <p:cNvGrpSpPr/>
        <p:nvPr/>
      </p:nvGrpSpPr>
      <p:grpSpPr>
        <a:xfrm>
          <a:off x="0" y="0"/>
          <a:ext cx="0" cy="0"/>
          <a:chOff x="0" y="0"/>
          <a:chExt cx="0" cy="0"/>
        </a:xfrm>
      </p:grpSpPr>
      <p:sp>
        <p:nvSpPr>
          <p:cNvPr id="11" name="Title 1"/>
          <p:cNvSpPr>
            <a:spLocks noGrp="1"/>
          </p:cNvSpPr>
          <p:nvPr>
            <p:ph type="title" hasCustomPrompt="1"/>
          </p:nvPr>
        </p:nvSpPr>
        <p:spPr>
          <a:xfrm>
            <a:off x="626122" y="5687628"/>
            <a:ext cx="5765800" cy="475836"/>
          </a:xfrm>
          <a:prstGeom prst="rect">
            <a:avLst/>
          </a:prstGeom>
        </p:spPr>
        <p:txBody>
          <a:bodyPr wrap="square" lIns="0" tIns="0" rIns="0" bIns="0">
            <a:noAutofit/>
          </a:bodyPr>
          <a:lstStyle>
            <a:lvl1pPr algn="l">
              <a:defRPr sz="2400" b="1">
                <a:solidFill>
                  <a:schemeClr val="tx1">
                    <a:lumMod val="75000"/>
                    <a:lumOff val="25000"/>
                  </a:schemeClr>
                </a:solidFill>
                <a:latin typeface="Arial"/>
                <a:cs typeface="Arial"/>
              </a:defRPr>
            </a:lvl1pPr>
          </a:lstStyle>
          <a:p>
            <a:r>
              <a:rPr lang="en-US" dirty="0"/>
              <a:t>Presenters:</a:t>
            </a:r>
          </a:p>
        </p:txBody>
      </p:sp>
      <p:sp>
        <p:nvSpPr>
          <p:cNvPr id="4" name="Rectangle 3"/>
          <p:cNvSpPr/>
          <p:nvPr userDrawn="1"/>
        </p:nvSpPr>
        <p:spPr>
          <a:xfrm>
            <a:off x="5090984" y="4135087"/>
            <a:ext cx="4053016" cy="836711"/>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Rectangle 4"/>
          <p:cNvSpPr/>
          <p:nvPr userDrawn="1"/>
        </p:nvSpPr>
        <p:spPr>
          <a:xfrm>
            <a:off x="0" y="4135087"/>
            <a:ext cx="5090984" cy="1250647"/>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6" name="Group 5"/>
          <p:cNvGrpSpPr/>
          <p:nvPr userDrawn="1"/>
        </p:nvGrpSpPr>
        <p:grpSpPr>
          <a:xfrm>
            <a:off x="2665069" y="4412973"/>
            <a:ext cx="6478931" cy="1444578"/>
            <a:chOff x="538163" y="4556125"/>
            <a:chExt cx="8543925" cy="1905000"/>
          </a:xfrm>
        </p:grpSpPr>
        <p:sp>
          <p:nvSpPr>
            <p:cNvPr id="7" name="Freeform 10"/>
            <p:cNvSpPr>
              <a:spLocks/>
            </p:cNvSpPr>
            <p:nvPr/>
          </p:nvSpPr>
          <p:spPr bwMode="auto">
            <a:xfrm>
              <a:off x="5249863" y="5673725"/>
              <a:ext cx="3832225" cy="787400"/>
            </a:xfrm>
            <a:custGeom>
              <a:avLst/>
              <a:gdLst>
                <a:gd name="T0" fmla="*/ 2414 w 2414"/>
                <a:gd name="T1" fmla="*/ 164 h 496"/>
                <a:gd name="T2" fmla="*/ 2314 w 2414"/>
                <a:gd name="T3" fmla="*/ 148 h 496"/>
                <a:gd name="T4" fmla="*/ 2200 w 2414"/>
                <a:gd name="T5" fmla="*/ 136 h 496"/>
                <a:gd name="T6" fmla="*/ 2054 w 2414"/>
                <a:gd name="T7" fmla="*/ 130 h 496"/>
                <a:gd name="T8" fmla="*/ 1886 w 2414"/>
                <a:gd name="T9" fmla="*/ 136 h 496"/>
                <a:gd name="T10" fmla="*/ 1750 w 2414"/>
                <a:gd name="T11" fmla="*/ 152 h 496"/>
                <a:gd name="T12" fmla="*/ 1656 w 2414"/>
                <a:gd name="T13" fmla="*/ 168 h 496"/>
                <a:gd name="T14" fmla="*/ 1562 w 2414"/>
                <a:gd name="T15" fmla="*/ 192 h 496"/>
                <a:gd name="T16" fmla="*/ 1468 w 2414"/>
                <a:gd name="T17" fmla="*/ 222 h 496"/>
                <a:gd name="T18" fmla="*/ 1374 w 2414"/>
                <a:gd name="T19" fmla="*/ 258 h 496"/>
                <a:gd name="T20" fmla="*/ 1328 w 2414"/>
                <a:gd name="T21" fmla="*/ 280 h 496"/>
                <a:gd name="T22" fmla="*/ 1146 w 2414"/>
                <a:gd name="T23" fmla="*/ 362 h 496"/>
                <a:gd name="T24" fmla="*/ 960 w 2414"/>
                <a:gd name="T25" fmla="*/ 426 h 496"/>
                <a:gd name="T26" fmla="*/ 824 w 2414"/>
                <a:gd name="T27" fmla="*/ 462 h 496"/>
                <a:gd name="T28" fmla="*/ 732 w 2414"/>
                <a:gd name="T29" fmla="*/ 478 h 496"/>
                <a:gd name="T30" fmla="*/ 644 w 2414"/>
                <a:gd name="T31" fmla="*/ 490 h 496"/>
                <a:gd name="T32" fmla="*/ 558 w 2414"/>
                <a:gd name="T33" fmla="*/ 496 h 496"/>
                <a:gd name="T34" fmla="*/ 472 w 2414"/>
                <a:gd name="T35" fmla="*/ 496 h 496"/>
                <a:gd name="T36" fmla="*/ 390 w 2414"/>
                <a:gd name="T37" fmla="*/ 490 h 496"/>
                <a:gd name="T38" fmla="*/ 310 w 2414"/>
                <a:gd name="T39" fmla="*/ 478 h 496"/>
                <a:gd name="T40" fmla="*/ 234 w 2414"/>
                <a:gd name="T41" fmla="*/ 458 h 496"/>
                <a:gd name="T42" fmla="*/ 162 w 2414"/>
                <a:gd name="T43" fmla="*/ 434 h 496"/>
                <a:gd name="T44" fmla="*/ 94 w 2414"/>
                <a:gd name="T45" fmla="*/ 402 h 496"/>
                <a:gd name="T46" fmla="*/ 30 w 2414"/>
                <a:gd name="T47" fmla="*/ 364 h 496"/>
                <a:gd name="T48" fmla="*/ 0 w 2414"/>
                <a:gd name="T49" fmla="*/ 342 h 496"/>
                <a:gd name="T50" fmla="*/ 48 w 2414"/>
                <a:gd name="T51" fmla="*/ 360 h 496"/>
                <a:gd name="T52" fmla="*/ 136 w 2414"/>
                <a:gd name="T53" fmla="*/ 386 h 496"/>
                <a:gd name="T54" fmla="*/ 214 w 2414"/>
                <a:gd name="T55" fmla="*/ 402 h 496"/>
                <a:gd name="T56" fmla="*/ 306 w 2414"/>
                <a:gd name="T57" fmla="*/ 414 h 496"/>
                <a:gd name="T58" fmla="*/ 406 w 2414"/>
                <a:gd name="T59" fmla="*/ 416 h 496"/>
                <a:gd name="T60" fmla="*/ 512 w 2414"/>
                <a:gd name="T61" fmla="*/ 408 h 496"/>
                <a:gd name="T62" fmla="*/ 566 w 2414"/>
                <a:gd name="T63" fmla="*/ 398 h 496"/>
                <a:gd name="T64" fmla="*/ 686 w 2414"/>
                <a:gd name="T65" fmla="*/ 362 h 496"/>
                <a:gd name="T66" fmla="*/ 822 w 2414"/>
                <a:gd name="T67" fmla="*/ 308 h 496"/>
                <a:gd name="T68" fmla="*/ 1126 w 2414"/>
                <a:gd name="T69" fmla="*/ 172 h 496"/>
                <a:gd name="T70" fmla="*/ 1290 w 2414"/>
                <a:gd name="T71" fmla="*/ 106 h 496"/>
                <a:gd name="T72" fmla="*/ 1454 w 2414"/>
                <a:gd name="T73" fmla="*/ 50 h 496"/>
                <a:gd name="T74" fmla="*/ 1576 w 2414"/>
                <a:gd name="T75" fmla="*/ 20 h 496"/>
                <a:gd name="T76" fmla="*/ 1658 w 2414"/>
                <a:gd name="T77" fmla="*/ 8 h 496"/>
                <a:gd name="T78" fmla="*/ 1736 w 2414"/>
                <a:gd name="T79" fmla="*/ 2 h 496"/>
                <a:gd name="T80" fmla="*/ 1774 w 2414"/>
                <a:gd name="T81" fmla="*/ 0 h 496"/>
                <a:gd name="T82" fmla="*/ 1920 w 2414"/>
                <a:gd name="T83" fmla="*/ 10 h 496"/>
                <a:gd name="T84" fmla="*/ 2048 w 2414"/>
                <a:gd name="T85" fmla="*/ 30 h 496"/>
                <a:gd name="T86" fmla="*/ 2158 w 2414"/>
                <a:gd name="T87" fmla="*/ 56 h 496"/>
                <a:gd name="T88" fmla="*/ 2248 w 2414"/>
                <a:gd name="T89" fmla="*/ 86 h 496"/>
                <a:gd name="T90" fmla="*/ 2320 w 2414"/>
                <a:gd name="T91" fmla="*/ 114 h 496"/>
                <a:gd name="T92" fmla="*/ 2404 w 2414"/>
                <a:gd name="T93" fmla="*/ 156 h 496"/>
                <a:gd name="T94" fmla="*/ 2414 w 2414"/>
                <a:gd name="T95" fmla="*/ 164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14" h="496">
                  <a:moveTo>
                    <a:pt x="2414" y="164"/>
                  </a:moveTo>
                  <a:lnTo>
                    <a:pt x="2414" y="164"/>
                  </a:lnTo>
                  <a:lnTo>
                    <a:pt x="2388" y="158"/>
                  </a:lnTo>
                  <a:lnTo>
                    <a:pt x="2314" y="148"/>
                  </a:lnTo>
                  <a:lnTo>
                    <a:pt x="2260" y="142"/>
                  </a:lnTo>
                  <a:lnTo>
                    <a:pt x="2200" y="136"/>
                  </a:lnTo>
                  <a:lnTo>
                    <a:pt x="2130" y="132"/>
                  </a:lnTo>
                  <a:lnTo>
                    <a:pt x="2054" y="130"/>
                  </a:lnTo>
                  <a:lnTo>
                    <a:pt x="1972" y="132"/>
                  </a:lnTo>
                  <a:lnTo>
                    <a:pt x="1886" y="136"/>
                  </a:lnTo>
                  <a:lnTo>
                    <a:pt x="1796" y="146"/>
                  </a:lnTo>
                  <a:lnTo>
                    <a:pt x="1750" y="152"/>
                  </a:lnTo>
                  <a:lnTo>
                    <a:pt x="1704" y="160"/>
                  </a:lnTo>
                  <a:lnTo>
                    <a:pt x="1656" y="168"/>
                  </a:lnTo>
                  <a:lnTo>
                    <a:pt x="1610" y="180"/>
                  </a:lnTo>
                  <a:lnTo>
                    <a:pt x="1562" y="192"/>
                  </a:lnTo>
                  <a:lnTo>
                    <a:pt x="1516" y="206"/>
                  </a:lnTo>
                  <a:lnTo>
                    <a:pt x="1468" y="222"/>
                  </a:lnTo>
                  <a:lnTo>
                    <a:pt x="1422" y="240"/>
                  </a:lnTo>
                  <a:lnTo>
                    <a:pt x="1374" y="258"/>
                  </a:lnTo>
                  <a:lnTo>
                    <a:pt x="1328" y="280"/>
                  </a:lnTo>
                  <a:lnTo>
                    <a:pt x="1328" y="280"/>
                  </a:lnTo>
                  <a:lnTo>
                    <a:pt x="1238" y="324"/>
                  </a:lnTo>
                  <a:lnTo>
                    <a:pt x="1146" y="362"/>
                  </a:lnTo>
                  <a:lnTo>
                    <a:pt x="1052" y="398"/>
                  </a:lnTo>
                  <a:lnTo>
                    <a:pt x="960" y="426"/>
                  </a:lnTo>
                  <a:lnTo>
                    <a:pt x="868" y="452"/>
                  </a:lnTo>
                  <a:lnTo>
                    <a:pt x="824" y="462"/>
                  </a:lnTo>
                  <a:lnTo>
                    <a:pt x="778" y="470"/>
                  </a:lnTo>
                  <a:lnTo>
                    <a:pt x="732" y="478"/>
                  </a:lnTo>
                  <a:lnTo>
                    <a:pt x="688" y="484"/>
                  </a:lnTo>
                  <a:lnTo>
                    <a:pt x="644" y="490"/>
                  </a:lnTo>
                  <a:lnTo>
                    <a:pt x="600" y="494"/>
                  </a:lnTo>
                  <a:lnTo>
                    <a:pt x="558" y="496"/>
                  </a:lnTo>
                  <a:lnTo>
                    <a:pt x="514" y="496"/>
                  </a:lnTo>
                  <a:lnTo>
                    <a:pt x="472" y="496"/>
                  </a:lnTo>
                  <a:lnTo>
                    <a:pt x="430" y="494"/>
                  </a:lnTo>
                  <a:lnTo>
                    <a:pt x="390" y="490"/>
                  </a:lnTo>
                  <a:lnTo>
                    <a:pt x="350" y="484"/>
                  </a:lnTo>
                  <a:lnTo>
                    <a:pt x="310" y="478"/>
                  </a:lnTo>
                  <a:lnTo>
                    <a:pt x="272" y="468"/>
                  </a:lnTo>
                  <a:lnTo>
                    <a:pt x="234" y="458"/>
                  </a:lnTo>
                  <a:lnTo>
                    <a:pt x="198" y="446"/>
                  </a:lnTo>
                  <a:lnTo>
                    <a:pt x="162" y="434"/>
                  </a:lnTo>
                  <a:lnTo>
                    <a:pt x="128" y="418"/>
                  </a:lnTo>
                  <a:lnTo>
                    <a:pt x="94" y="402"/>
                  </a:lnTo>
                  <a:lnTo>
                    <a:pt x="62" y="384"/>
                  </a:lnTo>
                  <a:lnTo>
                    <a:pt x="30" y="364"/>
                  </a:lnTo>
                  <a:lnTo>
                    <a:pt x="0" y="342"/>
                  </a:lnTo>
                  <a:lnTo>
                    <a:pt x="0" y="342"/>
                  </a:lnTo>
                  <a:lnTo>
                    <a:pt x="12" y="346"/>
                  </a:lnTo>
                  <a:lnTo>
                    <a:pt x="48" y="360"/>
                  </a:lnTo>
                  <a:lnTo>
                    <a:pt x="102" y="376"/>
                  </a:lnTo>
                  <a:lnTo>
                    <a:pt x="136" y="386"/>
                  </a:lnTo>
                  <a:lnTo>
                    <a:pt x="174" y="394"/>
                  </a:lnTo>
                  <a:lnTo>
                    <a:pt x="214" y="402"/>
                  </a:lnTo>
                  <a:lnTo>
                    <a:pt x="260" y="408"/>
                  </a:lnTo>
                  <a:lnTo>
                    <a:pt x="306" y="414"/>
                  </a:lnTo>
                  <a:lnTo>
                    <a:pt x="356" y="416"/>
                  </a:lnTo>
                  <a:lnTo>
                    <a:pt x="406" y="416"/>
                  </a:lnTo>
                  <a:lnTo>
                    <a:pt x="458" y="414"/>
                  </a:lnTo>
                  <a:lnTo>
                    <a:pt x="512" y="408"/>
                  </a:lnTo>
                  <a:lnTo>
                    <a:pt x="566" y="398"/>
                  </a:lnTo>
                  <a:lnTo>
                    <a:pt x="566" y="398"/>
                  </a:lnTo>
                  <a:lnTo>
                    <a:pt x="624" y="382"/>
                  </a:lnTo>
                  <a:lnTo>
                    <a:pt x="686" y="362"/>
                  </a:lnTo>
                  <a:lnTo>
                    <a:pt x="752" y="336"/>
                  </a:lnTo>
                  <a:lnTo>
                    <a:pt x="822" y="308"/>
                  </a:lnTo>
                  <a:lnTo>
                    <a:pt x="970" y="242"/>
                  </a:lnTo>
                  <a:lnTo>
                    <a:pt x="1126" y="172"/>
                  </a:lnTo>
                  <a:lnTo>
                    <a:pt x="1208" y="138"/>
                  </a:lnTo>
                  <a:lnTo>
                    <a:pt x="1290" y="106"/>
                  </a:lnTo>
                  <a:lnTo>
                    <a:pt x="1372" y="76"/>
                  </a:lnTo>
                  <a:lnTo>
                    <a:pt x="1454" y="50"/>
                  </a:lnTo>
                  <a:lnTo>
                    <a:pt x="1536" y="30"/>
                  </a:lnTo>
                  <a:lnTo>
                    <a:pt x="1576" y="20"/>
                  </a:lnTo>
                  <a:lnTo>
                    <a:pt x="1618" y="14"/>
                  </a:lnTo>
                  <a:lnTo>
                    <a:pt x="1658" y="8"/>
                  </a:lnTo>
                  <a:lnTo>
                    <a:pt x="1696" y="4"/>
                  </a:lnTo>
                  <a:lnTo>
                    <a:pt x="1736" y="2"/>
                  </a:lnTo>
                  <a:lnTo>
                    <a:pt x="1774" y="0"/>
                  </a:lnTo>
                  <a:lnTo>
                    <a:pt x="1774" y="0"/>
                  </a:lnTo>
                  <a:lnTo>
                    <a:pt x="1850" y="4"/>
                  </a:lnTo>
                  <a:lnTo>
                    <a:pt x="1920" y="10"/>
                  </a:lnTo>
                  <a:lnTo>
                    <a:pt x="1986" y="18"/>
                  </a:lnTo>
                  <a:lnTo>
                    <a:pt x="2048" y="30"/>
                  </a:lnTo>
                  <a:lnTo>
                    <a:pt x="2104" y="42"/>
                  </a:lnTo>
                  <a:lnTo>
                    <a:pt x="2158" y="56"/>
                  </a:lnTo>
                  <a:lnTo>
                    <a:pt x="2206" y="70"/>
                  </a:lnTo>
                  <a:lnTo>
                    <a:pt x="2248" y="86"/>
                  </a:lnTo>
                  <a:lnTo>
                    <a:pt x="2286" y="100"/>
                  </a:lnTo>
                  <a:lnTo>
                    <a:pt x="2320" y="114"/>
                  </a:lnTo>
                  <a:lnTo>
                    <a:pt x="2372" y="138"/>
                  </a:lnTo>
                  <a:lnTo>
                    <a:pt x="2404" y="156"/>
                  </a:lnTo>
                  <a:lnTo>
                    <a:pt x="2414" y="164"/>
                  </a:lnTo>
                  <a:lnTo>
                    <a:pt x="2414" y="164"/>
                  </a:lnTo>
                  <a:close/>
                </a:path>
              </a:pathLst>
            </a:custGeom>
            <a:solidFill>
              <a:srgbClr val="395173"/>
            </a:solidFill>
            <a:ln>
              <a:noFill/>
            </a:ln>
          </p:spPr>
          <p:txBody>
            <a:bodyPr vert="horz" wrap="square" lIns="91440" tIns="45720" rIns="91440" bIns="45720" numCol="1" anchor="t" anchorCtr="0" compatLnSpc="1">
              <a:prstTxWarp prst="textNoShape">
                <a:avLst/>
              </a:prstTxWarp>
            </a:bodyPr>
            <a:lstStyle/>
            <a:p>
              <a:endParaRPr lang="en-US"/>
            </a:p>
          </p:txBody>
        </p:sp>
        <p:sp>
          <p:nvSpPr>
            <p:cNvPr id="9" name="Freeform 11"/>
            <p:cNvSpPr>
              <a:spLocks/>
            </p:cNvSpPr>
            <p:nvPr/>
          </p:nvSpPr>
          <p:spPr bwMode="auto">
            <a:xfrm>
              <a:off x="3973513" y="5527674"/>
              <a:ext cx="4016375" cy="755650"/>
            </a:xfrm>
            <a:custGeom>
              <a:avLst/>
              <a:gdLst>
                <a:gd name="T0" fmla="*/ 1438 w 2530"/>
                <a:gd name="T1" fmla="*/ 442 h 476"/>
                <a:gd name="T2" fmla="*/ 1618 w 2530"/>
                <a:gd name="T3" fmla="*/ 374 h 476"/>
                <a:gd name="T4" fmla="*/ 1970 w 2530"/>
                <a:gd name="T5" fmla="*/ 216 h 476"/>
                <a:gd name="T6" fmla="*/ 2198 w 2530"/>
                <a:gd name="T7" fmla="*/ 130 h 476"/>
                <a:gd name="T8" fmla="*/ 2386 w 2530"/>
                <a:gd name="T9" fmla="*/ 78 h 476"/>
                <a:gd name="T10" fmla="*/ 2496 w 2530"/>
                <a:gd name="T11" fmla="*/ 62 h 476"/>
                <a:gd name="T12" fmla="*/ 2530 w 2530"/>
                <a:gd name="T13" fmla="*/ 44 h 476"/>
                <a:gd name="T14" fmla="*/ 2474 w 2530"/>
                <a:gd name="T15" fmla="*/ 42 h 476"/>
                <a:gd name="T16" fmla="*/ 2342 w 2530"/>
                <a:gd name="T17" fmla="*/ 60 h 476"/>
                <a:gd name="T18" fmla="*/ 2114 w 2530"/>
                <a:gd name="T19" fmla="*/ 118 h 476"/>
                <a:gd name="T20" fmla="*/ 1692 w 2530"/>
                <a:gd name="T21" fmla="*/ 250 h 476"/>
                <a:gd name="T22" fmla="*/ 1444 w 2530"/>
                <a:gd name="T23" fmla="*/ 310 h 476"/>
                <a:gd name="T24" fmla="*/ 1294 w 2530"/>
                <a:gd name="T25" fmla="*/ 328 h 476"/>
                <a:gd name="T26" fmla="*/ 1224 w 2530"/>
                <a:gd name="T27" fmla="*/ 326 h 476"/>
                <a:gd name="T28" fmla="*/ 1128 w 2530"/>
                <a:gd name="T29" fmla="*/ 312 h 476"/>
                <a:gd name="T30" fmla="*/ 1040 w 2530"/>
                <a:gd name="T31" fmla="*/ 282 h 476"/>
                <a:gd name="T32" fmla="*/ 938 w 2530"/>
                <a:gd name="T33" fmla="*/ 230 h 476"/>
                <a:gd name="T34" fmla="*/ 816 w 2530"/>
                <a:gd name="T35" fmla="*/ 138 h 476"/>
                <a:gd name="T36" fmla="*/ 736 w 2530"/>
                <a:gd name="T37" fmla="*/ 52 h 476"/>
                <a:gd name="T38" fmla="*/ 698 w 2530"/>
                <a:gd name="T39" fmla="*/ 0 h 476"/>
                <a:gd name="T40" fmla="*/ 632 w 2530"/>
                <a:gd name="T41" fmla="*/ 88 h 476"/>
                <a:gd name="T42" fmla="*/ 556 w 2530"/>
                <a:gd name="T43" fmla="*/ 150 h 476"/>
                <a:gd name="T44" fmla="*/ 472 w 2530"/>
                <a:gd name="T45" fmla="*/ 190 h 476"/>
                <a:gd name="T46" fmla="*/ 386 w 2530"/>
                <a:gd name="T47" fmla="*/ 212 h 476"/>
                <a:gd name="T48" fmla="*/ 298 w 2530"/>
                <a:gd name="T49" fmla="*/ 220 h 476"/>
                <a:gd name="T50" fmla="*/ 166 w 2530"/>
                <a:gd name="T51" fmla="*/ 208 h 476"/>
                <a:gd name="T52" fmla="*/ 48 w 2530"/>
                <a:gd name="T53" fmla="*/ 182 h 476"/>
                <a:gd name="T54" fmla="*/ 0 w 2530"/>
                <a:gd name="T55" fmla="*/ 166 h 476"/>
                <a:gd name="T56" fmla="*/ 90 w 2530"/>
                <a:gd name="T57" fmla="*/ 232 h 476"/>
                <a:gd name="T58" fmla="*/ 182 w 2530"/>
                <a:gd name="T59" fmla="*/ 274 h 476"/>
                <a:gd name="T60" fmla="*/ 272 w 2530"/>
                <a:gd name="T61" fmla="*/ 300 h 476"/>
                <a:gd name="T62" fmla="*/ 358 w 2530"/>
                <a:gd name="T63" fmla="*/ 308 h 476"/>
                <a:gd name="T64" fmla="*/ 464 w 2530"/>
                <a:gd name="T65" fmla="*/ 302 h 476"/>
                <a:gd name="T66" fmla="*/ 594 w 2530"/>
                <a:gd name="T67" fmla="*/ 270 h 476"/>
                <a:gd name="T68" fmla="*/ 672 w 2530"/>
                <a:gd name="T69" fmla="*/ 236 h 476"/>
                <a:gd name="T70" fmla="*/ 700 w 2530"/>
                <a:gd name="T71" fmla="*/ 250 h 476"/>
                <a:gd name="T72" fmla="*/ 742 w 2530"/>
                <a:gd name="T73" fmla="*/ 310 h 476"/>
                <a:gd name="T74" fmla="*/ 796 w 2530"/>
                <a:gd name="T75" fmla="*/ 360 h 476"/>
                <a:gd name="T76" fmla="*/ 858 w 2530"/>
                <a:gd name="T77" fmla="*/ 400 h 476"/>
                <a:gd name="T78" fmla="*/ 1000 w 2530"/>
                <a:gd name="T79" fmla="*/ 452 h 476"/>
                <a:gd name="T80" fmla="*/ 1154 w 2530"/>
                <a:gd name="T81" fmla="*/ 474 h 476"/>
                <a:gd name="T82" fmla="*/ 1300 w 2530"/>
                <a:gd name="T83" fmla="*/ 470 h 476"/>
                <a:gd name="T84" fmla="*/ 1386 w 2530"/>
                <a:gd name="T85" fmla="*/ 456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30" h="476">
                  <a:moveTo>
                    <a:pt x="1386" y="456"/>
                  </a:moveTo>
                  <a:lnTo>
                    <a:pt x="1386" y="456"/>
                  </a:lnTo>
                  <a:lnTo>
                    <a:pt x="1438" y="442"/>
                  </a:lnTo>
                  <a:lnTo>
                    <a:pt x="1494" y="424"/>
                  </a:lnTo>
                  <a:lnTo>
                    <a:pt x="1554" y="400"/>
                  </a:lnTo>
                  <a:lnTo>
                    <a:pt x="1618" y="374"/>
                  </a:lnTo>
                  <a:lnTo>
                    <a:pt x="1754" y="314"/>
                  </a:lnTo>
                  <a:lnTo>
                    <a:pt x="1896" y="250"/>
                  </a:lnTo>
                  <a:lnTo>
                    <a:pt x="1970" y="216"/>
                  </a:lnTo>
                  <a:lnTo>
                    <a:pt x="2046" y="186"/>
                  </a:lnTo>
                  <a:lnTo>
                    <a:pt x="2122" y="156"/>
                  </a:lnTo>
                  <a:lnTo>
                    <a:pt x="2198" y="130"/>
                  </a:lnTo>
                  <a:lnTo>
                    <a:pt x="2274" y="106"/>
                  </a:lnTo>
                  <a:lnTo>
                    <a:pt x="2348" y="86"/>
                  </a:lnTo>
                  <a:lnTo>
                    <a:pt x="2386" y="78"/>
                  </a:lnTo>
                  <a:lnTo>
                    <a:pt x="2424" y="72"/>
                  </a:lnTo>
                  <a:lnTo>
                    <a:pt x="2460" y="66"/>
                  </a:lnTo>
                  <a:lnTo>
                    <a:pt x="2496" y="62"/>
                  </a:lnTo>
                  <a:lnTo>
                    <a:pt x="2496" y="62"/>
                  </a:lnTo>
                  <a:lnTo>
                    <a:pt x="2522" y="48"/>
                  </a:lnTo>
                  <a:lnTo>
                    <a:pt x="2530" y="44"/>
                  </a:lnTo>
                  <a:lnTo>
                    <a:pt x="2530" y="44"/>
                  </a:lnTo>
                  <a:lnTo>
                    <a:pt x="2502" y="42"/>
                  </a:lnTo>
                  <a:lnTo>
                    <a:pt x="2474" y="42"/>
                  </a:lnTo>
                  <a:lnTo>
                    <a:pt x="2442" y="44"/>
                  </a:lnTo>
                  <a:lnTo>
                    <a:pt x="2410" y="48"/>
                  </a:lnTo>
                  <a:lnTo>
                    <a:pt x="2342" y="60"/>
                  </a:lnTo>
                  <a:lnTo>
                    <a:pt x="2270" y="76"/>
                  </a:lnTo>
                  <a:lnTo>
                    <a:pt x="2194" y="96"/>
                  </a:lnTo>
                  <a:lnTo>
                    <a:pt x="2114" y="118"/>
                  </a:lnTo>
                  <a:lnTo>
                    <a:pt x="1948" y="170"/>
                  </a:lnTo>
                  <a:lnTo>
                    <a:pt x="1776" y="224"/>
                  </a:lnTo>
                  <a:lnTo>
                    <a:pt x="1692" y="250"/>
                  </a:lnTo>
                  <a:lnTo>
                    <a:pt x="1606" y="272"/>
                  </a:lnTo>
                  <a:lnTo>
                    <a:pt x="1524" y="294"/>
                  </a:lnTo>
                  <a:lnTo>
                    <a:pt x="1444" y="310"/>
                  </a:lnTo>
                  <a:lnTo>
                    <a:pt x="1366" y="322"/>
                  </a:lnTo>
                  <a:lnTo>
                    <a:pt x="1330" y="326"/>
                  </a:lnTo>
                  <a:lnTo>
                    <a:pt x="1294" y="328"/>
                  </a:lnTo>
                  <a:lnTo>
                    <a:pt x="1294" y="328"/>
                  </a:lnTo>
                  <a:lnTo>
                    <a:pt x="1258" y="328"/>
                  </a:lnTo>
                  <a:lnTo>
                    <a:pt x="1224" y="326"/>
                  </a:lnTo>
                  <a:lnTo>
                    <a:pt x="1190" y="324"/>
                  </a:lnTo>
                  <a:lnTo>
                    <a:pt x="1158" y="318"/>
                  </a:lnTo>
                  <a:lnTo>
                    <a:pt x="1128" y="312"/>
                  </a:lnTo>
                  <a:lnTo>
                    <a:pt x="1098" y="304"/>
                  </a:lnTo>
                  <a:lnTo>
                    <a:pt x="1068" y="294"/>
                  </a:lnTo>
                  <a:lnTo>
                    <a:pt x="1040" y="282"/>
                  </a:lnTo>
                  <a:lnTo>
                    <a:pt x="1012" y="272"/>
                  </a:lnTo>
                  <a:lnTo>
                    <a:pt x="986" y="258"/>
                  </a:lnTo>
                  <a:lnTo>
                    <a:pt x="938" y="230"/>
                  </a:lnTo>
                  <a:lnTo>
                    <a:pt x="892" y="200"/>
                  </a:lnTo>
                  <a:lnTo>
                    <a:pt x="852" y="170"/>
                  </a:lnTo>
                  <a:lnTo>
                    <a:pt x="816" y="138"/>
                  </a:lnTo>
                  <a:lnTo>
                    <a:pt x="786" y="108"/>
                  </a:lnTo>
                  <a:lnTo>
                    <a:pt x="758" y="78"/>
                  </a:lnTo>
                  <a:lnTo>
                    <a:pt x="736" y="52"/>
                  </a:lnTo>
                  <a:lnTo>
                    <a:pt x="708" y="14"/>
                  </a:lnTo>
                  <a:lnTo>
                    <a:pt x="698" y="0"/>
                  </a:lnTo>
                  <a:lnTo>
                    <a:pt x="698" y="0"/>
                  </a:lnTo>
                  <a:lnTo>
                    <a:pt x="676" y="32"/>
                  </a:lnTo>
                  <a:lnTo>
                    <a:pt x="654" y="62"/>
                  </a:lnTo>
                  <a:lnTo>
                    <a:pt x="632" y="88"/>
                  </a:lnTo>
                  <a:lnTo>
                    <a:pt x="608" y="112"/>
                  </a:lnTo>
                  <a:lnTo>
                    <a:pt x="582" y="132"/>
                  </a:lnTo>
                  <a:lnTo>
                    <a:pt x="556" y="150"/>
                  </a:lnTo>
                  <a:lnTo>
                    <a:pt x="528" y="166"/>
                  </a:lnTo>
                  <a:lnTo>
                    <a:pt x="500" y="180"/>
                  </a:lnTo>
                  <a:lnTo>
                    <a:pt x="472" y="190"/>
                  </a:lnTo>
                  <a:lnTo>
                    <a:pt x="444" y="200"/>
                  </a:lnTo>
                  <a:lnTo>
                    <a:pt x="414" y="206"/>
                  </a:lnTo>
                  <a:lnTo>
                    <a:pt x="386" y="212"/>
                  </a:lnTo>
                  <a:lnTo>
                    <a:pt x="356" y="216"/>
                  </a:lnTo>
                  <a:lnTo>
                    <a:pt x="328" y="218"/>
                  </a:lnTo>
                  <a:lnTo>
                    <a:pt x="298" y="220"/>
                  </a:lnTo>
                  <a:lnTo>
                    <a:pt x="270" y="220"/>
                  </a:lnTo>
                  <a:lnTo>
                    <a:pt x="216" y="216"/>
                  </a:lnTo>
                  <a:lnTo>
                    <a:pt x="166" y="208"/>
                  </a:lnTo>
                  <a:lnTo>
                    <a:pt x="120" y="200"/>
                  </a:lnTo>
                  <a:lnTo>
                    <a:pt x="80" y="190"/>
                  </a:lnTo>
                  <a:lnTo>
                    <a:pt x="48" y="182"/>
                  </a:lnTo>
                  <a:lnTo>
                    <a:pt x="22" y="174"/>
                  </a:lnTo>
                  <a:lnTo>
                    <a:pt x="0" y="166"/>
                  </a:lnTo>
                  <a:lnTo>
                    <a:pt x="0" y="166"/>
                  </a:lnTo>
                  <a:lnTo>
                    <a:pt x="30" y="190"/>
                  </a:lnTo>
                  <a:lnTo>
                    <a:pt x="60" y="212"/>
                  </a:lnTo>
                  <a:lnTo>
                    <a:pt x="90" y="232"/>
                  </a:lnTo>
                  <a:lnTo>
                    <a:pt x="122" y="248"/>
                  </a:lnTo>
                  <a:lnTo>
                    <a:pt x="152" y="262"/>
                  </a:lnTo>
                  <a:lnTo>
                    <a:pt x="182" y="274"/>
                  </a:lnTo>
                  <a:lnTo>
                    <a:pt x="212" y="286"/>
                  </a:lnTo>
                  <a:lnTo>
                    <a:pt x="242" y="294"/>
                  </a:lnTo>
                  <a:lnTo>
                    <a:pt x="272" y="300"/>
                  </a:lnTo>
                  <a:lnTo>
                    <a:pt x="300" y="304"/>
                  </a:lnTo>
                  <a:lnTo>
                    <a:pt x="330" y="306"/>
                  </a:lnTo>
                  <a:lnTo>
                    <a:pt x="358" y="308"/>
                  </a:lnTo>
                  <a:lnTo>
                    <a:pt x="386" y="308"/>
                  </a:lnTo>
                  <a:lnTo>
                    <a:pt x="412" y="308"/>
                  </a:lnTo>
                  <a:lnTo>
                    <a:pt x="464" y="302"/>
                  </a:lnTo>
                  <a:lnTo>
                    <a:pt x="512" y="292"/>
                  </a:lnTo>
                  <a:lnTo>
                    <a:pt x="554" y="282"/>
                  </a:lnTo>
                  <a:lnTo>
                    <a:pt x="594" y="270"/>
                  </a:lnTo>
                  <a:lnTo>
                    <a:pt x="626" y="258"/>
                  </a:lnTo>
                  <a:lnTo>
                    <a:pt x="652" y="246"/>
                  </a:lnTo>
                  <a:lnTo>
                    <a:pt x="672" y="236"/>
                  </a:lnTo>
                  <a:lnTo>
                    <a:pt x="690" y="228"/>
                  </a:lnTo>
                  <a:lnTo>
                    <a:pt x="690" y="228"/>
                  </a:lnTo>
                  <a:lnTo>
                    <a:pt x="700" y="250"/>
                  </a:lnTo>
                  <a:lnTo>
                    <a:pt x="712" y="272"/>
                  </a:lnTo>
                  <a:lnTo>
                    <a:pt x="728" y="292"/>
                  </a:lnTo>
                  <a:lnTo>
                    <a:pt x="742" y="310"/>
                  </a:lnTo>
                  <a:lnTo>
                    <a:pt x="760" y="328"/>
                  </a:lnTo>
                  <a:lnTo>
                    <a:pt x="776" y="344"/>
                  </a:lnTo>
                  <a:lnTo>
                    <a:pt x="796" y="360"/>
                  </a:lnTo>
                  <a:lnTo>
                    <a:pt x="816" y="374"/>
                  </a:lnTo>
                  <a:lnTo>
                    <a:pt x="836" y="386"/>
                  </a:lnTo>
                  <a:lnTo>
                    <a:pt x="858" y="400"/>
                  </a:lnTo>
                  <a:lnTo>
                    <a:pt x="904" y="420"/>
                  </a:lnTo>
                  <a:lnTo>
                    <a:pt x="950" y="438"/>
                  </a:lnTo>
                  <a:lnTo>
                    <a:pt x="1000" y="452"/>
                  </a:lnTo>
                  <a:lnTo>
                    <a:pt x="1050" y="462"/>
                  </a:lnTo>
                  <a:lnTo>
                    <a:pt x="1102" y="470"/>
                  </a:lnTo>
                  <a:lnTo>
                    <a:pt x="1154" y="474"/>
                  </a:lnTo>
                  <a:lnTo>
                    <a:pt x="1204" y="476"/>
                  </a:lnTo>
                  <a:lnTo>
                    <a:pt x="1252" y="474"/>
                  </a:lnTo>
                  <a:lnTo>
                    <a:pt x="1300" y="470"/>
                  </a:lnTo>
                  <a:lnTo>
                    <a:pt x="1344" y="464"/>
                  </a:lnTo>
                  <a:lnTo>
                    <a:pt x="1386" y="456"/>
                  </a:lnTo>
                  <a:lnTo>
                    <a:pt x="1386" y="456"/>
                  </a:lnTo>
                  <a:close/>
                </a:path>
              </a:pathLst>
            </a:custGeom>
            <a:solidFill>
              <a:srgbClr val="5288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14"/>
            <p:cNvSpPr>
              <a:spLocks/>
            </p:cNvSpPr>
            <p:nvPr/>
          </p:nvSpPr>
          <p:spPr bwMode="auto">
            <a:xfrm>
              <a:off x="538163" y="4556125"/>
              <a:ext cx="8543925" cy="1390650"/>
            </a:xfrm>
            <a:custGeom>
              <a:avLst/>
              <a:gdLst>
                <a:gd name="T0" fmla="*/ 4782 w 5382"/>
                <a:gd name="T1" fmla="*/ 624 h 876"/>
                <a:gd name="T2" fmla="*/ 4926 w 5382"/>
                <a:gd name="T3" fmla="*/ 646 h 876"/>
                <a:gd name="T4" fmla="*/ 5050 w 5382"/>
                <a:gd name="T5" fmla="*/ 674 h 876"/>
                <a:gd name="T6" fmla="*/ 5154 w 5382"/>
                <a:gd name="T7" fmla="*/ 704 h 876"/>
                <a:gd name="T8" fmla="*/ 5238 w 5382"/>
                <a:gd name="T9" fmla="*/ 736 h 876"/>
                <a:gd name="T10" fmla="*/ 5302 w 5382"/>
                <a:gd name="T11" fmla="*/ 764 h 876"/>
                <a:gd name="T12" fmla="*/ 5374 w 5382"/>
                <a:gd name="T13" fmla="*/ 804 h 876"/>
                <a:gd name="T14" fmla="*/ 5382 w 5382"/>
                <a:gd name="T15" fmla="*/ 0 h 876"/>
                <a:gd name="T16" fmla="*/ 0 w 5382"/>
                <a:gd name="T17" fmla="*/ 804 h 876"/>
                <a:gd name="T18" fmla="*/ 2152 w 5382"/>
                <a:gd name="T19" fmla="*/ 804 h 876"/>
                <a:gd name="T20" fmla="*/ 2108 w 5382"/>
                <a:gd name="T21" fmla="*/ 752 h 876"/>
                <a:gd name="T22" fmla="*/ 2098 w 5382"/>
                <a:gd name="T23" fmla="*/ 734 h 876"/>
                <a:gd name="T24" fmla="*/ 2132 w 5382"/>
                <a:gd name="T25" fmla="*/ 744 h 876"/>
                <a:gd name="T26" fmla="*/ 2182 w 5382"/>
                <a:gd name="T27" fmla="*/ 758 h 876"/>
                <a:gd name="T28" fmla="*/ 2260 w 5382"/>
                <a:gd name="T29" fmla="*/ 774 h 876"/>
                <a:gd name="T30" fmla="*/ 2358 w 5382"/>
                <a:gd name="T31" fmla="*/ 784 h 876"/>
                <a:gd name="T32" fmla="*/ 2466 w 5382"/>
                <a:gd name="T33" fmla="*/ 784 h 876"/>
                <a:gd name="T34" fmla="*/ 2524 w 5382"/>
                <a:gd name="T35" fmla="*/ 778 h 876"/>
                <a:gd name="T36" fmla="*/ 2580 w 5382"/>
                <a:gd name="T37" fmla="*/ 766 h 876"/>
                <a:gd name="T38" fmla="*/ 2636 w 5382"/>
                <a:gd name="T39" fmla="*/ 748 h 876"/>
                <a:gd name="T40" fmla="*/ 2688 w 5382"/>
                <a:gd name="T41" fmla="*/ 722 h 876"/>
                <a:gd name="T42" fmla="*/ 2740 w 5382"/>
                <a:gd name="T43" fmla="*/ 690 h 876"/>
                <a:gd name="T44" fmla="*/ 2786 w 5382"/>
                <a:gd name="T45" fmla="*/ 650 h 876"/>
                <a:gd name="T46" fmla="*/ 2826 w 5382"/>
                <a:gd name="T47" fmla="*/ 600 h 876"/>
                <a:gd name="T48" fmla="*/ 2862 w 5382"/>
                <a:gd name="T49" fmla="*/ 540 h 876"/>
                <a:gd name="T50" fmla="*/ 2870 w 5382"/>
                <a:gd name="T51" fmla="*/ 554 h 876"/>
                <a:gd name="T52" fmla="*/ 2918 w 5382"/>
                <a:gd name="T53" fmla="*/ 620 h 876"/>
                <a:gd name="T54" fmla="*/ 2974 w 5382"/>
                <a:gd name="T55" fmla="*/ 682 h 876"/>
                <a:gd name="T56" fmla="*/ 3046 w 5382"/>
                <a:gd name="T57" fmla="*/ 746 h 876"/>
                <a:gd name="T58" fmla="*/ 3112 w 5382"/>
                <a:gd name="T59" fmla="*/ 790 h 876"/>
                <a:gd name="T60" fmla="*/ 3162 w 5382"/>
                <a:gd name="T61" fmla="*/ 818 h 876"/>
                <a:gd name="T62" fmla="*/ 3216 w 5382"/>
                <a:gd name="T63" fmla="*/ 840 h 876"/>
                <a:gd name="T64" fmla="*/ 3276 w 5382"/>
                <a:gd name="T65" fmla="*/ 858 h 876"/>
                <a:gd name="T66" fmla="*/ 3338 w 5382"/>
                <a:gd name="T67" fmla="*/ 870 h 876"/>
                <a:gd name="T68" fmla="*/ 3406 w 5382"/>
                <a:gd name="T69" fmla="*/ 876 h 876"/>
                <a:gd name="T70" fmla="*/ 3442 w 5382"/>
                <a:gd name="T71" fmla="*/ 876 h 876"/>
                <a:gd name="T72" fmla="*/ 3580 w 5382"/>
                <a:gd name="T73" fmla="*/ 862 h 876"/>
                <a:gd name="T74" fmla="*/ 3730 w 5382"/>
                <a:gd name="T75" fmla="*/ 832 h 876"/>
                <a:gd name="T76" fmla="*/ 3888 w 5382"/>
                <a:gd name="T77" fmla="*/ 794 h 876"/>
                <a:gd name="T78" fmla="*/ 4208 w 5382"/>
                <a:gd name="T79" fmla="*/ 708 h 876"/>
                <a:gd name="T80" fmla="*/ 4432 w 5382"/>
                <a:gd name="T81" fmla="*/ 650 h 876"/>
                <a:gd name="T82" fmla="*/ 4566 w 5382"/>
                <a:gd name="T83" fmla="*/ 624 h 876"/>
                <a:gd name="T84" fmla="*/ 4782 w 5382"/>
                <a:gd name="T85" fmla="*/ 624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382" h="876">
                  <a:moveTo>
                    <a:pt x="4782" y="624"/>
                  </a:moveTo>
                  <a:lnTo>
                    <a:pt x="4782" y="624"/>
                  </a:lnTo>
                  <a:lnTo>
                    <a:pt x="4858" y="634"/>
                  </a:lnTo>
                  <a:lnTo>
                    <a:pt x="4926" y="646"/>
                  </a:lnTo>
                  <a:lnTo>
                    <a:pt x="4990" y="658"/>
                  </a:lnTo>
                  <a:lnTo>
                    <a:pt x="5050" y="674"/>
                  </a:lnTo>
                  <a:lnTo>
                    <a:pt x="5104" y="688"/>
                  </a:lnTo>
                  <a:lnTo>
                    <a:pt x="5154" y="704"/>
                  </a:lnTo>
                  <a:lnTo>
                    <a:pt x="5198" y="720"/>
                  </a:lnTo>
                  <a:lnTo>
                    <a:pt x="5238" y="736"/>
                  </a:lnTo>
                  <a:lnTo>
                    <a:pt x="5272" y="750"/>
                  </a:lnTo>
                  <a:lnTo>
                    <a:pt x="5302" y="764"/>
                  </a:lnTo>
                  <a:lnTo>
                    <a:pt x="5346" y="788"/>
                  </a:lnTo>
                  <a:lnTo>
                    <a:pt x="5374" y="804"/>
                  </a:lnTo>
                  <a:lnTo>
                    <a:pt x="5382" y="812"/>
                  </a:lnTo>
                  <a:lnTo>
                    <a:pt x="5382" y="0"/>
                  </a:lnTo>
                  <a:lnTo>
                    <a:pt x="0" y="0"/>
                  </a:lnTo>
                  <a:lnTo>
                    <a:pt x="0" y="804"/>
                  </a:lnTo>
                  <a:lnTo>
                    <a:pt x="2152" y="804"/>
                  </a:lnTo>
                  <a:lnTo>
                    <a:pt x="2152" y="804"/>
                  </a:lnTo>
                  <a:lnTo>
                    <a:pt x="2124" y="772"/>
                  </a:lnTo>
                  <a:lnTo>
                    <a:pt x="2108" y="752"/>
                  </a:lnTo>
                  <a:lnTo>
                    <a:pt x="2100" y="738"/>
                  </a:lnTo>
                  <a:lnTo>
                    <a:pt x="2098" y="734"/>
                  </a:lnTo>
                  <a:lnTo>
                    <a:pt x="2132" y="744"/>
                  </a:lnTo>
                  <a:lnTo>
                    <a:pt x="2132" y="744"/>
                  </a:lnTo>
                  <a:lnTo>
                    <a:pt x="2154" y="750"/>
                  </a:lnTo>
                  <a:lnTo>
                    <a:pt x="2182" y="758"/>
                  </a:lnTo>
                  <a:lnTo>
                    <a:pt x="2218" y="766"/>
                  </a:lnTo>
                  <a:lnTo>
                    <a:pt x="2260" y="774"/>
                  </a:lnTo>
                  <a:lnTo>
                    <a:pt x="2306" y="780"/>
                  </a:lnTo>
                  <a:lnTo>
                    <a:pt x="2358" y="784"/>
                  </a:lnTo>
                  <a:lnTo>
                    <a:pt x="2410" y="786"/>
                  </a:lnTo>
                  <a:lnTo>
                    <a:pt x="2466" y="784"/>
                  </a:lnTo>
                  <a:lnTo>
                    <a:pt x="2494" y="782"/>
                  </a:lnTo>
                  <a:lnTo>
                    <a:pt x="2524" y="778"/>
                  </a:lnTo>
                  <a:lnTo>
                    <a:pt x="2552" y="772"/>
                  </a:lnTo>
                  <a:lnTo>
                    <a:pt x="2580" y="766"/>
                  </a:lnTo>
                  <a:lnTo>
                    <a:pt x="2608" y="758"/>
                  </a:lnTo>
                  <a:lnTo>
                    <a:pt x="2636" y="748"/>
                  </a:lnTo>
                  <a:lnTo>
                    <a:pt x="2662" y="736"/>
                  </a:lnTo>
                  <a:lnTo>
                    <a:pt x="2688" y="722"/>
                  </a:lnTo>
                  <a:lnTo>
                    <a:pt x="2714" y="708"/>
                  </a:lnTo>
                  <a:lnTo>
                    <a:pt x="2740" y="690"/>
                  </a:lnTo>
                  <a:lnTo>
                    <a:pt x="2764" y="672"/>
                  </a:lnTo>
                  <a:lnTo>
                    <a:pt x="2786" y="650"/>
                  </a:lnTo>
                  <a:lnTo>
                    <a:pt x="2806" y="626"/>
                  </a:lnTo>
                  <a:lnTo>
                    <a:pt x="2826" y="600"/>
                  </a:lnTo>
                  <a:lnTo>
                    <a:pt x="2846" y="570"/>
                  </a:lnTo>
                  <a:lnTo>
                    <a:pt x="2862" y="540"/>
                  </a:lnTo>
                  <a:lnTo>
                    <a:pt x="2862" y="540"/>
                  </a:lnTo>
                  <a:lnTo>
                    <a:pt x="2870" y="554"/>
                  </a:lnTo>
                  <a:lnTo>
                    <a:pt x="2898" y="594"/>
                  </a:lnTo>
                  <a:lnTo>
                    <a:pt x="2918" y="620"/>
                  </a:lnTo>
                  <a:lnTo>
                    <a:pt x="2944" y="650"/>
                  </a:lnTo>
                  <a:lnTo>
                    <a:pt x="2974" y="682"/>
                  </a:lnTo>
                  <a:lnTo>
                    <a:pt x="3008" y="714"/>
                  </a:lnTo>
                  <a:lnTo>
                    <a:pt x="3046" y="746"/>
                  </a:lnTo>
                  <a:lnTo>
                    <a:pt x="3090" y="776"/>
                  </a:lnTo>
                  <a:lnTo>
                    <a:pt x="3112" y="790"/>
                  </a:lnTo>
                  <a:lnTo>
                    <a:pt x="3136" y="804"/>
                  </a:lnTo>
                  <a:lnTo>
                    <a:pt x="3162" y="818"/>
                  </a:lnTo>
                  <a:lnTo>
                    <a:pt x="3188" y="830"/>
                  </a:lnTo>
                  <a:lnTo>
                    <a:pt x="3216" y="840"/>
                  </a:lnTo>
                  <a:lnTo>
                    <a:pt x="3246" y="850"/>
                  </a:lnTo>
                  <a:lnTo>
                    <a:pt x="3276" y="858"/>
                  </a:lnTo>
                  <a:lnTo>
                    <a:pt x="3306" y="866"/>
                  </a:lnTo>
                  <a:lnTo>
                    <a:pt x="3338" y="870"/>
                  </a:lnTo>
                  <a:lnTo>
                    <a:pt x="3372" y="874"/>
                  </a:lnTo>
                  <a:lnTo>
                    <a:pt x="3406" y="876"/>
                  </a:lnTo>
                  <a:lnTo>
                    <a:pt x="3442" y="876"/>
                  </a:lnTo>
                  <a:lnTo>
                    <a:pt x="3442" y="876"/>
                  </a:lnTo>
                  <a:lnTo>
                    <a:pt x="3508" y="870"/>
                  </a:lnTo>
                  <a:lnTo>
                    <a:pt x="3580" y="862"/>
                  </a:lnTo>
                  <a:lnTo>
                    <a:pt x="3654" y="848"/>
                  </a:lnTo>
                  <a:lnTo>
                    <a:pt x="3730" y="832"/>
                  </a:lnTo>
                  <a:lnTo>
                    <a:pt x="3808" y="814"/>
                  </a:lnTo>
                  <a:lnTo>
                    <a:pt x="3888" y="794"/>
                  </a:lnTo>
                  <a:lnTo>
                    <a:pt x="4048" y="752"/>
                  </a:lnTo>
                  <a:lnTo>
                    <a:pt x="4208" y="708"/>
                  </a:lnTo>
                  <a:lnTo>
                    <a:pt x="4360" y="668"/>
                  </a:lnTo>
                  <a:lnTo>
                    <a:pt x="4432" y="650"/>
                  </a:lnTo>
                  <a:lnTo>
                    <a:pt x="4500" y="636"/>
                  </a:lnTo>
                  <a:lnTo>
                    <a:pt x="4566" y="624"/>
                  </a:lnTo>
                  <a:lnTo>
                    <a:pt x="4626" y="618"/>
                  </a:lnTo>
                  <a:lnTo>
                    <a:pt x="4782" y="624"/>
                  </a:lnTo>
                  <a:close/>
                </a:path>
              </a:pathLst>
            </a:custGeom>
            <a:solidFill>
              <a:srgbClr val="395173"/>
            </a:solidFill>
            <a:ln>
              <a:noFill/>
            </a:ln>
          </p:spPr>
          <p:txBody>
            <a:bodyPr vert="horz" wrap="square" lIns="91440" tIns="45720" rIns="91440" bIns="45720" numCol="1" anchor="t" anchorCtr="0" compatLnSpc="1">
              <a:prstTxWarp prst="textNoShape">
                <a:avLst/>
              </a:prstTxWarp>
            </a:bodyPr>
            <a:lstStyle/>
            <a:p>
              <a:endParaRPr lang="en-US"/>
            </a:p>
          </p:txBody>
        </p:sp>
      </p:grpSp>
      <p:pic>
        <p:nvPicPr>
          <p:cNvPr id="12" name="Picture 11"/>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647568" y="814136"/>
            <a:ext cx="7496432" cy="3026201"/>
          </a:xfrm>
          <a:prstGeom prst="rect">
            <a:avLst/>
          </a:prstGeom>
        </p:spPr>
      </p:pic>
      <p:pic>
        <p:nvPicPr>
          <p:cNvPr id="15" name="Picture 14"/>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267310" y="253081"/>
            <a:ext cx="1403834" cy="326087"/>
          </a:xfrm>
          <a:prstGeom prst="rect">
            <a:avLst/>
          </a:prstGeom>
        </p:spPr>
      </p:pic>
      <p:pic>
        <p:nvPicPr>
          <p:cNvPr id="17" name="Picture 1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8011387" y="153112"/>
            <a:ext cx="947990" cy="569321"/>
          </a:xfrm>
          <a:prstGeom prst="rect">
            <a:avLst/>
          </a:prstGeom>
        </p:spPr>
      </p:pic>
      <p:pic>
        <p:nvPicPr>
          <p:cNvPr id="18" name="Picture 1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4749030" y="244843"/>
            <a:ext cx="1091597" cy="343525"/>
          </a:xfrm>
          <a:prstGeom prst="rect">
            <a:avLst/>
          </a:prstGeom>
        </p:spPr>
      </p:pic>
      <p:sp>
        <p:nvSpPr>
          <p:cNvPr id="19" name="Line 12"/>
          <p:cNvSpPr>
            <a:spLocks noChangeShapeType="1"/>
          </p:cNvSpPr>
          <p:nvPr userDrawn="1"/>
        </p:nvSpPr>
        <p:spPr bwMode="auto">
          <a:xfrm>
            <a:off x="7945438" y="5823712"/>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Line 13"/>
          <p:cNvSpPr>
            <a:spLocks noChangeShapeType="1"/>
          </p:cNvSpPr>
          <p:nvPr userDrawn="1"/>
        </p:nvSpPr>
        <p:spPr bwMode="auto">
          <a:xfrm>
            <a:off x="7945438" y="5823712"/>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5"/>
          <p:cNvSpPr>
            <a:spLocks/>
          </p:cNvSpPr>
          <p:nvPr userDrawn="1"/>
        </p:nvSpPr>
        <p:spPr bwMode="auto">
          <a:xfrm>
            <a:off x="538163" y="4556125"/>
            <a:ext cx="8543925" cy="1390650"/>
          </a:xfrm>
          <a:custGeom>
            <a:avLst/>
            <a:gdLst>
              <a:gd name="T0" fmla="*/ 4782 w 5382"/>
              <a:gd name="T1" fmla="*/ 624 h 876"/>
              <a:gd name="T2" fmla="*/ 4926 w 5382"/>
              <a:gd name="T3" fmla="*/ 646 h 876"/>
              <a:gd name="T4" fmla="*/ 5050 w 5382"/>
              <a:gd name="T5" fmla="*/ 674 h 876"/>
              <a:gd name="T6" fmla="*/ 5154 w 5382"/>
              <a:gd name="T7" fmla="*/ 704 h 876"/>
              <a:gd name="T8" fmla="*/ 5238 w 5382"/>
              <a:gd name="T9" fmla="*/ 736 h 876"/>
              <a:gd name="T10" fmla="*/ 5302 w 5382"/>
              <a:gd name="T11" fmla="*/ 764 h 876"/>
              <a:gd name="T12" fmla="*/ 5374 w 5382"/>
              <a:gd name="T13" fmla="*/ 804 h 876"/>
              <a:gd name="T14" fmla="*/ 5382 w 5382"/>
              <a:gd name="T15" fmla="*/ 0 h 876"/>
              <a:gd name="T16" fmla="*/ 0 w 5382"/>
              <a:gd name="T17" fmla="*/ 804 h 876"/>
              <a:gd name="T18" fmla="*/ 2152 w 5382"/>
              <a:gd name="T19" fmla="*/ 804 h 876"/>
              <a:gd name="T20" fmla="*/ 2108 w 5382"/>
              <a:gd name="T21" fmla="*/ 752 h 876"/>
              <a:gd name="T22" fmla="*/ 2098 w 5382"/>
              <a:gd name="T23" fmla="*/ 734 h 876"/>
              <a:gd name="T24" fmla="*/ 2132 w 5382"/>
              <a:gd name="T25" fmla="*/ 744 h 876"/>
              <a:gd name="T26" fmla="*/ 2182 w 5382"/>
              <a:gd name="T27" fmla="*/ 758 h 876"/>
              <a:gd name="T28" fmla="*/ 2260 w 5382"/>
              <a:gd name="T29" fmla="*/ 774 h 876"/>
              <a:gd name="T30" fmla="*/ 2358 w 5382"/>
              <a:gd name="T31" fmla="*/ 784 h 876"/>
              <a:gd name="T32" fmla="*/ 2466 w 5382"/>
              <a:gd name="T33" fmla="*/ 784 h 876"/>
              <a:gd name="T34" fmla="*/ 2524 w 5382"/>
              <a:gd name="T35" fmla="*/ 778 h 876"/>
              <a:gd name="T36" fmla="*/ 2580 w 5382"/>
              <a:gd name="T37" fmla="*/ 766 h 876"/>
              <a:gd name="T38" fmla="*/ 2636 w 5382"/>
              <a:gd name="T39" fmla="*/ 748 h 876"/>
              <a:gd name="T40" fmla="*/ 2688 w 5382"/>
              <a:gd name="T41" fmla="*/ 722 h 876"/>
              <a:gd name="T42" fmla="*/ 2740 w 5382"/>
              <a:gd name="T43" fmla="*/ 690 h 876"/>
              <a:gd name="T44" fmla="*/ 2786 w 5382"/>
              <a:gd name="T45" fmla="*/ 650 h 876"/>
              <a:gd name="T46" fmla="*/ 2826 w 5382"/>
              <a:gd name="T47" fmla="*/ 600 h 876"/>
              <a:gd name="T48" fmla="*/ 2862 w 5382"/>
              <a:gd name="T49" fmla="*/ 540 h 876"/>
              <a:gd name="T50" fmla="*/ 2870 w 5382"/>
              <a:gd name="T51" fmla="*/ 554 h 876"/>
              <a:gd name="T52" fmla="*/ 2918 w 5382"/>
              <a:gd name="T53" fmla="*/ 620 h 876"/>
              <a:gd name="T54" fmla="*/ 2974 w 5382"/>
              <a:gd name="T55" fmla="*/ 682 h 876"/>
              <a:gd name="T56" fmla="*/ 3046 w 5382"/>
              <a:gd name="T57" fmla="*/ 746 h 876"/>
              <a:gd name="T58" fmla="*/ 3112 w 5382"/>
              <a:gd name="T59" fmla="*/ 790 h 876"/>
              <a:gd name="T60" fmla="*/ 3162 w 5382"/>
              <a:gd name="T61" fmla="*/ 818 h 876"/>
              <a:gd name="T62" fmla="*/ 3216 w 5382"/>
              <a:gd name="T63" fmla="*/ 840 h 876"/>
              <a:gd name="T64" fmla="*/ 3276 w 5382"/>
              <a:gd name="T65" fmla="*/ 858 h 876"/>
              <a:gd name="T66" fmla="*/ 3338 w 5382"/>
              <a:gd name="T67" fmla="*/ 870 h 876"/>
              <a:gd name="T68" fmla="*/ 3406 w 5382"/>
              <a:gd name="T69" fmla="*/ 876 h 876"/>
              <a:gd name="T70" fmla="*/ 3442 w 5382"/>
              <a:gd name="T71" fmla="*/ 876 h 876"/>
              <a:gd name="T72" fmla="*/ 3580 w 5382"/>
              <a:gd name="T73" fmla="*/ 862 h 876"/>
              <a:gd name="T74" fmla="*/ 3730 w 5382"/>
              <a:gd name="T75" fmla="*/ 832 h 876"/>
              <a:gd name="T76" fmla="*/ 3888 w 5382"/>
              <a:gd name="T77" fmla="*/ 794 h 876"/>
              <a:gd name="T78" fmla="*/ 4208 w 5382"/>
              <a:gd name="T79" fmla="*/ 708 h 876"/>
              <a:gd name="T80" fmla="*/ 4432 w 5382"/>
              <a:gd name="T81" fmla="*/ 650 h 876"/>
              <a:gd name="T82" fmla="*/ 4566 w 5382"/>
              <a:gd name="T83" fmla="*/ 624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82" h="876">
                <a:moveTo>
                  <a:pt x="4782" y="624"/>
                </a:moveTo>
                <a:lnTo>
                  <a:pt x="4782" y="624"/>
                </a:lnTo>
                <a:lnTo>
                  <a:pt x="4858" y="634"/>
                </a:lnTo>
                <a:lnTo>
                  <a:pt x="4926" y="646"/>
                </a:lnTo>
                <a:lnTo>
                  <a:pt x="4990" y="658"/>
                </a:lnTo>
                <a:lnTo>
                  <a:pt x="5050" y="674"/>
                </a:lnTo>
                <a:lnTo>
                  <a:pt x="5104" y="688"/>
                </a:lnTo>
                <a:lnTo>
                  <a:pt x="5154" y="704"/>
                </a:lnTo>
                <a:lnTo>
                  <a:pt x="5198" y="720"/>
                </a:lnTo>
                <a:lnTo>
                  <a:pt x="5238" y="736"/>
                </a:lnTo>
                <a:lnTo>
                  <a:pt x="5272" y="750"/>
                </a:lnTo>
                <a:lnTo>
                  <a:pt x="5302" y="764"/>
                </a:lnTo>
                <a:lnTo>
                  <a:pt x="5346" y="788"/>
                </a:lnTo>
                <a:lnTo>
                  <a:pt x="5374" y="804"/>
                </a:lnTo>
                <a:lnTo>
                  <a:pt x="5382" y="812"/>
                </a:lnTo>
                <a:lnTo>
                  <a:pt x="5382" y="0"/>
                </a:lnTo>
                <a:lnTo>
                  <a:pt x="0" y="0"/>
                </a:lnTo>
                <a:lnTo>
                  <a:pt x="0" y="804"/>
                </a:lnTo>
                <a:lnTo>
                  <a:pt x="2152" y="804"/>
                </a:lnTo>
                <a:lnTo>
                  <a:pt x="2152" y="804"/>
                </a:lnTo>
                <a:lnTo>
                  <a:pt x="2124" y="772"/>
                </a:lnTo>
                <a:lnTo>
                  <a:pt x="2108" y="752"/>
                </a:lnTo>
                <a:lnTo>
                  <a:pt x="2100" y="738"/>
                </a:lnTo>
                <a:lnTo>
                  <a:pt x="2098" y="734"/>
                </a:lnTo>
                <a:lnTo>
                  <a:pt x="2132" y="744"/>
                </a:lnTo>
                <a:lnTo>
                  <a:pt x="2132" y="744"/>
                </a:lnTo>
                <a:lnTo>
                  <a:pt x="2154" y="750"/>
                </a:lnTo>
                <a:lnTo>
                  <a:pt x="2182" y="758"/>
                </a:lnTo>
                <a:lnTo>
                  <a:pt x="2218" y="766"/>
                </a:lnTo>
                <a:lnTo>
                  <a:pt x="2260" y="774"/>
                </a:lnTo>
                <a:lnTo>
                  <a:pt x="2306" y="780"/>
                </a:lnTo>
                <a:lnTo>
                  <a:pt x="2358" y="784"/>
                </a:lnTo>
                <a:lnTo>
                  <a:pt x="2410" y="786"/>
                </a:lnTo>
                <a:lnTo>
                  <a:pt x="2466" y="784"/>
                </a:lnTo>
                <a:lnTo>
                  <a:pt x="2494" y="782"/>
                </a:lnTo>
                <a:lnTo>
                  <a:pt x="2524" y="778"/>
                </a:lnTo>
                <a:lnTo>
                  <a:pt x="2552" y="772"/>
                </a:lnTo>
                <a:lnTo>
                  <a:pt x="2580" y="766"/>
                </a:lnTo>
                <a:lnTo>
                  <a:pt x="2608" y="758"/>
                </a:lnTo>
                <a:lnTo>
                  <a:pt x="2636" y="748"/>
                </a:lnTo>
                <a:lnTo>
                  <a:pt x="2662" y="736"/>
                </a:lnTo>
                <a:lnTo>
                  <a:pt x="2688" y="722"/>
                </a:lnTo>
                <a:lnTo>
                  <a:pt x="2714" y="708"/>
                </a:lnTo>
                <a:lnTo>
                  <a:pt x="2740" y="690"/>
                </a:lnTo>
                <a:lnTo>
                  <a:pt x="2764" y="672"/>
                </a:lnTo>
                <a:lnTo>
                  <a:pt x="2786" y="650"/>
                </a:lnTo>
                <a:lnTo>
                  <a:pt x="2806" y="626"/>
                </a:lnTo>
                <a:lnTo>
                  <a:pt x="2826" y="600"/>
                </a:lnTo>
                <a:lnTo>
                  <a:pt x="2846" y="570"/>
                </a:lnTo>
                <a:lnTo>
                  <a:pt x="2862" y="540"/>
                </a:lnTo>
                <a:lnTo>
                  <a:pt x="2862" y="540"/>
                </a:lnTo>
                <a:lnTo>
                  <a:pt x="2870" y="554"/>
                </a:lnTo>
                <a:lnTo>
                  <a:pt x="2898" y="594"/>
                </a:lnTo>
                <a:lnTo>
                  <a:pt x="2918" y="620"/>
                </a:lnTo>
                <a:lnTo>
                  <a:pt x="2944" y="650"/>
                </a:lnTo>
                <a:lnTo>
                  <a:pt x="2974" y="682"/>
                </a:lnTo>
                <a:lnTo>
                  <a:pt x="3008" y="714"/>
                </a:lnTo>
                <a:lnTo>
                  <a:pt x="3046" y="746"/>
                </a:lnTo>
                <a:lnTo>
                  <a:pt x="3090" y="776"/>
                </a:lnTo>
                <a:lnTo>
                  <a:pt x="3112" y="790"/>
                </a:lnTo>
                <a:lnTo>
                  <a:pt x="3136" y="804"/>
                </a:lnTo>
                <a:lnTo>
                  <a:pt x="3162" y="818"/>
                </a:lnTo>
                <a:lnTo>
                  <a:pt x="3188" y="830"/>
                </a:lnTo>
                <a:lnTo>
                  <a:pt x="3216" y="840"/>
                </a:lnTo>
                <a:lnTo>
                  <a:pt x="3246" y="850"/>
                </a:lnTo>
                <a:lnTo>
                  <a:pt x="3276" y="858"/>
                </a:lnTo>
                <a:lnTo>
                  <a:pt x="3306" y="866"/>
                </a:lnTo>
                <a:lnTo>
                  <a:pt x="3338" y="870"/>
                </a:lnTo>
                <a:lnTo>
                  <a:pt x="3372" y="874"/>
                </a:lnTo>
                <a:lnTo>
                  <a:pt x="3406" y="876"/>
                </a:lnTo>
                <a:lnTo>
                  <a:pt x="3442" y="876"/>
                </a:lnTo>
                <a:lnTo>
                  <a:pt x="3442" y="876"/>
                </a:lnTo>
                <a:lnTo>
                  <a:pt x="3508" y="870"/>
                </a:lnTo>
                <a:lnTo>
                  <a:pt x="3580" y="862"/>
                </a:lnTo>
                <a:lnTo>
                  <a:pt x="3654" y="848"/>
                </a:lnTo>
                <a:lnTo>
                  <a:pt x="3730" y="832"/>
                </a:lnTo>
                <a:lnTo>
                  <a:pt x="3808" y="814"/>
                </a:lnTo>
                <a:lnTo>
                  <a:pt x="3888" y="794"/>
                </a:lnTo>
                <a:lnTo>
                  <a:pt x="4048" y="752"/>
                </a:lnTo>
                <a:lnTo>
                  <a:pt x="4208" y="708"/>
                </a:lnTo>
                <a:lnTo>
                  <a:pt x="4360" y="668"/>
                </a:lnTo>
                <a:lnTo>
                  <a:pt x="4432" y="650"/>
                </a:lnTo>
                <a:lnTo>
                  <a:pt x="4500" y="636"/>
                </a:lnTo>
                <a:lnTo>
                  <a:pt x="4566" y="624"/>
                </a:lnTo>
                <a:lnTo>
                  <a:pt x="4626" y="6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Line 16"/>
          <p:cNvSpPr>
            <a:spLocks noChangeShapeType="1"/>
          </p:cNvSpPr>
          <p:nvPr userDrawn="1"/>
        </p:nvSpPr>
        <p:spPr bwMode="auto">
          <a:xfrm>
            <a:off x="7945438" y="5855462"/>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Line 17"/>
          <p:cNvSpPr>
            <a:spLocks noChangeShapeType="1"/>
          </p:cNvSpPr>
          <p:nvPr userDrawn="1"/>
        </p:nvSpPr>
        <p:spPr bwMode="auto">
          <a:xfrm>
            <a:off x="7945438" y="5855462"/>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24" name="Picture 23"/>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241065" y="1329417"/>
            <a:ext cx="2661446" cy="1629374"/>
          </a:xfrm>
          <a:prstGeom prst="rect">
            <a:avLst/>
          </a:prstGeom>
        </p:spPr>
      </p:pic>
      <p:sp>
        <p:nvSpPr>
          <p:cNvPr id="25" name="Subtitle 2"/>
          <p:cNvSpPr txBox="1">
            <a:spLocks/>
          </p:cNvSpPr>
          <p:nvPr userDrawn="1"/>
        </p:nvSpPr>
        <p:spPr>
          <a:xfrm>
            <a:off x="438765" y="4261999"/>
            <a:ext cx="8266471" cy="1077218"/>
          </a:xfrm>
          <a:prstGeom prst="rect">
            <a:avLst/>
          </a:prstGeom>
        </p:spPr>
        <p:txBody>
          <a:bodyPr/>
          <a:lstStyle>
            <a:lvl1pPr marL="342900" indent="-342900" algn="l" defTabSz="457200" rtl="0" eaLnBrk="1" fontAlgn="base" hangingPunct="1">
              <a:spcBef>
                <a:spcPct val="20000"/>
              </a:spcBef>
              <a:spcAft>
                <a:spcPct val="0"/>
              </a:spcAft>
              <a:buFont typeface="Arial" panose="020B0604020202020204" pitchFamily="34" charset="0"/>
              <a:buChar char="•"/>
              <a:defRPr sz="3200" kern="1200">
                <a:solidFill>
                  <a:schemeClr val="tx1"/>
                </a:solidFill>
                <a:latin typeface="+mn-lt"/>
                <a:ea typeface="MS PGothic" panose="020B0600070205080204" pitchFamily="34" charset="-128"/>
                <a:cs typeface="+mn-cs"/>
              </a:defRPr>
            </a:lvl1pPr>
            <a:lvl2pPr marL="742950" indent="-285750" algn="l" defTabSz="457200" rtl="0" eaLnBrk="1" fontAlgn="base" hangingPunct="1">
              <a:spcBef>
                <a:spcPct val="20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2pPr>
            <a:lvl3pPr marL="1143000" indent="-228600" algn="l" defTabSz="457200" rtl="0" eaLnBrk="1" fontAlgn="base" hangingPunct="1">
              <a:spcBef>
                <a:spcPct val="200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n-cs"/>
              </a:defRPr>
            </a:lvl3pPr>
            <a:lvl4pPr marL="1600200" indent="-228600" algn="l" defTabSz="457200"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defTabSz="457200"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3200" dirty="0" smtClean="0">
                <a:solidFill>
                  <a:schemeClr val="bg1"/>
                </a:solidFill>
                <a:latin typeface="Calibri" panose="020F0502020204030204" pitchFamily="34" charset="0"/>
                <a:cs typeface="Calibri" panose="020F0502020204030204" pitchFamily="34" charset="0"/>
              </a:rPr>
              <a:t>Potable Reuse Operator Training</a:t>
            </a:r>
          </a:p>
          <a:p>
            <a:pPr marL="0" indent="0">
              <a:buNone/>
            </a:pPr>
            <a:r>
              <a:rPr lang="en-US" sz="1800" i="1" dirty="0" smtClean="0">
                <a:solidFill>
                  <a:schemeClr val="bg1"/>
                </a:solidFill>
                <a:latin typeface="Calibri" panose="020F0502020204030204" pitchFamily="34" charset="0"/>
                <a:cs typeface="Calibri" panose="020F0502020204030204" pitchFamily="34" charset="0"/>
              </a:rPr>
              <a:t>Water Research Foundation</a:t>
            </a:r>
            <a:r>
              <a:rPr lang="en-US" sz="1800" i="1" baseline="0" dirty="0" smtClean="0">
                <a:solidFill>
                  <a:schemeClr val="bg1"/>
                </a:solidFill>
                <a:latin typeface="Calibri" panose="020F0502020204030204" pitchFamily="34" charset="0"/>
                <a:cs typeface="Calibri" panose="020F0502020204030204" pitchFamily="34" charset="0"/>
              </a:rPr>
              <a:t> Project Reuse-15-05</a:t>
            </a:r>
            <a:endParaRPr lang="en-US" sz="1800" i="1" dirty="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082330415"/>
      </p:ext>
    </p:extLst>
  </p:cSld>
  <p:clrMapOvr>
    <a:masterClrMapping/>
  </p:clrMapOvr>
  <p:extLst mod="1">
    <p:ext uri="{DCECCB84-F9BA-43D5-87BE-67443E8EF086}">
      <p15:sldGuideLst xmlns:p15="http://schemas.microsoft.com/office/powerpoint/2012/main">
        <p15:guide id="1" orient="horz" pos="3888">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 full p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96074" y="541964"/>
            <a:ext cx="7754189" cy="533400"/>
          </a:xfrm>
          <a:prstGeom prst="rect">
            <a:avLst/>
          </a:prstGeom>
        </p:spPr>
        <p:txBody>
          <a:bodyPr/>
          <a:lstStyle>
            <a:lvl1pPr algn="l">
              <a:defRPr sz="2800" baseline="0">
                <a:solidFill>
                  <a:srgbClr val="395173"/>
                </a:solidFill>
              </a:defRPr>
            </a:lvl1pPr>
          </a:lstStyle>
          <a:p>
            <a:r>
              <a:rPr lang="en-US" dirty="0"/>
              <a:t>Concise Title</a:t>
            </a:r>
          </a:p>
        </p:txBody>
      </p:sp>
      <p:sp>
        <p:nvSpPr>
          <p:cNvPr id="6" name="Content Placeholder 5"/>
          <p:cNvSpPr>
            <a:spLocks noGrp="1"/>
          </p:cNvSpPr>
          <p:nvPr>
            <p:ph sz="quarter" idx="10" hasCustomPrompt="1"/>
          </p:nvPr>
        </p:nvSpPr>
        <p:spPr>
          <a:xfrm>
            <a:off x="0" y="1600200"/>
            <a:ext cx="9144000" cy="4790326"/>
          </a:xfrm>
        </p:spPr>
        <p:txBody>
          <a:bodyPr/>
          <a:lstStyle>
            <a:lvl1pPr>
              <a:defRPr baseline="0"/>
            </a:lvl1pPr>
          </a:lstStyle>
          <a:p>
            <a:pPr lvl="0"/>
            <a:r>
              <a:rPr lang="en-US" dirty="0"/>
              <a:t>A full page bleed graphic/photo </a:t>
            </a:r>
          </a:p>
        </p:txBody>
      </p:sp>
      <p:sp>
        <p:nvSpPr>
          <p:cNvPr id="9" name="Line 12"/>
          <p:cNvSpPr>
            <a:spLocks noChangeShapeType="1"/>
          </p:cNvSpPr>
          <p:nvPr userDrawn="1"/>
        </p:nvSpPr>
        <p:spPr bwMode="auto">
          <a:xfrm>
            <a:off x="7945438"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Line 13"/>
          <p:cNvSpPr>
            <a:spLocks noChangeShapeType="1"/>
          </p:cNvSpPr>
          <p:nvPr userDrawn="1"/>
        </p:nvSpPr>
        <p:spPr bwMode="auto">
          <a:xfrm>
            <a:off x="7945438"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Line 12"/>
          <p:cNvSpPr>
            <a:spLocks noChangeShapeType="1"/>
          </p:cNvSpPr>
          <p:nvPr userDrawn="1"/>
        </p:nvSpPr>
        <p:spPr bwMode="auto">
          <a:xfrm>
            <a:off x="7945438"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Line 13"/>
          <p:cNvSpPr>
            <a:spLocks noChangeShapeType="1"/>
          </p:cNvSpPr>
          <p:nvPr userDrawn="1"/>
        </p:nvSpPr>
        <p:spPr bwMode="auto">
          <a:xfrm>
            <a:off x="7945438"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TextBox 15"/>
          <p:cNvSpPr txBox="1"/>
          <p:nvPr userDrawn="1"/>
        </p:nvSpPr>
        <p:spPr>
          <a:xfrm>
            <a:off x="4643917" y="6481896"/>
            <a:ext cx="3390187" cy="276999"/>
          </a:xfrm>
          <a:prstGeom prst="rect">
            <a:avLst/>
          </a:prstGeom>
          <a:noFill/>
        </p:spPr>
        <p:txBody>
          <a:bodyPr wrap="square" rtlCol="0">
            <a:spAutoFit/>
          </a:bodyPr>
          <a:lstStyle/>
          <a:p>
            <a:r>
              <a:rPr lang="en-US" sz="1200" b="1" dirty="0">
                <a:solidFill>
                  <a:schemeClr val="bg1"/>
                </a:solidFill>
                <a:latin typeface="+mn-lt"/>
              </a:rPr>
              <a:t>© 2016 WE&amp;RF  ALL RIGHTS RESERVED</a:t>
            </a:r>
          </a:p>
        </p:txBody>
      </p:sp>
      <p:sp>
        <p:nvSpPr>
          <p:cNvPr id="17" name="Rectangle 16"/>
          <p:cNvSpPr/>
          <p:nvPr userDrawn="1"/>
        </p:nvSpPr>
        <p:spPr>
          <a:xfrm flipV="1">
            <a:off x="1" y="6383876"/>
            <a:ext cx="8277725"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350" dirty="0"/>
          </a:p>
        </p:txBody>
      </p:sp>
      <p:sp>
        <p:nvSpPr>
          <p:cNvPr id="18" name="TextBox 13"/>
          <p:cNvSpPr txBox="1"/>
          <p:nvPr userDrawn="1"/>
        </p:nvSpPr>
        <p:spPr>
          <a:xfrm>
            <a:off x="120777" y="6456382"/>
            <a:ext cx="2700068"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a:solidFill>
                  <a:schemeClr val="bg1"/>
                </a:solidFill>
                <a:latin typeface="+mn-lt"/>
              </a:rPr>
              <a:t>Reuse-15-05</a:t>
            </a:r>
          </a:p>
        </p:txBody>
      </p:sp>
      <p:pic>
        <p:nvPicPr>
          <p:cNvPr id="19" name="Picture 1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259922" y="6309252"/>
            <a:ext cx="829262" cy="507686"/>
          </a:xfrm>
          <a:prstGeom prst="rect">
            <a:avLst/>
          </a:prstGeom>
        </p:spPr>
      </p:pic>
      <p:sp>
        <p:nvSpPr>
          <p:cNvPr id="20" name="TextBox 14"/>
          <p:cNvSpPr txBox="1"/>
          <p:nvPr userDrawn="1"/>
        </p:nvSpPr>
        <p:spPr>
          <a:xfrm>
            <a:off x="3642610" y="6456382"/>
            <a:ext cx="5212651" cy="2616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100" b="1" dirty="0">
                <a:solidFill>
                  <a:schemeClr val="bg1"/>
                </a:solidFill>
                <a:latin typeface="+mn-lt"/>
              </a:rPr>
              <a:t>© </a:t>
            </a:r>
            <a:r>
              <a:rPr lang="en-US" sz="1100" b="1" dirty="0" smtClean="0">
                <a:solidFill>
                  <a:schemeClr val="bg1"/>
                </a:solidFill>
                <a:latin typeface="+mn-lt"/>
              </a:rPr>
              <a:t>2018 WATER RESEARCH</a:t>
            </a:r>
            <a:r>
              <a:rPr lang="en-US" sz="1100" b="1" baseline="0" dirty="0" smtClean="0">
                <a:solidFill>
                  <a:schemeClr val="bg1"/>
                </a:solidFill>
                <a:latin typeface="+mn-lt"/>
              </a:rPr>
              <a:t> FOUNDATION </a:t>
            </a:r>
            <a:r>
              <a:rPr lang="en-US" sz="1100" b="1" dirty="0" smtClean="0">
                <a:solidFill>
                  <a:schemeClr val="bg1"/>
                </a:solidFill>
                <a:latin typeface="+mn-lt"/>
              </a:rPr>
              <a:t>ALL </a:t>
            </a:r>
            <a:r>
              <a:rPr lang="en-US" sz="1100" b="1" dirty="0">
                <a:solidFill>
                  <a:schemeClr val="bg1"/>
                </a:solidFill>
                <a:latin typeface="+mn-lt"/>
              </a:rPr>
              <a:t>RIGHTS RESERVED</a:t>
            </a:r>
          </a:p>
        </p:txBody>
      </p:sp>
    </p:spTree>
    <p:extLst>
      <p:ext uri="{BB962C8B-B14F-4D97-AF65-F5344CB8AC3E}">
        <p14:creationId xmlns:p14="http://schemas.microsoft.com/office/powerpoint/2010/main" val="25937866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large graphic + caption">
    <p:spTree>
      <p:nvGrpSpPr>
        <p:cNvPr id="1" name=""/>
        <p:cNvGrpSpPr/>
        <p:nvPr/>
      </p:nvGrpSpPr>
      <p:grpSpPr>
        <a:xfrm>
          <a:off x="0" y="0"/>
          <a:ext cx="0" cy="0"/>
          <a:chOff x="0" y="0"/>
          <a:chExt cx="0" cy="0"/>
        </a:xfrm>
      </p:grpSpPr>
      <p:sp>
        <p:nvSpPr>
          <p:cNvPr id="6" name="Content Placeholder 5"/>
          <p:cNvSpPr>
            <a:spLocks noGrp="1"/>
          </p:cNvSpPr>
          <p:nvPr>
            <p:ph sz="quarter" idx="10" hasCustomPrompt="1"/>
          </p:nvPr>
        </p:nvSpPr>
        <p:spPr>
          <a:xfrm>
            <a:off x="696074" y="533400"/>
            <a:ext cx="7754189" cy="5517893"/>
          </a:xfrm>
        </p:spPr>
        <p:txBody>
          <a:bodyPr/>
          <a:lstStyle>
            <a:lvl1pPr>
              <a:defRPr baseline="0"/>
            </a:lvl1pPr>
          </a:lstStyle>
          <a:p>
            <a:pPr lvl="0"/>
            <a:r>
              <a:rPr lang="en-US" dirty="0"/>
              <a:t>A full page graphic/photo </a:t>
            </a:r>
          </a:p>
        </p:txBody>
      </p:sp>
      <p:sp>
        <p:nvSpPr>
          <p:cNvPr id="2" name="Title 1"/>
          <p:cNvSpPr>
            <a:spLocks noGrp="1"/>
          </p:cNvSpPr>
          <p:nvPr>
            <p:ph type="title" hasCustomPrompt="1"/>
          </p:nvPr>
        </p:nvSpPr>
        <p:spPr>
          <a:xfrm>
            <a:off x="704011" y="6158762"/>
            <a:ext cx="7754189" cy="219483"/>
          </a:xfrm>
          <a:prstGeom prst="rect">
            <a:avLst/>
          </a:prstGeom>
        </p:spPr>
        <p:txBody>
          <a:bodyPr/>
          <a:lstStyle>
            <a:lvl1pPr algn="r">
              <a:defRPr sz="1400" i="0" baseline="0">
                <a:solidFill>
                  <a:schemeClr val="tx1">
                    <a:lumMod val="75000"/>
                    <a:lumOff val="25000"/>
                  </a:schemeClr>
                </a:solidFill>
                <a:latin typeface="+mn-lt"/>
              </a:defRPr>
            </a:lvl1pPr>
          </a:lstStyle>
          <a:p>
            <a:r>
              <a:rPr lang="en-US" dirty="0"/>
              <a:t>Concise caption for above image/graphic</a:t>
            </a:r>
          </a:p>
        </p:txBody>
      </p:sp>
      <p:sp>
        <p:nvSpPr>
          <p:cNvPr id="8" name="Rectangle 7"/>
          <p:cNvSpPr/>
          <p:nvPr userDrawn="1"/>
        </p:nvSpPr>
        <p:spPr>
          <a:xfrm flipV="1">
            <a:off x="0" y="6367267"/>
            <a:ext cx="7945437"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Line 12"/>
          <p:cNvSpPr>
            <a:spLocks noChangeShapeType="1"/>
          </p:cNvSpPr>
          <p:nvPr userDrawn="1"/>
        </p:nvSpPr>
        <p:spPr bwMode="auto">
          <a:xfrm>
            <a:off x="7945438"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Line 13"/>
          <p:cNvSpPr>
            <a:spLocks noChangeShapeType="1"/>
          </p:cNvSpPr>
          <p:nvPr userDrawn="1"/>
        </p:nvSpPr>
        <p:spPr bwMode="auto">
          <a:xfrm>
            <a:off x="7945438"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TextBox 10"/>
          <p:cNvSpPr txBox="1"/>
          <p:nvPr userDrawn="1"/>
        </p:nvSpPr>
        <p:spPr>
          <a:xfrm>
            <a:off x="120776" y="6471855"/>
            <a:ext cx="2700068" cy="276999"/>
          </a:xfrm>
          <a:prstGeom prst="rect">
            <a:avLst/>
          </a:prstGeom>
          <a:noFill/>
        </p:spPr>
        <p:txBody>
          <a:bodyPr wrap="square" rtlCol="0">
            <a:spAutoFit/>
          </a:bodyPr>
          <a:lstStyle/>
          <a:p>
            <a:r>
              <a:rPr lang="en-US" sz="1200" b="1" dirty="0">
                <a:solidFill>
                  <a:schemeClr val="bg1"/>
                </a:solidFill>
                <a:latin typeface="+mn-lt"/>
              </a:rPr>
              <a:t>Reuse-15-05</a:t>
            </a:r>
          </a:p>
        </p:txBody>
      </p:sp>
      <p:sp>
        <p:nvSpPr>
          <p:cNvPr id="12" name="TextBox 11"/>
          <p:cNvSpPr txBox="1"/>
          <p:nvPr userDrawn="1"/>
        </p:nvSpPr>
        <p:spPr>
          <a:xfrm>
            <a:off x="4643917" y="6481896"/>
            <a:ext cx="3390187" cy="276999"/>
          </a:xfrm>
          <a:prstGeom prst="rect">
            <a:avLst/>
          </a:prstGeom>
          <a:noFill/>
        </p:spPr>
        <p:txBody>
          <a:bodyPr wrap="square" rtlCol="0">
            <a:spAutoFit/>
          </a:bodyPr>
          <a:lstStyle/>
          <a:p>
            <a:r>
              <a:rPr lang="en-US" sz="1200" b="1" dirty="0">
                <a:solidFill>
                  <a:schemeClr val="bg1"/>
                </a:solidFill>
                <a:latin typeface="+mn-lt"/>
              </a:rPr>
              <a:t>© 2016 WE&amp;RF  ALL RIGHTS RESERVED</a:t>
            </a:r>
          </a:p>
        </p:txBody>
      </p:sp>
      <p:pic>
        <p:nvPicPr>
          <p:cNvPr id="14" name="Picture 13">
            <a:extLst>
              <a:ext uri="{FF2B5EF4-FFF2-40B4-BE49-F238E27FC236}">
                <a16:creationId xmlns:a16="http://schemas.microsoft.com/office/drawing/2014/main" id="{CFB81B6E-FDDE-4F6E-9265-87BDB0B56FA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259922" y="6309252"/>
            <a:ext cx="829262" cy="507686"/>
          </a:xfrm>
          <a:prstGeom prst="rect">
            <a:avLst/>
          </a:prstGeom>
        </p:spPr>
      </p:pic>
    </p:spTree>
    <p:extLst>
      <p:ext uri="{BB962C8B-B14F-4D97-AF65-F5344CB8AC3E}">
        <p14:creationId xmlns:p14="http://schemas.microsoft.com/office/powerpoint/2010/main" val="12695176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 images + caption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96074" y="531690"/>
            <a:ext cx="7754189" cy="533400"/>
          </a:xfrm>
          <a:prstGeom prst="rect">
            <a:avLst/>
          </a:prstGeom>
        </p:spPr>
        <p:txBody>
          <a:bodyPr/>
          <a:lstStyle>
            <a:lvl1pPr algn="l">
              <a:defRPr sz="2800" baseline="0">
                <a:solidFill>
                  <a:srgbClr val="395173"/>
                </a:solidFill>
              </a:defRPr>
            </a:lvl1pPr>
          </a:lstStyle>
          <a:p>
            <a:r>
              <a:rPr lang="en-US" dirty="0"/>
              <a:t>Concise Title</a:t>
            </a:r>
          </a:p>
        </p:txBody>
      </p:sp>
      <p:sp>
        <p:nvSpPr>
          <p:cNvPr id="11" name="Content Placeholder 5"/>
          <p:cNvSpPr>
            <a:spLocks noGrp="1"/>
          </p:cNvSpPr>
          <p:nvPr>
            <p:ph sz="quarter" idx="11" hasCustomPrompt="1"/>
          </p:nvPr>
        </p:nvSpPr>
        <p:spPr>
          <a:xfrm>
            <a:off x="696074" y="1615622"/>
            <a:ext cx="3761626" cy="3822405"/>
          </a:xfrm>
        </p:spPr>
        <p:txBody>
          <a:bodyPr/>
          <a:lstStyle>
            <a:lvl1pPr>
              <a:defRPr baseline="0"/>
            </a:lvl1pPr>
          </a:lstStyle>
          <a:p>
            <a:pPr lvl="0"/>
            <a:r>
              <a:rPr lang="en-US" dirty="0"/>
              <a:t>graphic/photo </a:t>
            </a:r>
          </a:p>
        </p:txBody>
      </p:sp>
      <p:sp>
        <p:nvSpPr>
          <p:cNvPr id="12" name="Content Placeholder 5"/>
          <p:cNvSpPr>
            <a:spLocks noGrp="1"/>
          </p:cNvSpPr>
          <p:nvPr>
            <p:ph sz="quarter" idx="12" hasCustomPrompt="1"/>
          </p:nvPr>
        </p:nvSpPr>
        <p:spPr>
          <a:xfrm>
            <a:off x="4686301" y="1618281"/>
            <a:ext cx="3763962" cy="3822405"/>
          </a:xfrm>
        </p:spPr>
        <p:txBody>
          <a:bodyPr/>
          <a:lstStyle>
            <a:lvl1pPr>
              <a:defRPr baseline="0"/>
            </a:lvl1pPr>
          </a:lstStyle>
          <a:p>
            <a:pPr lvl="0"/>
            <a:r>
              <a:rPr lang="en-US" dirty="0"/>
              <a:t>graphic/photo </a:t>
            </a:r>
          </a:p>
        </p:txBody>
      </p:sp>
      <p:sp>
        <p:nvSpPr>
          <p:cNvPr id="13" name="Text Placeholder 12"/>
          <p:cNvSpPr>
            <a:spLocks noGrp="1"/>
          </p:cNvSpPr>
          <p:nvPr>
            <p:ph type="body" sz="quarter" idx="13" hasCustomPrompt="1"/>
          </p:nvPr>
        </p:nvSpPr>
        <p:spPr>
          <a:xfrm>
            <a:off x="4686301" y="5635256"/>
            <a:ext cx="3771900" cy="536943"/>
          </a:xfrm>
        </p:spPr>
        <p:txBody>
          <a:bodyPr tIns="0" rIns="0" anchor="t">
            <a:noAutofit/>
          </a:bodyPr>
          <a:lstStyle>
            <a:lvl1pPr marL="0" indent="0">
              <a:lnSpc>
                <a:spcPts val="1900"/>
              </a:lnSpc>
              <a:spcBef>
                <a:spcPts val="600"/>
              </a:spcBef>
              <a:buNone/>
              <a:defRPr sz="1600" baseline="0"/>
            </a:lvl1pPr>
            <a:lvl2pPr marL="457200" indent="0">
              <a:buNone/>
              <a:defRPr/>
            </a:lvl2pPr>
            <a:lvl3pPr marL="914400" indent="0">
              <a:buNone/>
              <a:defRPr/>
            </a:lvl3pPr>
          </a:lstStyle>
          <a:p>
            <a:pPr lvl="0"/>
            <a:r>
              <a:rPr lang="en-US" dirty="0"/>
              <a:t>A caption for the image or graphic above.</a:t>
            </a:r>
          </a:p>
        </p:txBody>
      </p:sp>
      <p:sp>
        <p:nvSpPr>
          <p:cNvPr id="15" name="Text Placeholder 12"/>
          <p:cNvSpPr>
            <a:spLocks noGrp="1"/>
          </p:cNvSpPr>
          <p:nvPr>
            <p:ph type="body" sz="quarter" idx="15" hasCustomPrompt="1"/>
          </p:nvPr>
        </p:nvSpPr>
        <p:spPr>
          <a:xfrm>
            <a:off x="696433" y="5635257"/>
            <a:ext cx="3761267" cy="536943"/>
          </a:xfrm>
        </p:spPr>
        <p:txBody>
          <a:bodyPr tIns="0" rIns="0" anchor="t">
            <a:noAutofit/>
          </a:bodyPr>
          <a:lstStyle>
            <a:lvl1pPr marL="0" indent="0">
              <a:lnSpc>
                <a:spcPts val="1900"/>
              </a:lnSpc>
              <a:spcBef>
                <a:spcPts val="600"/>
              </a:spcBef>
              <a:buNone/>
              <a:defRPr sz="1600" baseline="0"/>
            </a:lvl1pPr>
            <a:lvl2pPr marL="457200" indent="0">
              <a:buNone/>
              <a:defRPr/>
            </a:lvl2pPr>
            <a:lvl3pPr marL="914400" indent="0">
              <a:buNone/>
              <a:defRPr/>
            </a:lvl3pPr>
          </a:lstStyle>
          <a:p>
            <a:pPr lvl="0"/>
            <a:r>
              <a:rPr lang="en-US" dirty="0"/>
              <a:t>A caption for the image or graphic above.</a:t>
            </a:r>
          </a:p>
        </p:txBody>
      </p:sp>
      <p:sp>
        <p:nvSpPr>
          <p:cNvPr id="10" name="Rectangle 9"/>
          <p:cNvSpPr/>
          <p:nvPr userDrawn="1"/>
        </p:nvSpPr>
        <p:spPr>
          <a:xfrm flipV="1">
            <a:off x="0" y="6367267"/>
            <a:ext cx="7945437"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Line 12"/>
          <p:cNvSpPr>
            <a:spLocks noChangeShapeType="1"/>
          </p:cNvSpPr>
          <p:nvPr userDrawn="1"/>
        </p:nvSpPr>
        <p:spPr bwMode="auto">
          <a:xfrm>
            <a:off x="7945438"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Line 13"/>
          <p:cNvSpPr>
            <a:spLocks noChangeShapeType="1"/>
          </p:cNvSpPr>
          <p:nvPr userDrawn="1"/>
        </p:nvSpPr>
        <p:spPr bwMode="auto">
          <a:xfrm>
            <a:off x="7945438"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TextBox 16"/>
          <p:cNvSpPr txBox="1"/>
          <p:nvPr userDrawn="1"/>
        </p:nvSpPr>
        <p:spPr>
          <a:xfrm>
            <a:off x="120776" y="6471855"/>
            <a:ext cx="2700068" cy="276999"/>
          </a:xfrm>
          <a:prstGeom prst="rect">
            <a:avLst/>
          </a:prstGeom>
          <a:noFill/>
        </p:spPr>
        <p:txBody>
          <a:bodyPr wrap="square" rtlCol="0">
            <a:spAutoFit/>
          </a:bodyPr>
          <a:lstStyle/>
          <a:p>
            <a:r>
              <a:rPr lang="en-US" sz="1200" b="1" dirty="0">
                <a:solidFill>
                  <a:schemeClr val="bg1"/>
                </a:solidFill>
                <a:latin typeface="+mn-lt"/>
              </a:rPr>
              <a:t>Reuse-15-05</a:t>
            </a:r>
          </a:p>
        </p:txBody>
      </p:sp>
      <p:sp>
        <p:nvSpPr>
          <p:cNvPr id="18" name="TextBox 17"/>
          <p:cNvSpPr txBox="1"/>
          <p:nvPr userDrawn="1"/>
        </p:nvSpPr>
        <p:spPr>
          <a:xfrm>
            <a:off x="4643917" y="6481896"/>
            <a:ext cx="3390187" cy="276999"/>
          </a:xfrm>
          <a:prstGeom prst="rect">
            <a:avLst/>
          </a:prstGeom>
          <a:noFill/>
        </p:spPr>
        <p:txBody>
          <a:bodyPr wrap="square" rtlCol="0">
            <a:spAutoFit/>
          </a:bodyPr>
          <a:lstStyle/>
          <a:p>
            <a:r>
              <a:rPr lang="en-US" sz="1200" b="1" dirty="0">
                <a:solidFill>
                  <a:schemeClr val="bg1"/>
                </a:solidFill>
                <a:latin typeface="+mn-lt"/>
              </a:rPr>
              <a:t>© 2016 WE&amp;RF  ALL RIGHTS RESERVED</a:t>
            </a:r>
          </a:p>
        </p:txBody>
      </p:sp>
      <p:pic>
        <p:nvPicPr>
          <p:cNvPr id="20" name="Picture 19">
            <a:extLst>
              <a:ext uri="{FF2B5EF4-FFF2-40B4-BE49-F238E27FC236}">
                <a16:creationId xmlns:a16="http://schemas.microsoft.com/office/drawing/2014/main" id="{8D9A354A-63E8-41F0-899C-C9D988F8868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259922" y="6309252"/>
            <a:ext cx="829262" cy="507686"/>
          </a:xfrm>
          <a:prstGeom prst="rect">
            <a:avLst/>
          </a:prstGeom>
        </p:spPr>
      </p:pic>
    </p:spTree>
    <p:extLst>
      <p:ext uri="{BB962C8B-B14F-4D97-AF65-F5344CB8AC3E}">
        <p14:creationId xmlns:p14="http://schemas.microsoft.com/office/powerpoint/2010/main" val="38339264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3 images + caption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96074" y="685800"/>
            <a:ext cx="7754189" cy="533400"/>
          </a:xfrm>
          <a:prstGeom prst="rect">
            <a:avLst/>
          </a:prstGeom>
        </p:spPr>
        <p:txBody>
          <a:bodyPr/>
          <a:lstStyle>
            <a:lvl1pPr algn="l">
              <a:defRPr sz="2800" baseline="0">
                <a:solidFill>
                  <a:srgbClr val="395173"/>
                </a:solidFill>
              </a:defRPr>
            </a:lvl1pPr>
          </a:lstStyle>
          <a:p>
            <a:r>
              <a:rPr lang="en-US" dirty="0"/>
              <a:t>Concise Title</a:t>
            </a:r>
          </a:p>
        </p:txBody>
      </p:sp>
      <p:sp>
        <p:nvSpPr>
          <p:cNvPr id="6" name="Content Placeholder 5"/>
          <p:cNvSpPr>
            <a:spLocks noGrp="1"/>
          </p:cNvSpPr>
          <p:nvPr>
            <p:ph sz="quarter" idx="10" hasCustomPrompt="1"/>
          </p:nvPr>
        </p:nvSpPr>
        <p:spPr>
          <a:xfrm>
            <a:off x="3340629" y="1611192"/>
            <a:ext cx="2473015" cy="3822405"/>
          </a:xfrm>
        </p:spPr>
        <p:txBody>
          <a:bodyPr/>
          <a:lstStyle>
            <a:lvl1pPr>
              <a:defRPr baseline="0"/>
            </a:lvl1pPr>
          </a:lstStyle>
          <a:p>
            <a:pPr lvl="0"/>
            <a:r>
              <a:rPr lang="en-US" dirty="0"/>
              <a:t>graphic/photo </a:t>
            </a:r>
          </a:p>
        </p:txBody>
      </p:sp>
      <p:sp>
        <p:nvSpPr>
          <p:cNvPr id="11" name="Content Placeholder 5"/>
          <p:cNvSpPr>
            <a:spLocks noGrp="1"/>
          </p:cNvSpPr>
          <p:nvPr>
            <p:ph sz="quarter" idx="11" hasCustomPrompt="1"/>
          </p:nvPr>
        </p:nvSpPr>
        <p:spPr>
          <a:xfrm>
            <a:off x="696074" y="1615622"/>
            <a:ext cx="2473015" cy="3822405"/>
          </a:xfrm>
        </p:spPr>
        <p:txBody>
          <a:bodyPr/>
          <a:lstStyle>
            <a:lvl1pPr>
              <a:defRPr baseline="0"/>
            </a:lvl1pPr>
          </a:lstStyle>
          <a:p>
            <a:pPr lvl="0"/>
            <a:r>
              <a:rPr lang="en-US" dirty="0"/>
              <a:t>graphic/photo </a:t>
            </a:r>
          </a:p>
        </p:txBody>
      </p:sp>
      <p:sp>
        <p:nvSpPr>
          <p:cNvPr id="12" name="Content Placeholder 5"/>
          <p:cNvSpPr>
            <a:spLocks noGrp="1"/>
          </p:cNvSpPr>
          <p:nvPr>
            <p:ph sz="quarter" idx="12" hasCustomPrompt="1"/>
          </p:nvPr>
        </p:nvSpPr>
        <p:spPr>
          <a:xfrm>
            <a:off x="5985185" y="1618281"/>
            <a:ext cx="2473015" cy="3822405"/>
          </a:xfrm>
        </p:spPr>
        <p:txBody>
          <a:bodyPr/>
          <a:lstStyle>
            <a:lvl1pPr>
              <a:defRPr baseline="0"/>
            </a:lvl1pPr>
          </a:lstStyle>
          <a:p>
            <a:pPr lvl="0"/>
            <a:r>
              <a:rPr lang="en-US" dirty="0"/>
              <a:t>graphic/photo </a:t>
            </a:r>
          </a:p>
        </p:txBody>
      </p:sp>
      <p:sp>
        <p:nvSpPr>
          <p:cNvPr id="13" name="Text Placeholder 12"/>
          <p:cNvSpPr>
            <a:spLocks noGrp="1"/>
          </p:cNvSpPr>
          <p:nvPr>
            <p:ph type="body" sz="quarter" idx="13" hasCustomPrompt="1"/>
          </p:nvPr>
        </p:nvSpPr>
        <p:spPr>
          <a:xfrm>
            <a:off x="5985185" y="5635256"/>
            <a:ext cx="2473015" cy="536943"/>
          </a:xfrm>
        </p:spPr>
        <p:txBody>
          <a:bodyPr tIns="0" rIns="0" anchor="t">
            <a:noAutofit/>
          </a:bodyPr>
          <a:lstStyle>
            <a:lvl1pPr marL="0" indent="0">
              <a:lnSpc>
                <a:spcPts val="1900"/>
              </a:lnSpc>
              <a:spcBef>
                <a:spcPts val="600"/>
              </a:spcBef>
              <a:buNone/>
              <a:defRPr sz="1600" baseline="0"/>
            </a:lvl1pPr>
            <a:lvl2pPr marL="457200" indent="0">
              <a:buNone/>
              <a:defRPr/>
            </a:lvl2pPr>
            <a:lvl3pPr marL="914400" indent="0">
              <a:buNone/>
              <a:defRPr/>
            </a:lvl3pPr>
          </a:lstStyle>
          <a:p>
            <a:pPr lvl="0"/>
            <a:r>
              <a:rPr lang="en-US" dirty="0"/>
              <a:t>A caption for the image or graphic above.</a:t>
            </a:r>
          </a:p>
        </p:txBody>
      </p:sp>
      <p:sp>
        <p:nvSpPr>
          <p:cNvPr id="14" name="Text Placeholder 12"/>
          <p:cNvSpPr>
            <a:spLocks noGrp="1"/>
          </p:cNvSpPr>
          <p:nvPr>
            <p:ph type="body" sz="quarter" idx="14" hasCustomPrompt="1"/>
          </p:nvPr>
        </p:nvSpPr>
        <p:spPr>
          <a:xfrm>
            <a:off x="3340629" y="5635255"/>
            <a:ext cx="2473015" cy="536943"/>
          </a:xfrm>
        </p:spPr>
        <p:txBody>
          <a:bodyPr tIns="0" rIns="0" anchor="t">
            <a:noAutofit/>
          </a:bodyPr>
          <a:lstStyle>
            <a:lvl1pPr marL="0" indent="0">
              <a:lnSpc>
                <a:spcPts val="1900"/>
              </a:lnSpc>
              <a:spcBef>
                <a:spcPts val="600"/>
              </a:spcBef>
              <a:buNone/>
              <a:defRPr sz="1600" b="0" baseline="0"/>
            </a:lvl1pPr>
            <a:lvl2pPr marL="457200" indent="0">
              <a:buNone/>
              <a:defRPr/>
            </a:lvl2pPr>
            <a:lvl3pPr marL="914400" indent="0">
              <a:buNone/>
              <a:defRPr/>
            </a:lvl3pPr>
          </a:lstStyle>
          <a:p>
            <a:pPr lvl="0"/>
            <a:r>
              <a:rPr lang="en-US" dirty="0"/>
              <a:t>A caption for the image or graphic above.</a:t>
            </a:r>
          </a:p>
        </p:txBody>
      </p:sp>
      <p:sp>
        <p:nvSpPr>
          <p:cNvPr id="15" name="Text Placeholder 12"/>
          <p:cNvSpPr>
            <a:spLocks noGrp="1"/>
          </p:cNvSpPr>
          <p:nvPr>
            <p:ph type="body" sz="quarter" idx="15" hasCustomPrompt="1"/>
          </p:nvPr>
        </p:nvSpPr>
        <p:spPr>
          <a:xfrm>
            <a:off x="696433" y="5635257"/>
            <a:ext cx="2473015" cy="536943"/>
          </a:xfrm>
        </p:spPr>
        <p:txBody>
          <a:bodyPr tIns="0" rIns="0" anchor="t">
            <a:noAutofit/>
          </a:bodyPr>
          <a:lstStyle>
            <a:lvl1pPr marL="0" indent="0">
              <a:lnSpc>
                <a:spcPts val="1900"/>
              </a:lnSpc>
              <a:spcBef>
                <a:spcPts val="600"/>
              </a:spcBef>
              <a:buNone/>
              <a:defRPr sz="1600" baseline="0"/>
            </a:lvl1pPr>
            <a:lvl2pPr marL="457200" indent="0">
              <a:buNone/>
              <a:defRPr/>
            </a:lvl2pPr>
            <a:lvl3pPr marL="914400" indent="0">
              <a:buNone/>
              <a:defRPr/>
            </a:lvl3pPr>
          </a:lstStyle>
          <a:p>
            <a:pPr lvl="0"/>
            <a:r>
              <a:rPr lang="en-US" dirty="0"/>
              <a:t>A caption for the image or graphic above.</a:t>
            </a:r>
          </a:p>
        </p:txBody>
      </p:sp>
      <p:sp>
        <p:nvSpPr>
          <p:cNvPr id="17" name="Rectangle 16"/>
          <p:cNvSpPr/>
          <p:nvPr userDrawn="1"/>
        </p:nvSpPr>
        <p:spPr>
          <a:xfrm flipV="1">
            <a:off x="0" y="6367267"/>
            <a:ext cx="7945437"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Line 12"/>
          <p:cNvSpPr>
            <a:spLocks noChangeShapeType="1"/>
          </p:cNvSpPr>
          <p:nvPr userDrawn="1"/>
        </p:nvSpPr>
        <p:spPr bwMode="auto">
          <a:xfrm>
            <a:off x="7945438"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Line 13"/>
          <p:cNvSpPr>
            <a:spLocks noChangeShapeType="1"/>
          </p:cNvSpPr>
          <p:nvPr userDrawn="1"/>
        </p:nvSpPr>
        <p:spPr bwMode="auto">
          <a:xfrm>
            <a:off x="7945438"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TextBox 19"/>
          <p:cNvSpPr txBox="1"/>
          <p:nvPr userDrawn="1"/>
        </p:nvSpPr>
        <p:spPr>
          <a:xfrm>
            <a:off x="120776" y="6471855"/>
            <a:ext cx="2700068" cy="276999"/>
          </a:xfrm>
          <a:prstGeom prst="rect">
            <a:avLst/>
          </a:prstGeom>
          <a:noFill/>
        </p:spPr>
        <p:txBody>
          <a:bodyPr wrap="square" rtlCol="0">
            <a:spAutoFit/>
          </a:bodyPr>
          <a:lstStyle/>
          <a:p>
            <a:r>
              <a:rPr lang="en-US" sz="1200" b="1" dirty="0">
                <a:solidFill>
                  <a:schemeClr val="bg1"/>
                </a:solidFill>
                <a:latin typeface="+mn-lt"/>
              </a:rPr>
              <a:t>Reuse-15-05</a:t>
            </a:r>
          </a:p>
        </p:txBody>
      </p:sp>
      <p:sp>
        <p:nvSpPr>
          <p:cNvPr id="21" name="TextBox 20"/>
          <p:cNvSpPr txBox="1"/>
          <p:nvPr userDrawn="1"/>
        </p:nvSpPr>
        <p:spPr>
          <a:xfrm>
            <a:off x="4643917" y="6481896"/>
            <a:ext cx="3390187" cy="276999"/>
          </a:xfrm>
          <a:prstGeom prst="rect">
            <a:avLst/>
          </a:prstGeom>
          <a:noFill/>
        </p:spPr>
        <p:txBody>
          <a:bodyPr wrap="square" rtlCol="0">
            <a:spAutoFit/>
          </a:bodyPr>
          <a:lstStyle/>
          <a:p>
            <a:r>
              <a:rPr lang="en-US" sz="1200" b="1" dirty="0">
                <a:solidFill>
                  <a:schemeClr val="bg1"/>
                </a:solidFill>
                <a:latin typeface="+mn-lt"/>
              </a:rPr>
              <a:t>© 2016 WE&amp;RF  ALL RIGHTS RESERVED</a:t>
            </a:r>
          </a:p>
        </p:txBody>
      </p:sp>
      <p:pic>
        <p:nvPicPr>
          <p:cNvPr id="16" name="Picture 15">
            <a:extLst>
              <a:ext uri="{FF2B5EF4-FFF2-40B4-BE49-F238E27FC236}">
                <a16:creationId xmlns:a16="http://schemas.microsoft.com/office/drawing/2014/main" id="{3A17D31A-DF27-4993-88A3-2C964937184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259922" y="6309252"/>
            <a:ext cx="829262" cy="507686"/>
          </a:xfrm>
          <a:prstGeom prst="rect">
            <a:avLst/>
          </a:prstGeom>
        </p:spPr>
      </p:pic>
    </p:spTree>
    <p:extLst>
      <p:ext uri="{BB962C8B-B14F-4D97-AF65-F5344CB8AC3E}">
        <p14:creationId xmlns:p14="http://schemas.microsoft.com/office/powerpoint/2010/main" val="423437216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 photos + content">
    <p:spTree>
      <p:nvGrpSpPr>
        <p:cNvPr id="1" name=""/>
        <p:cNvGrpSpPr/>
        <p:nvPr/>
      </p:nvGrpSpPr>
      <p:grpSpPr>
        <a:xfrm>
          <a:off x="0" y="0"/>
          <a:ext cx="0" cy="0"/>
          <a:chOff x="0" y="0"/>
          <a:chExt cx="0" cy="0"/>
        </a:xfrm>
      </p:grpSpPr>
      <p:sp>
        <p:nvSpPr>
          <p:cNvPr id="5" name="Picture Placeholder 2"/>
          <p:cNvSpPr>
            <a:spLocks noGrp="1"/>
          </p:cNvSpPr>
          <p:nvPr>
            <p:ph type="pic" idx="1"/>
          </p:nvPr>
        </p:nvSpPr>
        <p:spPr>
          <a:xfrm>
            <a:off x="690044" y="1623318"/>
            <a:ext cx="1835775" cy="2195576"/>
          </a:xfrm>
          <a:prstGeom prst="rect">
            <a:avLst/>
          </a:prstGeom>
        </p:spPr>
        <p:txBody>
          <a:bodyPr rtlCol="0">
            <a:normAutofit/>
          </a:bodyPr>
          <a:lstStyle>
            <a:lvl1pPr marL="0" indent="0">
              <a:buNone/>
              <a:defRPr sz="3200">
                <a:latin typeface="Arial"/>
                <a:cs typeface="Aria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8" name="Picture Placeholder 2"/>
          <p:cNvSpPr>
            <a:spLocks noGrp="1"/>
          </p:cNvSpPr>
          <p:nvPr>
            <p:ph type="pic" idx="14"/>
          </p:nvPr>
        </p:nvSpPr>
        <p:spPr>
          <a:xfrm>
            <a:off x="2637991" y="1623318"/>
            <a:ext cx="1814737" cy="2195576"/>
          </a:xfrm>
          <a:prstGeom prst="rect">
            <a:avLst/>
          </a:prstGeom>
        </p:spPr>
        <p:txBody>
          <a:bodyPr rtlCol="0">
            <a:normAutofit/>
          </a:bodyPr>
          <a:lstStyle>
            <a:lvl1pPr marL="0" indent="0">
              <a:buNone/>
              <a:defRPr sz="3200">
                <a:latin typeface="Arial"/>
                <a:cs typeface="Aria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9" name="Picture Placeholder 2"/>
          <p:cNvSpPr>
            <a:spLocks noGrp="1"/>
          </p:cNvSpPr>
          <p:nvPr>
            <p:ph type="pic" idx="15"/>
          </p:nvPr>
        </p:nvSpPr>
        <p:spPr>
          <a:xfrm>
            <a:off x="690044" y="3933205"/>
            <a:ext cx="1835776" cy="2237140"/>
          </a:xfrm>
          <a:prstGeom prst="rect">
            <a:avLst/>
          </a:prstGeom>
        </p:spPr>
        <p:txBody>
          <a:bodyPr rtlCol="0">
            <a:normAutofit/>
          </a:bodyPr>
          <a:lstStyle>
            <a:lvl1pPr marL="0" indent="0">
              <a:buNone/>
              <a:defRPr sz="3200">
                <a:latin typeface="Arial"/>
                <a:cs typeface="Aria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10" name="Picture Placeholder 2"/>
          <p:cNvSpPr>
            <a:spLocks noGrp="1"/>
          </p:cNvSpPr>
          <p:nvPr>
            <p:ph type="pic" idx="16"/>
          </p:nvPr>
        </p:nvSpPr>
        <p:spPr>
          <a:xfrm>
            <a:off x="2637991" y="3933205"/>
            <a:ext cx="1814737" cy="2237140"/>
          </a:xfrm>
          <a:prstGeom prst="rect">
            <a:avLst/>
          </a:prstGeom>
        </p:spPr>
        <p:txBody>
          <a:bodyPr rtlCol="0">
            <a:normAutofit/>
          </a:bodyPr>
          <a:lstStyle>
            <a:lvl1pPr marL="0" indent="0">
              <a:buNone/>
              <a:defRPr sz="3200">
                <a:latin typeface="Arial"/>
                <a:cs typeface="Aria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16" name="Title 1"/>
          <p:cNvSpPr>
            <a:spLocks noGrp="1"/>
          </p:cNvSpPr>
          <p:nvPr>
            <p:ph type="title" hasCustomPrompt="1"/>
          </p:nvPr>
        </p:nvSpPr>
        <p:spPr>
          <a:xfrm>
            <a:off x="696074" y="541964"/>
            <a:ext cx="7754189" cy="533400"/>
          </a:xfrm>
          <a:prstGeom prst="rect">
            <a:avLst/>
          </a:prstGeom>
        </p:spPr>
        <p:txBody>
          <a:bodyPr/>
          <a:lstStyle>
            <a:lvl1pPr algn="l">
              <a:defRPr sz="2800" baseline="0">
                <a:solidFill>
                  <a:srgbClr val="395173"/>
                </a:solidFill>
              </a:defRPr>
            </a:lvl1pPr>
          </a:lstStyle>
          <a:p>
            <a:r>
              <a:rPr lang="en-US" dirty="0"/>
              <a:t>Concise Title</a:t>
            </a:r>
          </a:p>
        </p:txBody>
      </p:sp>
      <p:sp>
        <p:nvSpPr>
          <p:cNvPr id="3" name="Text Placeholder 2"/>
          <p:cNvSpPr>
            <a:spLocks noGrp="1"/>
          </p:cNvSpPr>
          <p:nvPr>
            <p:ph type="body" sz="quarter" idx="17"/>
          </p:nvPr>
        </p:nvSpPr>
        <p:spPr>
          <a:xfrm>
            <a:off x="4689475" y="1600200"/>
            <a:ext cx="3768725" cy="4570143"/>
          </a:xfrm>
          <a:prstGeom prst="rect">
            <a:avLst/>
          </a:prstGeom>
        </p:spPr>
        <p:txBody>
          <a:bodyPr/>
          <a:lstStyle/>
          <a:p>
            <a:pPr lvl="0"/>
            <a:r>
              <a:rPr lang="en-US" dirty="0"/>
              <a:t>Click to edit Master text styles</a:t>
            </a:r>
          </a:p>
          <a:p>
            <a:pPr lvl="1"/>
            <a:r>
              <a:rPr lang="en-US" dirty="0"/>
              <a:t>Second level</a:t>
            </a:r>
          </a:p>
          <a:p>
            <a:pPr lvl="2"/>
            <a:r>
              <a:rPr lang="en-US" dirty="0"/>
              <a:t>Third level</a:t>
            </a:r>
          </a:p>
        </p:txBody>
      </p:sp>
      <p:sp>
        <p:nvSpPr>
          <p:cNvPr id="13" name="Rectangle 12"/>
          <p:cNvSpPr/>
          <p:nvPr userDrawn="1"/>
        </p:nvSpPr>
        <p:spPr>
          <a:xfrm flipV="1">
            <a:off x="0" y="6367267"/>
            <a:ext cx="7945437"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Line 12"/>
          <p:cNvSpPr>
            <a:spLocks noChangeShapeType="1"/>
          </p:cNvSpPr>
          <p:nvPr userDrawn="1"/>
        </p:nvSpPr>
        <p:spPr bwMode="auto">
          <a:xfrm>
            <a:off x="7945438"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Line 13"/>
          <p:cNvSpPr>
            <a:spLocks noChangeShapeType="1"/>
          </p:cNvSpPr>
          <p:nvPr userDrawn="1"/>
        </p:nvSpPr>
        <p:spPr bwMode="auto">
          <a:xfrm>
            <a:off x="7945438"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TextBox 16"/>
          <p:cNvSpPr txBox="1"/>
          <p:nvPr userDrawn="1"/>
        </p:nvSpPr>
        <p:spPr>
          <a:xfrm>
            <a:off x="120776" y="6471855"/>
            <a:ext cx="2700068" cy="276999"/>
          </a:xfrm>
          <a:prstGeom prst="rect">
            <a:avLst/>
          </a:prstGeom>
          <a:noFill/>
        </p:spPr>
        <p:txBody>
          <a:bodyPr wrap="square" rtlCol="0">
            <a:spAutoFit/>
          </a:bodyPr>
          <a:lstStyle/>
          <a:p>
            <a:r>
              <a:rPr lang="en-US" sz="1200" b="1" dirty="0">
                <a:solidFill>
                  <a:schemeClr val="bg1"/>
                </a:solidFill>
                <a:latin typeface="+mn-lt"/>
              </a:rPr>
              <a:t>Reuse-15-05</a:t>
            </a:r>
          </a:p>
        </p:txBody>
      </p:sp>
      <p:sp>
        <p:nvSpPr>
          <p:cNvPr id="18" name="TextBox 17"/>
          <p:cNvSpPr txBox="1"/>
          <p:nvPr userDrawn="1"/>
        </p:nvSpPr>
        <p:spPr>
          <a:xfrm>
            <a:off x="4643917" y="6481896"/>
            <a:ext cx="3390187" cy="276999"/>
          </a:xfrm>
          <a:prstGeom prst="rect">
            <a:avLst/>
          </a:prstGeom>
          <a:noFill/>
        </p:spPr>
        <p:txBody>
          <a:bodyPr wrap="square" rtlCol="0">
            <a:spAutoFit/>
          </a:bodyPr>
          <a:lstStyle/>
          <a:p>
            <a:r>
              <a:rPr lang="en-US" sz="1200" b="1" dirty="0">
                <a:solidFill>
                  <a:schemeClr val="bg1"/>
                </a:solidFill>
                <a:latin typeface="+mn-lt"/>
              </a:rPr>
              <a:t>© 2016 WE&amp;RF  ALL RIGHTS RESERVED</a:t>
            </a:r>
          </a:p>
        </p:txBody>
      </p:sp>
      <p:pic>
        <p:nvPicPr>
          <p:cNvPr id="20" name="Picture 19">
            <a:extLst>
              <a:ext uri="{FF2B5EF4-FFF2-40B4-BE49-F238E27FC236}">
                <a16:creationId xmlns:a16="http://schemas.microsoft.com/office/drawing/2014/main" id="{E16E1274-184C-448B-B134-BC99531B842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259922" y="6309252"/>
            <a:ext cx="829262" cy="507686"/>
          </a:xfrm>
          <a:prstGeom prst="rect">
            <a:avLst/>
          </a:prstGeom>
        </p:spPr>
      </p:pic>
    </p:spTree>
    <p:extLst>
      <p:ext uri="{BB962C8B-B14F-4D97-AF65-F5344CB8AC3E}">
        <p14:creationId xmlns:p14="http://schemas.microsoft.com/office/powerpoint/2010/main" val="9904175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hoto coll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96075" y="541964"/>
            <a:ext cx="3761626" cy="768708"/>
          </a:xfrm>
          <a:prstGeom prst="rect">
            <a:avLst/>
          </a:prstGeom>
        </p:spPr>
        <p:txBody>
          <a:bodyPr/>
          <a:lstStyle>
            <a:lvl1pPr algn="l">
              <a:defRPr sz="2800" baseline="0">
                <a:solidFill>
                  <a:srgbClr val="395173"/>
                </a:solidFill>
              </a:defRPr>
            </a:lvl1pPr>
          </a:lstStyle>
          <a:p>
            <a:r>
              <a:rPr lang="en-US" dirty="0"/>
              <a:t>Concise Title</a:t>
            </a:r>
          </a:p>
        </p:txBody>
      </p:sp>
      <p:sp>
        <p:nvSpPr>
          <p:cNvPr id="6" name="Content Placeholder 5"/>
          <p:cNvSpPr>
            <a:spLocks noGrp="1" noChangeAspect="1"/>
          </p:cNvSpPr>
          <p:nvPr>
            <p:ph sz="quarter" idx="10"/>
          </p:nvPr>
        </p:nvSpPr>
        <p:spPr>
          <a:xfrm>
            <a:off x="0" y="4529470"/>
            <a:ext cx="2290354" cy="1861056"/>
          </a:xfrm>
        </p:spPr>
        <p:txBody>
          <a:bodyPr>
            <a:normAutofit/>
          </a:bodyPr>
          <a:lstStyle>
            <a:lvl1pPr marL="0" indent="0">
              <a:buNone/>
              <a:defRPr sz="600" baseline="0">
                <a:solidFill>
                  <a:schemeClr val="tx1">
                    <a:lumMod val="50000"/>
                    <a:lumOff val="50000"/>
                  </a:schemeClr>
                </a:solidFill>
              </a:defRPr>
            </a:lvl1pPr>
          </a:lstStyle>
          <a:p>
            <a:pPr lvl="0"/>
            <a:endParaRPr lang="en-US" dirty="0"/>
          </a:p>
        </p:txBody>
      </p:sp>
      <p:sp>
        <p:nvSpPr>
          <p:cNvPr id="7" name="Text Placeholder 6"/>
          <p:cNvSpPr>
            <a:spLocks noGrp="1"/>
          </p:cNvSpPr>
          <p:nvPr>
            <p:ph type="body" sz="quarter" idx="11" hasCustomPrompt="1"/>
          </p:nvPr>
        </p:nvSpPr>
        <p:spPr>
          <a:xfrm>
            <a:off x="4686300" y="541964"/>
            <a:ext cx="3771900" cy="768708"/>
          </a:xfrm>
        </p:spPr>
        <p:txBody>
          <a:bodyPr>
            <a:noAutofit/>
          </a:bodyPr>
          <a:lstStyle>
            <a:lvl1pPr marL="0" indent="0">
              <a:lnSpc>
                <a:spcPts val="2600"/>
              </a:lnSpc>
              <a:spcBef>
                <a:spcPts val="1200"/>
              </a:spcBef>
              <a:buNone/>
              <a:defRPr sz="2000" baseline="0"/>
            </a:lvl1pPr>
            <a:lvl2pPr marL="457200" indent="0">
              <a:buNone/>
              <a:defRPr/>
            </a:lvl2pPr>
            <a:lvl3pPr marL="914400" indent="0">
              <a:buNone/>
              <a:defRPr/>
            </a:lvl3pPr>
            <a:lvl4pPr marL="1371600" indent="0">
              <a:buNone/>
              <a:defRPr/>
            </a:lvl4pPr>
            <a:lvl5pPr marL="1828800" indent="0">
              <a:buNone/>
              <a:defRPr/>
            </a:lvl5pPr>
          </a:lstStyle>
          <a:p>
            <a:pPr lvl="0"/>
            <a:r>
              <a:rPr lang="en-US" dirty="0"/>
              <a:t>Brief description text for the photo collage below</a:t>
            </a:r>
          </a:p>
        </p:txBody>
      </p:sp>
      <p:sp>
        <p:nvSpPr>
          <p:cNvPr id="8" name="Content Placeholder 5"/>
          <p:cNvSpPr>
            <a:spLocks noGrp="1" noChangeAspect="1"/>
          </p:cNvSpPr>
          <p:nvPr>
            <p:ph sz="quarter" idx="12"/>
          </p:nvPr>
        </p:nvSpPr>
        <p:spPr>
          <a:xfrm>
            <a:off x="0" y="1797050"/>
            <a:ext cx="2290354" cy="2733824"/>
          </a:xfrm>
        </p:spPr>
        <p:txBody>
          <a:bodyPr>
            <a:noAutofit/>
          </a:bodyPr>
          <a:lstStyle>
            <a:lvl1pPr marL="0" indent="0">
              <a:buNone/>
              <a:defRPr sz="600" baseline="0">
                <a:solidFill>
                  <a:schemeClr val="tx1">
                    <a:lumMod val="50000"/>
                    <a:lumOff val="50000"/>
                  </a:schemeClr>
                </a:solidFill>
              </a:defRPr>
            </a:lvl1pPr>
          </a:lstStyle>
          <a:p>
            <a:pPr lvl="0"/>
            <a:endParaRPr lang="en-US" dirty="0"/>
          </a:p>
        </p:txBody>
      </p:sp>
      <p:sp>
        <p:nvSpPr>
          <p:cNvPr id="21" name="Content Placeholder 5"/>
          <p:cNvSpPr>
            <a:spLocks noGrp="1" noChangeAspect="1"/>
          </p:cNvSpPr>
          <p:nvPr>
            <p:ph sz="quarter" idx="13"/>
          </p:nvPr>
        </p:nvSpPr>
        <p:spPr>
          <a:xfrm>
            <a:off x="2281646" y="1797050"/>
            <a:ext cx="2290354" cy="1861056"/>
          </a:xfrm>
        </p:spPr>
        <p:txBody>
          <a:bodyPr>
            <a:normAutofit/>
          </a:bodyPr>
          <a:lstStyle>
            <a:lvl1pPr marL="0" indent="0">
              <a:buNone/>
              <a:defRPr sz="600" baseline="0">
                <a:solidFill>
                  <a:schemeClr val="tx1">
                    <a:lumMod val="50000"/>
                    <a:lumOff val="50000"/>
                  </a:schemeClr>
                </a:solidFill>
              </a:defRPr>
            </a:lvl1pPr>
          </a:lstStyle>
          <a:p>
            <a:pPr lvl="0"/>
            <a:endParaRPr lang="en-US" dirty="0"/>
          </a:p>
        </p:txBody>
      </p:sp>
      <p:sp>
        <p:nvSpPr>
          <p:cNvPr id="22" name="Content Placeholder 5"/>
          <p:cNvSpPr>
            <a:spLocks noGrp="1" noChangeAspect="1"/>
          </p:cNvSpPr>
          <p:nvPr>
            <p:ph sz="quarter" idx="14"/>
          </p:nvPr>
        </p:nvSpPr>
        <p:spPr>
          <a:xfrm>
            <a:off x="2281646" y="3656702"/>
            <a:ext cx="2290354" cy="2733824"/>
          </a:xfrm>
        </p:spPr>
        <p:txBody>
          <a:bodyPr>
            <a:normAutofit/>
          </a:bodyPr>
          <a:lstStyle>
            <a:lvl1pPr marL="0" indent="0">
              <a:buNone/>
              <a:defRPr sz="600" baseline="0">
                <a:solidFill>
                  <a:schemeClr val="tx1">
                    <a:lumMod val="50000"/>
                    <a:lumOff val="50000"/>
                  </a:schemeClr>
                </a:solidFill>
              </a:defRPr>
            </a:lvl1pPr>
          </a:lstStyle>
          <a:p>
            <a:pPr lvl="0"/>
            <a:endParaRPr lang="en-US" dirty="0"/>
          </a:p>
        </p:txBody>
      </p:sp>
      <p:sp>
        <p:nvSpPr>
          <p:cNvPr id="23" name="Content Placeholder 5"/>
          <p:cNvSpPr>
            <a:spLocks noGrp="1" noChangeAspect="1"/>
          </p:cNvSpPr>
          <p:nvPr>
            <p:ph sz="quarter" idx="15"/>
          </p:nvPr>
        </p:nvSpPr>
        <p:spPr>
          <a:xfrm>
            <a:off x="4563292" y="4524524"/>
            <a:ext cx="2290354" cy="1861056"/>
          </a:xfrm>
        </p:spPr>
        <p:txBody>
          <a:bodyPr>
            <a:normAutofit/>
          </a:bodyPr>
          <a:lstStyle>
            <a:lvl1pPr marL="0" indent="0">
              <a:buNone/>
              <a:defRPr sz="600" baseline="0">
                <a:solidFill>
                  <a:schemeClr val="tx1">
                    <a:lumMod val="50000"/>
                    <a:lumOff val="50000"/>
                  </a:schemeClr>
                </a:solidFill>
              </a:defRPr>
            </a:lvl1pPr>
          </a:lstStyle>
          <a:p>
            <a:pPr lvl="0"/>
            <a:endParaRPr lang="en-US" dirty="0"/>
          </a:p>
        </p:txBody>
      </p:sp>
      <p:sp>
        <p:nvSpPr>
          <p:cNvPr id="24" name="Content Placeholder 5"/>
          <p:cNvSpPr>
            <a:spLocks noGrp="1" noChangeAspect="1"/>
          </p:cNvSpPr>
          <p:nvPr>
            <p:ph sz="quarter" idx="16"/>
          </p:nvPr>
        </p:nvSpPr>
        <p:spPr>
          <a:xfrm>
            <a:off x="4563292" y="1797050"/>
            <a:ext cx="2290354" cy="2733824"/>
          </a:xfrm>
        </p:spPr>
        <p:txBody>
          <a:bodyPr>
            <a:normAutofit/>
          </a:bodyPr>
          <a:lstStyle>
            <a:lvl1pPr marL="0" indent="0">
              <a:buNone/>
              <a:defRPr sz="600" baseline="0">
                <a:solidFill>
                  <a:schemeClr val="tx1">
                    <a:lumMod val="50000"/>
                    <a:lumOff val="50000"/>
                  </a:schemeClr>
                </a:solidFill>
              </a:defRPr>
            </a:lvl1pPr>
          </a:lstStyle>
          <a:p>
            <a:pPr lvl="0"/>
            <a:endParaRPr lang="en-US" dirty="0"/>
          </a:p>
        </p:txBody>
      </p:sp>
      <p:sp>
        <p:nvSpPr>
          <p:cNvPr id="25" name="Content Placeholder 5"/>
          <p:cNvSpPr>
            <a:spLocks noGrp="1" noChangeAspect="1"/>
          </p:cNvSpPr>
          <p:nvPr>
            <p:ph sz="quarter" idx="17"/>
          </p:nvPr>
        </p:nvSpPr>
        <p:spPr>
          <a:xfrm>
            <a:off x="6844938" y="1797050"/>
            <a:ext cx="2290354" cy="1861056"/>
          </a:xfrm>
        </p:spPr>
        <p:txBody>
          <a:bodyPr>
            <a:normAutofit/>
          </a:bodyPr>
          <a:lstStyle>
            <a:lvl1pPr marL="0" indent="0">
              <a:buNone/>
              <a:defRPr sz="600" baseline="0">
                <a:solidFill>
                  <a:schemeClr val="tx1">
                    <a:lumMod val="50000"/>
                    <a:lumOff val="50000"/>
                  </a:schemeClr>
                </a:solidFill>
              </a:defRPr>
            </a:lvl1pPr>
          </a:lstStyle>
          <a:p>
            <a:pPr lvl="0"/>
            <a:endParaRPr lang="en-US" dirty="0"/>
          </a:p>
        </p:txBody>
      </p:sp>
      <p:sp>
        <p:nvSpPr>
          <p:cNvPr id="26" name="Content Placeholder 5"/>
          <p:cNvSpPr>
            <a:spLocks noGrp="1" noChangeAspect="1"/>
          </p:cNvSpPr>
          <p:nvPr>
            <p:ph sz="quarter" idx="18"/>
          </p:nvPr>
        </p:nvSpPr>
        <p:spPr>
          <a:xfrm>
            <a:off x="6844938" y="3651756"/>
            <a:ext cx="2290354" cy="2733824"/>
          </a:xfrm>
        </p:spPr>
        <p:txBody>
          <a:bodyPr>
            <a:normAutofit/>
          </a:bodyPr>
          <a:lstStyle>
            <a:lvl1pPr marL="0" indent="0">
              <a:buNone/>
              <a:defRPr sz="600" baseline="0">
                <a:solidFill>
                  <a:schemeClr val="tx1">
                    <a:lumMod val="50000"/>
                    <a:lumOff val="50000"/>
                  </a:schemeClr>
                </a:solidFill>
              </a:defRPr>
            </a:lvl1pPr>
          </a:lstStyle>
          <a:p>
            <a:pPr lvl="0"/>
            <a:endParaRPr lang="en-US" dirty="0"/>
          </a:p>
        </p:txBody>
      </p:sp>
      <p:sp>
        <p:nvSpPr>
          <p:cNvPr id="15" name="Rectangle 14"/>
          <p:cNvSpPr/>
          <p:nvPr userDrawn="1"/>
        </p:nvSpPr>
        <p:spPr>
          <a:xfrm flipV="1">
            <a:off x="0" y="6367267"/>
            <a:ext cx="7945437"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Line 12"/>
          <p:cNvSpPr>
            <a:spLocks noChangeShapeType="1"/>
          </p:cNvSpPr>
          <p:nvPr userDrawn="1"/>
        </p:nvSpPr>
        <p:spPr bwMode="auto">
          <a:xfrm>
            <a:off x="7945438"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Line 13"/>
          <p:cNvSpPr>
            <a:spLocks noChangeShapeType="1"/>
          </p:cNvSpPr>
          <p:nvPr userDrawn="1"/>
        </p:nvSpPr>
        <p:spPr bwMode="auto">
          <a:xfrm>
            <a:off x="7945438"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TextBox 17"/>
          <p:cNvSpPr txBox="1"/>
          <p:nvPr userDrawn="1"/>
        </p:nvSpPr>
        <p:spPr>
          <a:xfrm>
            <a:off x="120776" y="6471855"/>
            <a:ext cx="2700068" cy="276999"/>
          </a:xfrm>
          <a:prstGeom prst="rect">
            <a:avLst/>
          </a:prstGeom>
          <a:noFill/>
        </p:spPr>
        <p:txBody>
          <a:bodyPr wrap="square" rtlCol="0">
            <a:spAutoFit/>
          </a:bodyPr>
          <a:lstStyle/>
          <a:p>
            <a:r>
              <a:rPr lang="en-US" sz="1200" b="1" dirty="0">
                <a:solidFill>
                  <a:schemeClr val="bg1"/>
                </a:solidFill>
                <a:latin typeface="+mn-lt"/>
              </a:rPr>
              <a:t>Reuse-15-05</a:t>
            </a:r>
          </a:p>
        </p:txBody>
      </p:sp>
      <p:sp>
        <p:nvSpPr>
          <p:cNvPr id="19" name="TextBox 18"/>
          <p:cNvSpPr txBox="1"/>
          <p:nvPr userDrawn="1"/>
        </p:nvSpPr>
        <p:spPr>
          <a:xfrm>
            <a:off x="4643917" y="6481896"/>
            <a:ext cx="3390187" cy="276999"/>
          </a:xfrm>
          <a:prstGeom prst="rect">
            <a:avLst/>
          </a:prstGeom>
          <a:noFill/>
        </p:spPr>
        <p:txBody>
          <a:bodyPr wrap="square" rtlCol="0">
            <a:spAutoFit/>
          </a:bodyPr>
          <a:lstStyle/>
          <a:p>
            <a:r>
              <a:rPr lang="en-US" sz="1200" b="1" dirty="0">
                <a:solidFill>
                  <a:schemeClr val="bg1"/>
                </a:solidFill>
                <a:latin typeface="+mn-lt"/>
              </a:rPr>
              <a:t>© 2016 WE&amp;RF  ALL RIGHTS RESERVED</a:t>
            </a:r>
          </a:p>
        </p:txBody>
      </p:sp>
      <p:pic>
        <p:nvPicPr>
          <p:cNvPr id="20" name="Picture 19"/>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8010751" y="6296587"/>
            <a:ext cx="1057553" cy="555109"/>
          </a:xfrm>
          <a:prstGeom prst="rect">
            <a:avLst/>
          </a:prstGeom>
        </p:spPr>
      </p:pic>
    </p:spTree>
    <p:extLst>
      <p:ext uri="{BB962C8B-B14F-4D97-AF65-F5344CB8AC3E}">
        <p14:creationId xmlns:p14="http://schemas.microsoft.com/office/powerpoint/2010/main" val="308864895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umbered Poin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85800" y="543674"/>
            <a:ext cx="7754189" cy="533400"/>
          </a:xfrm>
          <a:prstGeom prst="rect">
            <a:avLst/>
          </a:prstGeom>
        </p:spPr>
        <p:txBody>
          <a:bodyPr/>
          <a:lstStyle>
            <a:lvl1pPr algn="l">
              <a:defRPr sz="2800" baseline="0">
                <a:solidFill>
                  <a:srgbClr val="395173"/>
                </a:solidFill>
              </a:defRPr>
            </a:lvl1pPr>
          </a:lstStyle>
          <a:p>
            <a:r>
              <a:rPr lang="en-US" dirty="0"/>
              <a:t>Concise Title</a:t>
            </a:r>
          </a:p>
        </p:txBody>
      </p:sp>
      <p:sp>
        <p:nvSpPr>
          <p:cNvPr id="8" name="Text Placeholder 7"/>
          <p:cNvSpPr>
            <a:spLocks noGrp="1"/>
          </p:cNvSpPr>
          <p:nvPr>
            <p:ph type="body" sz="quarter" idx="10" hasCustomPrompt="1"/>
          </p:nvPr>
        </p:nvSpPr>
        <p:spPr>
          <a:xfrm>
            <a:off x="685801" y="1797050"/>
            <a:ext cx="685800" cy="951993"/>
          </a:xfrm>
        </p:spPr>
        <p:txBody>
          <a:bodyPr anchor="ctr">
            <a:normAutofit/>
          </a:bodyPr>
          <a:lstStyle>
            <a:lvl1pPr marL="0" indent="0" algn="r">
              <a:lnSpc>
                <a:spcPts val="3600"/>
              </a:lnSpc>
              <a:buSzPct val="175000"/>
              <a:buFont typeface="+mj-lt"/>
              <a:buNone/>
              <a:defRPr sz="5400" b="0" baseline="0">
                <a:solidFill>
                  <a:schemeClr val="accent2"/>
                </a:solidFill>
              </a:defRPr>
            </a:lvl1pPr>
            <a:lvl2pPr marL="457200" indent="0">
              <a:buSzPct val="125000"/>
              <a:buFont typeface="Arial" panose="020B0604020202020204" pitchFamily="34" charset="0"/>
              <a:buNone/>
              <a:defRPr/>
            </a:lvl2pPr>
            <a:lvl3pPr marL="1257300" indent="-342900">
              <a:buSzPct val="125000"/>
              <a:buFont typeface="+mj-lt"/>
              <a:buAutoNum type="arabicPeriod"/>
              <a:defRPr/>
            </a:lvl3pPr>
          </a:lstStyle>
          <a:p>
            <a:pPr lvl="0"/>
            <a:r>
              <a:rPr lang="en-US" dirty="0"/>
              <a:t>1</a:t>
            </a:r>
          </a:p>
        </p:txBody>
      </p:sp>
      <p:sp>
        <p:nvSpPr>
          <p:cNvPr id="9" name="Text Placeholder 8"/>
          <p:cNvSpPr>
            <a:spLocks noGrp="1"/>
          </p:cNvSpPr>
          <p:nvPr>
            <p:ph type="body" sz="quarter" idx="11" hasCustomPrompt="1"/>
          </p:nvPr>
        </p:nvSpPr>
        <p:spPr>
          <a:xfrm>
            <a:off x="1538288" y="1790700"/>
            <a:ext cx="2919412" cy="958343"/>
          </a:xfrm>
        </p:spPr>
        <p:txBody>
          <a:bodyPr>
            <a:noAutofit/>
          </a:bodyPr>
          <a:lstStyle>
            <a:lvl1pPr marL="0" indent="0">
              <a:lnSpc>
                <a:spcPts val="2600"/>
              </a:lnSpc>
              <a:buNone/>
              <a:defRPr sz="2000"/>
            </a:lvl1pPr>
            <a:lvl2pPr marL="457200" indent="0">
              <a:buNone/>
              <a:defRPr/>
            </a:lvl2pPr>
          </a:lstStyle>
          <a:p>
            <a:pPr lvl="0"/>
            <a:r>
              <a:rPr lang="en-US" dirty="0"/>
              <a:t>Numbered points with short description</a:t>
            </a:r>
          </a:p>
        </p:txBody>
      </p:sp>
      <p:sp>
        <p:nvSpPr>
          <p:cNvPr id="10" name="Text Placeholder 7"/>
          <p:cNvSpPr>
            <a:spLocks noGrp="1"/>
          </p:cNvSpPr>
          <p:nvPr>
            <p:ph type="body" sz="quarter" idx="12" hasCustomPrompt="1"/>
          </p:nvPr>
        </p:nvSpPr>
        <p:spPr>
          <a:xfrm>
            <a:off x="696074" y="3320543"/>
            <a:ext cx="685800" cy="951993"/>
          </a:xfrm>
        </p:spPr>
        <p:txBody>
          <a:bodyPr anchor="ctr">
            <a:normAutofit/>
          </a:bodyPr>
          <a:lstStyle>
            <a:lvl1pPr marL="0" indent="0" algn="r">
              <a:lnSpc>
                <a:spcPts val="3600"/>
              </a:lnSpc>
              <a:buSzPct val="175000"/>
              <a:buFont typeface="+mj-lt"/>
              <a:buNone/>
              <a:defRPr sz="5400" b="0" baseline="0">
                <a:solidFill>
                  <a:schemeClr val="accent2"/>
                </a:solidFill>
              </a:defRPr>
            </a:lvl1pPr>
            <a:lvl2pPr marL="457200" indent="0">
              <a:buSzPct val="125000"/>
              <a:buFont typeface="Arial" panose="020B0604020202020204" pitchFamily="34" charset="0"/>
              <a:buNone/>
              <a:defRPr/>
            </a:lvl2pPr>
            <a:lvl3pPr marL="1257300" indent="-342900">
              <a:buSzPct val="125000"/>
              <a:buFont typeface="+mj-lt"/>
              <a:buAutoNum type="arabicPeriod"/>
              <a:defRPr/>
            </a:lvl3pPr>
          </a:lstStyle>
          <a:p>
            <a:pPr lvl="0"/>
            <a:r>
              <a:rPr lang="en-US" dirty="0"/>
              <a:t>2</a:t>
            </a:r>
          </a:p>
        </p:txBody>
      </p:sp>
      <p:sp>
        <p:nvSpPr>
          <p:cNvPr id="12" name="Text Placeholder 8"/>
          <p:cNvSpPr>
            <a:spLocks noGrp="1"/>
          </p:cNvSpPr>
          <p:nvPr>
            <p:ph type="body" sz="quarter" idx="13" hasCustomPrompt="1"/>
          </p:nvPr>
        </p:nvSpPr>
        <p:spPr>
          <a:xfrm>
            <a:off x="1548561" y="3320543"/>
            <a:ext cx="2909139" cy="958343"/>
          </a:xfrm>
        </p:spPr>
        <p:txBody>
          <a:bodyPr>
            <a:noAutofit/>
          </a:bodyPr>
          <a:lstStyle>
            <a:lvl1pPr marL="0" indent="0">
              <a:lnSpc>
                <a:spcPts val="2600"/>
              </a:lnSpc>
              <a:buNone/>
              <a:defRPr sz="2000"/>
            </a:lvl1pPr>
            <a:lvl2pPr marL="457200" indent="0">
              <a:buNone/>
              <a:defRPr/>
            </a:lvl2pPr>
          </a:lstStyle>
          <a:p>
            <a:pPr lvl="0"/>
            <a:r>
              <a:rPr lang="en-US" dirty="0"/>
              <a:t>Numbered points with short description</a:t>
            </a:r>
          </a:p>
        </p:txBody>
      </p:sp>
      <p:sp>
        <p:nvSpPr>
          <p:cNvPr id="13" name="Text Placeholder 7"/>
          <p:cNvSpPr>
            <a:spLocks noGrp="1"/>
          </p:cNvSpPr>
          <p:nvPr>
            <p:ph type="body" sz="quarter" idx="14" hasCustomPrompt="1"/>
          </p:nvPr>
        </p:nvSpPr>
        <p:spPr>
          <a:xfrm>
            <a:off x="696074" y="4850386"/>
            <a:ext cx="685800" cy="951993"/>
          </a:xfrm>
        </p:spPr>
        <p:txBody>
          <a:bodyPr anchor="ctr">
            <a:normAutofit/>
          </a:bodyPr>
          <a:lstStyle>
            <a:lvl1pPr marL="0" indent="0" algn="r">
              <a:lnSpc>
                <a:spcPts val="3600"/>
              </a:lnSpc>
              <a:buSzPct val="175000"/>
              <a:buFont typeface="+mj-lt"/>
              <a:buNone/>
              <a:defRPr sz="5400" b="0" baseline="0">
                <a:solidFill>
                  <a:schemeClr val="accent2"/>
                </a:solidFill>
              </a:defRPr>
            </a:lvl1pPr>
            <a:lvl2pPr marL="457200" indent="0">
              <a:buSzPct val="125000"/>
              <a:buFont typeface="Arial" panose="020B0604020202020204" pitchFamily="34" charset="0"/>
              <a:buNone/>
              <a:defRPr/>
            </a:lvl2pPr>
            <a:lvl3pPr marL="1257300" indent="-342900">
              <a:buSzPct val="125000"/>
              <a:buFont typeface="+mj-lt"/>
              <a:buAutoNum type="arabicPeriod"/>
              <a:defRPr/>
            </a:lvl3pPr>
          </a:lstStyle>
          <a:p>
            <a:pPr lvl="0"/>
            <a:r>
              <a:rPr lang="en-US" dirty="0"/>
              <a:t>3</a:t>
            </a:r>
          </a:p>
        </p:txBody>
      </p:sp>
      <p:sp>
        <p:nvSpPr>
          <p:cNvPr id="15" name="Text Placeholder 8"/>
          <p:cNvSpPr>
            <a:spLocks noGrp="1"/>
          </p:cNvSpPr>
          <p:nvPr>
            <p:ph type="body" sz="quarter" idx="15" hasCustomPrompt="1"/>
          </p:nvPr>
        </p:nvSpPr>
        <p:spPr>
          <a:xfrm>
            <a:off x="1548561" y="4850386"/>
            <a:ext cx="2919412" cy="958343"/>
          </a:xfrm>
        </p:spPr>
        <p:txBody>
          <a:bodyPr>
            <a:noAutofit/>
          </a:bodyPr>
          <a:lstStyle>
            <a:lvl1pPr marL="0" indent="0">
              <a:lnSpc>
                <a:spcPts val="2600"/>
              </a:lnSpc>
              <a:buNone/>
              <a:defRPr sz="2000"/>
            </a:lvl1pPr>
            <a:lvl2pPr marL="457200" indent="0">
              <a:buNone/>
              <a:defRPr/>
            </a:lvl2pPr>
          </a:lstStyle>
          <a:p>
            <a:pPr lvl="0"/>
            <a:r>
              <a:rPr lang="en-US" dirty="0"/>
              <a:t>Numbered points with short description</a:t>
            </a:r>
          </a:p>
        </p:txBody>
      </p:sp>
      <p:sp>
        <p:nvSpPr>
          <p:cNvPr id="16" name="Text Placeholder 7"/>
          <p:cNvSpPr>
            <a:spLocks noGrp="1"/>
          </p:cNvSpPr>
          <p:nvPr>
            <p:ph type="body" sz="quarter" idx="16" hasCustomPrompt="1"/>
          </p:nvPr>
        </p:nvSpPr>
        <p:spPr>
          <a:xfrm>
            <a:off x="4686301" y="1797050"/>
            <a:ext cx="685800" cy="951993"/>
          </a:xfrm>
        </p:spPr>
        <p:txBody>
          <a:bodyPr anchor="ctr">
            <a:normAutofit/>
          </a:bodyPr>
          <a:lstStyle>
            <a:lvl1pPr marL="0" indent="0" algn="r">
              <a:lnSpc>
                <a:spcPts val="3600"/>
              </a:lnSpc>
              <a:buSzPct val="175000"/>
              <a:buFont typeface="+mj-lt"/>
              <a:buNone/>
              <a:defRPr sz="5400" b="0" baseline="0">
                <a:solidFill>
                  <a:schemeClr val="accent2"/>
                </a:solidFill>
              </a:defRPr>
            </a:lvl1pPr>
            <a:lvl2pPr marL="457200" indent="0">
              <a:buSzPct val="125000"/>
              <a:buFont typeface="Arial" panose="020B0604020202020204" pitchFamily="34" charset="0"/>
              <a:buNone/>
              <a:defRPr/>
            </a:lvl2pPr>
            <a:lvl3pPr marL="1257300" indent="-342900">
              <a:buSzPct val="125000"/>
              <a:buFont typeface="+mj-lt"/>
              <a:buAutoNum type="arabicPeriod"/>
              <a:defRPr/>
            </a:lvl3pPr>
          </a:lstStyle>
          <a:p>
            <a:pPr lvl="0"/>
            <a:r>
              <a:rPr lang="en-US" dirty="0"/>
              <a:t>4</a:t>
            </a:r>
          </a:p>
        </p:txBody>
      </p:sp>
      <p:sp>
        <p:nvSpPr>
          <p:cNvPr id="18" name="Text Placeholder 8"/>
          <p:cNvSpPr>
            <a:spLocks noGrp="1"/>
          </p:cNvSpPr>
          <p:nvPr>
            <p:ph type="body" sz="quarter" idx="17" hasCustomPrompt="1"/>
          </p:nvPr>
        </p:nvSpPr>
        <p:spPr>
          <a:xfrm>
            <a:off x="5538788" y="1790700"/>
            <a:ext cx="2919412" cy="958343"/>
          </a:xfrm>
        </p:spPr>
        <p:txBody>
          <a:bodyPr>
            <a:noAutofit/>
          </a:bodyPr>
          <a:lstStyle>
            <a:lvl1pPr marL="0" indent="0">
              <a:lnSpc>
                <a:spcPts val="2600"/>
              </a:lnSpc>
              <a:buNone/>
              <a:defRPr sz="2000"/>
            </a:lvl1pPr>
            <a:lvl2pPr marL="457200" indent="0">
              <a:buNone/>
              <a:defRPr/>
            </a:lvl2pPr>
          </a:lstStyle>
          <a:p>
            <a:pPr lvl="0"/>
            <a:r>
              <a:rPr lang="en-US" dirty="0"/>
              <a:t>Numbered points with short description</a:t>
            </a:r>
          </a:p>
        </p:txBody>
      </p:sp>
      <p:sp>
        <p:nvSpPr>
          <p:cNvPr id="19" name="Text Placeholder 7"/>
          <p:cNvSpPr>
            <a:spLocks noGrp="1"/>
          </p:cNvSpPr>
          <p:nvPr>
            <p:ph type="body" sz="quarter" idx="18" hasCustomPrompt="1"/>
          </p:nvPr>
        </p:nvSpPr>
        <p:spPr>
          <a:xfrm>
            <a:off x="4696574" y="3326893"/>
            <a:ext cx="685800" cy="951993"/>
          </a:xfrm>
        </p:spPr>
        <p:txBody>
          <a:bodyPr anchor="ctr">
            <a:normAutofit/>
          </a:bodyPr>
          <a:lstStyle>
            <a:lvl1pPr marL="0" indent="0" algn="r">
              <a:lnSpc>
                <a:spcPts val="3600"/>
              </a:lnSpc>
              <a:buSzPct val="175000"/>
              <a:buFont typeface="+mj-lt"/>
              <a:buNone/>
              <a:defRPr sz="5400" b="0" baseline="0">
                <a:solidFill>
                  <a:schemeClr val="accent2"/>
                </a:solidFill>
              </a:defRPr>
            </a:lvl1pPr>
            <a:lvl2pPr marL="457200" indent="0">
              <a:buSzPct val="125000"/>
              <a:buFont typeface="Arial" panose="020B0604020202020204" pitchFamily="34" charset="0"/>
              <a:buNone/>
              <a:defRPr/>
            </a:lvl2pPr>
            <a:lvl3pPr marL="1257300" indent="-342900">
              <a:buSzPct val="125000"/>
              <a:buFont typeface="+mj-lt"/>
              <a:buAutoNum type="arabicPeriod"/>
              <a:defRPr/>
            </a:lvl3pPr>
          </a:lstStyle>
          <a:p>
            <a:pPr lvl="0"/>
            <a:r>
              <a:rPr lang="en-US" dirty="0"/>
              <a:t>5</a:t>
            </a:r>
          </a:p>
        </p:txBody>
      </p:sp>
      <p:sp>
        <p:nvSpPr>
          <p:cNvPr id="21" name="Text Placeholder 8"/>
          <p:cNvSpPr>
            <a:spLocks noGrp="1"/>
          </p:cNvSpPr>
          <p:nvPr>
            <p:ph type="body" sz="quarter" idx="19" hasCustomPrompt="1"/>
          </p:nvPr>
        </p:nvSpPr>
        <p:spPr>
          <a:xfrm>
            <a:off x="5549061" y="3320543"/>
            <a:ext cx="2901202" cy="958343"/>
          </a:xfrm>
        </p:spPr>
        <p:txBody>
          <a:bodyPr>
            <a:noAutofit/>
          </a:bodyPr>
          <a:lstStyle>
            <a:lvl1pPr marL="0" indent="0">
              <a:lnSpc>
                <a:spcPts val="2600"/>
              </a:lnSpc>
              <a:buNone/>
              <a:defRPr sz="2000"/>
            </a:lvl1pPr>
            <a:lvl2pPr marL="457200" indent="0">
              <a:buNone/>
              <a:defRPr/>
            </a:lvl2pPr>
          </a:lstStyle>
          <a:p>
            <a:pPr lvl="0"/>
            <a:r>
              <a:rPr lang="en-US" dirty="0"/>
              <a:t>Numbered points with short description</a:t>
            </a:r>
          </a:p>
        </p:txBody>
      </p:sp>
      <p:sp>
        <p:nvSpPr>
          <p:cNvPr id="22" name="Text Placeholder 7"/>
          <p:cNvSpPr>
            <a:spLocks noGrp="1"/>
          </p:cNvSpPr>
          <p:nvPr>
            <p:ph type="body" sz="quarter" idx="20" hasCustomPrompt="1"/>
          </p:nvPr>
        </p:nvSpPr>
        <p:spPr>
          <a:xfrm>
            <a:off x="4696574" y="4850386"/>
            <a:ext cx="685800" cy="951993"/>
          </a:xfrm>
        </p:spPr>
        <p:txBody>
          <a:bodyPr anchor="ctr">
            <a:normAutofit/>
          </a:bodyPr>
          <a:lstStyle>
            <a:lvl1pPr marL="0" indent="0" algn="r">
              <a:lnSpc>
                <a:spcPts val="3600"/>
              </a:lnSpc>
              <a:buSzPct val="175000"/>
              <a:buFont typeface="+mj-lt"/>
              <a:buNone/>
              <a:defRPr sz="5400" b="0" baseline="0">
                <a:solidFill>
                  <a:schemeClr val="accent2"/>
                </a:solidFill>
              </a:defRPr>
            </a:lvl1pPr>
            <a:lvl2pPr marL="457200" indent="0">
              <a:buSzPct val="125000"/>
              <a:buFont typeface="Arial" panose="020B0604020202020204" pitchFamily="34" charset="0"/>
              <a:buNone/>
              <a:defRPr/>
            </a:lvl2pPr>
            <a:lvl3pPr marL="1257300" indent="-342900">
              <a:buSzPct val="125000"/>
              <a:buFont typeface="+mj-lt"/>
              <a:buAutoNum type="arabicPeriod"/>
              <a:defRPr/>
            </a:lvl3pPr>
          </a:lstStyle>
          <a:p>
            <a:pPr lvl="0"/>
            <a:r>
              <a:rPr lang="en-US" dirty="0"/>
              <a:t>6</a:t>
            </a:r>
          </a:p>
        </p:txBody>
      </p:sp>
      <p:sp>
        <p:nvSpPr>
          <p:cNvPr id="24" name="Text Placeholder 8"/>
          <p:cNvSpPr>
            <a:spLocks noGrp="1"/>
          </p:cNvSpPr>
          <p:nvPr>
            <p:ph type="body" sz="quarter" idx="21" hasCustomPrompt="1"/>
          </p:nvPr>
        </p:nvSpPr>
        <p:spPr>
          <a:xfrm>
            <a:off x="5549061" y="4850386"/>
            <a:ext cx="2909139" cy="958343"/>
          </a:xfrm>
        </p:spPr>
        <p:txBody>
          <a:bodyPr>
            <a:noAutofit/>
          </a:bodyPr>
          <a:lstStyle>
            <a:lvl1pPr marL="0" indent="0">
              <a:lnSpc>
                <a:spcPts val="2600"/>
              </a:lnSpc>
              <a:buNone/>
              <a:defRPr sz="2000"/>
            </a:lvl1pPr>
            <a:lvl2pPr marL="457200" indent="0">
              <a:buNone/>
              <a:defRPr/>
            </a:lvl2pPr>
          </a:lstStyle>
          <a:p>
            <a:pPr lvl="0"/>
            <a:r>
              <a:rPr lang="en-US" dirty="0"/>
              <a:t>Numbered points with short description</a:t>
            </a:r>
          </a:p>
        </p:txBody>
      </p:sp>
      <p:sp>
        <p:nvSpPr>
          <p:cNvPr id="17" name="Rectangle 16"/>
          <p:cNvSpPr/>
          <p:nvPr userDrawn="1"/>
        </p:nvSpPr>
        <p:spPr>
          <a:xfrm flipV="1">
            <a:off x="0" y="6367267"/>
            <a:ext cx="7945437"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Line 12"/>
          <p:cNvSpPr>
            <a:spLocks noChangeShapeType="1"/>
          </p:cNvSpPr>
          <p:nvPr userDrawn="1"/>
        </p:nvSpPr>
        <p:spPr bwMode="auto">
          <a:xfrm>
            <a:off x="7945438"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Line 13"/>
          <p:cNvSpPr>
            <a:spLocks noChangeShapeType="1"/>
          </p:cNvSpPr>
          <p:nvPr userDrawn="1"/>
        </p:nvSpPr>
        <p:spPr bwMode="auto">
          <a:xfrm>
            <a:off x="7945438"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TextBox 25"/>
          <p:cNvSpPr txBox="1"/>
          <p:nvPr userDrawn="1"/>
        </p:nvSpPr>
        <p:spPr>
          <a:xfrm>
            <a:off x="120776" y="6471855"/>
            <a:ext cx="2700068" cy="276999"/>
          </a:xfrm>
          <a:prstGeom prst="rect">
            <a:avLst/>
          </a:prstGeom>
          <a:noFill/>
        </p:spPr>
        <p:txBody>
          <a:bodyPr wrap="square" rtlCol="0">
            <a:spAutoFit/>
          </a:bodyPr>
          <a:lstStyle/>
          <a:p>
            <a:r>
              <a:rPr lang="en-US" sz="1200" b="1" dirty="0">
                <a:solidFill>
                  <a:schemeClr val="bg1"/>
                </a:solidFill>
                <a:latin typeface="+mn-lt"/>
              </a:rPr>
              <a:t>Reuse-15-05</a:t>
            </a:r>
          </a:p>
        </p:txBody>
      </p:sp>
      <p:sp>
        <p:nvSpPr>
          <p:cNvPr id="27" name="TextBox 26"/>
          <p:cNvSpPr txBox="1"/>
          <p:nvPr userDrawn="1"/>
        </p:nvSpPr>
        <p:spPr>
          <a:xfrm>
            <a:off x="4643917" y="6481896"/>
            <a:ext cx="3390187" cy="276999"/>
          </a:xfrm>
          <a:prstGeom prst="rect">
            <a:avLst/>
          </a:prstGeom>
          <a:noFill/>
        </p:spPr>
        <p:txBody>
          <a:bodyPr wrap="square" rtlCol="0">
            <a:spAutoFit/>
          </a:bodyPr>
          <a:lstStyle/>
          <a:p>
            <a:r>
              <a:rPr lang="en-US" sz="1200" b="1" dirty="0">
                <a:solidFill>
                  <a:schemeClr val="bg1"/>
                </a:solidFill>
                <a:latin typeface="+mn-lt"/>
              </a:rPr>
              <a:t>© 2016 WE&amp;RF  ALL RIGHTS RESERVED</a:t>
            </a:r>
          </a:p>
        </p:txBody>
      </p:sp>
      <p:pic>
        <p:nvPicPr>
          <p:cNvPr id="25" name="Picture 24">
            <a:extLst>
              <a:ext uri="{FF2B5EF4-FFF2-40B4-BE49-F238E27FC236}">
                <a16:creationId xmlns:a16="http://schemas.microsoft.com/office/drawing/2014/main" id="{1EE66B65-5CF5-4A2F-BA32-EFDBDA6E694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259922" y="6309252"/>
            <a:ext cx="829262" cy="507686"/>
          </a:xfrm>
          <a:prstGeom prst="rect">
            <a:avLst/>
          </a:prstGeom>
        </p:spPr>
      </p:pic>
    </p:spTree>
    <p:extLst>
      <p:ext uri="{BB962C8B-B14F-4D97-AF65-F5344CB8AC3E}">
        <p14:creationId xmlns:p14="http://schemas.microsoft.com/office/powerpoint/2010/main" val="258545527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12"/>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13"/>
          <p:cNvSpPr>
            <a:spLocks noGrp="1" noChangeArrowheads="1"/>
          </p:cNvSpPr>
          <p:nvPr>
            <p:ph type="sldNum" sz="quarter" idx="12"/>
          </p:nvPr>
        </p:nvSpPr>
        <p:spPr>
          <a:ln/>
        </p:spPr>
        <p:txBody>
          <a:bodyPr/>
          <a:lstStyle>
            <a:lvl1pPr>
              <a:defRPr/>
            </a:lvl1pPr>
          </a:lstStyle>
          <a:p>
            <a:pPr>
              <a:defRPr/>
            </a:pPr>
            <a:fld id="{F5117784-6964-4FD7-8B4D-B14E9B0C909F}" type="slidenum">
              <a:rPr lang="en-US" altLang="en-US"/>
              <a:pPr>
                <a:defRPr/>
              </a:pPr>
              <a:t>‹#›</a:t>
            </a:fld>
            <a:endParaRPr lang="en-US" altLang="en-US"/>
          </a:p>
        </p:txBody>
      </p:sp>
      <p:sp>
        <p:nvSpPr>
          <p:cNvPr id="7" name="Line 12"/>
          <p:cNvSpPr>
            <a:spLocks noChangeShapeType="1"/>
          </p:cNvSpPr>
          <p:nvPr userDrawn="1"/>
        </p:nvSpPr>
        <p:spPr bwMode="auto">
          <a:xfrm>
            <a:off x="7945438"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Line 13"/>
          <p:cNvSpPr>
            <a:spLocks noChangeShapeType="1"/>
          </p:cNvSpPr>
          <p:nvPr userDrawn="1"/>
        </p:nvSpPr>
        <p:spPr bwMode="auto">
          <a:xfrm>
            <a:off x="7945438"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TextBox 8"/>
          <p:cNvSpPr txBox="1"/>
          <p:nvPr userDrawn="1"/>
        </p:nvSpPr>
        <p:spPr>
          <a:xfrm>
            <a:off x="4643917" y="6481896"/>
            <a:ext cx="3390187" cy="276999"/>
          </a:xfrm>
          <a:prstGeom prst="rect">
            <a:avLst/>
          </a:prstGeom>
          <a:noFill/>
        </p:spPr>
        <p:txBody>
          <a:bodyPr wrap="square" rtlCol="0">
            <a:spAutoFit/>
          </a:bodyPr>
          <a:lstStyle/>
          <a:p>
            <a:r>
              <a:rPr lang="en-US" sz="1200" b="1" dirty="0">
                <a:solidFill>
                  <a:schemeClr val="bg1"/>
                </a:solidFill>
                <a:latin typeface="+mn-lt"/>
              </a:rPr>
              <a:t>© 2016 WE&amp;RF  ALL RIGHTS RESERVED</a:t>
            </a:r>
          </a:p>
        </p:txBody>
      </p:sp>
      <p:sp>
        <p:nvSpPr>
          <p:cNvPr id="10" name="Rectangle 9"/>
          <p:cNvSpPr/>
          <p:nvPr userDrawn="1"/>
        </p:nvSpPr>
        <p:spPr>
          <a:xfrm flipV="1">
            <a:off x="1" y="6383876"/>
            <a:ext cx="8277725"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350" dirty="0"/>
          </a:p>
        </p:txBody>
      </p:sp>
      <p:sp>
        <p:nvSpPr>
          <p:cNvPr id="11" name="TextBox 13"/>
          <p:cNvSpPr txBox="1"/>
          <p:nvPr userDrawn="1"/>
        </p:nvSpPr>
        <p:spPr>
          <a:xfrm>
            <a:off x="120777" y="6456382"/>
            <a:ext cx="2700068"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a:solidFill>
                  <a:schemeClr val="bg1"/>
                </a:solidFill>
                <a:latin typeface="+mn-lt"/>
              </a:rPr>
              <a:t>Reuse-15-05</a:t>
            </a:r>
          </a:p>
        </p:txBody>
      </p:sp>
      <p:pic>
        <p:nvPicPr>
          <p:cNvPr id="12" name="Picture 1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259922" y="6309252"/>
            <a:ext cx="829262" cy="507686"/>
          </a:xfrm>
          <a:prstGeom prst="rect">
            <a:avLst/>
          </a:prstGeom>
        </p:spPr>
      </p:pic>
      <p:sp>
        <p:nvSpPr>
          <p:cNvPr id="13" name="TextBox 14"/>
          <p:cNvSpPr txBox="1"/>
          <p:nvPr userDrawn="1"/>
        </p:nvSpPr>
        <p:spPr>
          <a:xfrm>
            <a:off x="3642610" y="6456382"/>
            <a:ext cx="5212651" cy="2616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100" b="1" dirty="0">
                <a:solidFill>
                  <a:schemeClr val="bg1"/>
                </a:solidFill>
                <a:latin typeface="+mn-lt"/>
              </a:rPr>
              <a:t>© </a:t>
            </a:r>
            <a:r>
              <a:rPr lang="en-US" sz="1100" b="1" dirty="0" smtClean="0">
                <a:solidFill>
                  <a:schemeClr val="bg1"/>
                </a:solidFill>
                <a:latin typeface="+mn-lt"/>
              </a:rPr>
              <a:t>2018 WATER RESEARCH</a:t>
            </a:r>
            <a:r>
              <a:rPr lang="en-US" sz="1100" b="1" baseline="0" dirty="0" smtClean="0">
                <a:solidFill>
                  <a:schemeClr val="bg1"/>
                </a:solidFill>
                <a:latin typeface="+mn-lt"/>
              </a:rPr>
              <a:t> FOUNDATION </a:t>
            </a:r>
            <a:r>
              <a:rPr lang="en-US" sz="1100" b="1" dirty="0" smtClean="0">
                <a:solidFill>
                  <a:schemeClr val="bg1"/>
                </a:solidFill>
                <a:latin typeface="+mn-lt"/>
              </a:rPr>
              <a:t>ALL </a:t>
            </a:r>
            <a:r>
              <a:rPr lang="en-US" sz="1100" b="1" dirty="0">
                <a:solidFill>
                  <a:schemeClr val="bg1"/>
                </a:solidFill>
                <a:latin typeface="+mn-lt"/>
              </a:rPr>
              <a:t>RIGHTS RESERVED</a:t>
            </a:r>
          </a:p>
        </p:txBody>
      </p:sp>
    </p:spTree>
    <p:extLst>
      <p:ext uri="{BB962C8B-B14F-4D97-AF65-F5344CB8AC3E}">
        <p14:creationId xmlns:p14="http://schemas.microsoft.com/office/powerpoint/2010/main" val="413054413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cSld name="Blank">
    <p:spTree>
      <p:nvGrpSpPr>
        <p:cNvPr id="1" name=""/>
        <p:cNvGrpSpPr/>
        <p:nvPr/>
      </p:nvGrpSpPr>
      <p:grpSpPr>
        <a:xfrm>
          <a:off x="0" y="0"/>
          <a:ext cx="0" cy="0"/>
          <a:chOff x="0" y="0"/>
          <a:chExt cx="0" cy="0"/>
        </a:xfrm>
      </p:grpSpPr>
      <p:sp>
        <p:nvSpPr>
          <p:cNvPr id="2" name="Rectangle 11"/>
          <p:cNvSpPr>
            <a:spLocks noGrp="1" noChangeArrowheads="1"/>
          </p:cNvSpPr>
          <p:nvPr>
            <p:ph type="dt" sz="half" idx="10"/>
          </p:nvPr>
        </p:nvSpPr>
        <p:spPr>
          <a:xfrm>
            <a:off x="914400" y="6324600"/>
            <a:ext cx="1905000" cy="457200"/>
          </a:xfrm>
          <a:prstGeom prst="rect">
            <a:avLst/>
          </a:prstGeom>
          <a:ln/>
        </p:spPr>
        <p:txBody>
          <a:bodyPr/>
          <a:lstStyle>
            <a:lvl1pPr>
              <a:defRPr/>
            </a:lvl1pPr>
          </a:lstStyle>
          <a:p>
            <a:pPr>
              <a:defRPr/>
            </a:pPr>
            <a:endParaRPr lang="en-US" altLang="en-US"/>
          </a:p>
        </p:txBody>
      </p:sp>
      <p:sp>
        <p:nvSpPr>
          <p:cNvPr id="3" name="Rectangle 12"/>
          <p:cNvSpPr>
            <a:spLocks noGrp="1" noChangeArrowheads="1"/>
          </p:cNvSpPr>
          <p:nvPr>
            <p:ph type="ftr" sz="quarter" idx="11"/>
          </p:nvPr>
        </p:nvSpPr>
        <p:spPr>
          <a:xfrm>
            <a:off x="3352800" y="6324600"/>
            <a:ext cx="2895600" cy="457200"/>
          </a:xfrm>
          <a:prstGeom prst="rect">
            <a:avLst/>
          </a:prstGeom>
          <a:ln/>
        </p:spPr>
        <p:txBody>
          <a:bodyPr/>
          <a:lstStyle>
            <a:lvl1pPr>
              <a:defRPr/>
            </a:lvl1pPr>
          </a:lstStyle>
          <a:p>
            <a:pPr>
              <a:defRPr/>
            </a:pPr>
            <a:endParaRPr lang="en-US" altLang="en-US"/>
          </a:p>
        </p:txBody>
      </p:sp>
      <p:sp>
        <p:nvSpPr>
          <p:cNvPr id="4" name="Rectangle 13"/>
          <p:cNvSpPr>
            <a:spLocks noGrp="1" noChangeArrowheads="1"/>
          </p:cNvSpPr>
          <p:nvPr>
            <p:ph type="sldNum" sz="quarter" idx="12"/>
          </p:nvPr>
        </p:nvSpPr>
        <p:spPr>
          <a:xfrm>
            <a:off x="6781800" y="6324600"/>
            <a:ext cx="1905000" cy="457200"/>
          </a:xfrm>
          <a:prstGeom prst="rect">
            <a:avLst/>
          </a:prstGeom>
          <a:ln/>
        </p:spPr>
        <p:txBody>
          <a:bodyPr/>
          <a:lstStyle>
            <a:lvl1pPr>
              <a:defRPr/>
            </a:lvl1pPr>
          </a:lstStyle>
          <a:p>
            <a:pPr>
              <a:defRPr/>
            </a:pPr>
            <a:fld id="{BB2133DF-58DB-49B6-9737-A66889051777}" type="slidenum">
              <a:rPr lang="en-US" altLang="en-US"/>
              <a:pPr>
                <a:defRPr/>
              </a:pPr>
              <a:t>‹#›</a:t>
            </a:fld>
            <a:endParaRPr lang="en-US" altLang="en-US"/>
          </a:p>
        </p:txBody>
      </p:sp>
    </p:spTree>
    <p:extLst>
      <p:ext uri="{BB962C8B-B14F-4D97-AF65-F5344CB8AC3E}">
        <p14:creationId xmlns:p14="http://schemas.microsoft.com/office/powerpoint/2010/main" val="367455571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1"/>
          <p:cNvSpPr>
            <a:spLocks noGrp="1" noChangeArrowheads="1"/>
          </p:cNvSpPr>
          <p:nvPr>
            <p:ph type="dt" sz="half" idx="10"/>
          </p:nvPr>
        </p:nvSpPr>
        <p:spPr>
          <a:xfrm>
            <a:off x="914400" y="6324600"/>
            <a:ext cx="1905000" cy="457200"/>
          </a:xfrm>
          <a:prstGeom prst="rect">
            <a:avLst/>
          </a:prstGeom>
          <a:ln/>
        </p:spPr>
        <p:txBody>
          <a:bodyPr/>
          <a:lstStyle>
            <a:lvl1pPr>
              <a:defRPr/>
            </a:lvl1pPr>
          </a:lstStyle>
          <a:p>
            <a:pPr>
              <a:defRPr/>
            </a:pPr>
            <a:endParaRPr lang="en-US" altLang="en-US"/>
          </a:p>
        </p:txBody>
      </p:sp>
      <p:sp>
        <p:nvSpPr>
          <p:cNvPr id="4" name="Rectangle 12"/>
          <p:cNvSpPr>
            <a:spLocks noGrp="1" noChangeArrowheads="1"/>
          </p:cNvSpPr>
          <p:nvPr>
            <p:ph type="ftr" sz="quarter" idx="11"/>
          </p:nvPr>
        </p:nvSpPr>
        <p:spPr>
          <a:xfrm>
            <a:off x="3352800" y="6324600"/>
            <a:ext cx="2895600" cy="457200"/>
          </a:xfrm>
          <a:prstGeom prst="rect">
            <a:avLst/>
          </a:prstGeom>
          <a:ln/>
        </p:spPr>
        <p:txBody>
          <a:bodyPr/>
          <a:lstStyle>
            <a:lvl1pPr>
              <a:defRPr/>
            </a:lvl1pPr>
          </a:lstStyle>
          <a:p>
            <a:pPr>
              <a:defRPr/>
            </a:pPr>
            <a:endParaRPr lang="en-US" altLang="en-US"/>
          </a:p>
        </p:txBody>
      </p:sp>
      <p:sp>
        <p:nvSpPr>
          <p:cNvPr id="5" name="Rectangle 13"/>
          <p:cNvSpPr>
            <a:spLocks noGrp="1" noChangeArrowheads="1"/>
          </p:cNvSpPr>
          <p:nvPr>
            <p:ph type="sldNum" sz="quarter" idx="12"/>
          </p:nvPr>
        </p:nvSpPr>
        <p:spPr>
          <a:xfrm>
            <a:off x="6781800" y="6324600"/>
            <a:ext cx="1905000" cy="457200"/>
          </a:xfrm>
          <a:prstGeom prst="rect">
            <a:avLst/>
          </a:prstGeom>
          <a:ln/>
        </p:spPr>
        <p:txBody>
          <a:bodyPr/>
          <a:lstStyle>
            <a:lvl1pPr>
              <a:defRPr/>
            </a:lvl1pPr>
          </a:lstStyle>
          <a:p>
            <a:pPr>
              <a:defRPr/>
            </a:pPr>
            <a:fld id="{EC17B021-E496-4355-8453-A131DA6132AA}" type="slidenum">
              <a:rPr lang="en-US" altLang="en-US"/>
              <a:pPr>
                <a:defRPr/>
              </a:pPr>
              <a:t>‹#›</a:t>
            </a:fld>
            <a:endParaRPr lang="en-US" altLang="en-US"/>
          </a:p>
        </p:txBody>
      </p:sp>
      <p:sp>
        <p:nvSpPr>
          <p:cNvPr id="6" name="Line 12"/>
          <p:cNvSpPr>
            <a:spLocks noChangeShapeType="1"/>
          </p:cNvSpPr>
          <p:nvPr userDrawn="1"/>
        </p:nvSpPr>
        <p:spPr bwMode="auto">
          <a:xfrm>
            <a:off x="7945438"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Line 13"/>
          <p:cNvSpPr>
            <a:spLocks noChangeShapeType="1"/>
          </p:cNvSpPr>
          <p:nvPr userDrawn="1"/>
        </p:nvSpPr>
        <p:spPr bwMode="auto">
          <a:xfrm>
            <a:off x="7945438"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TextBox 7"/>
          <p:cNvSpPr txBox="1"/>
          <p:nvPr userDrawn="1"/>
        </p:nvSpPr>
        <p:spPr>
          <a:xfrm>
            <a:off x="4643917" y="6481896"/>
            <a:ext cx="3390187" cy="276999"/>
          </a:xfrm>
          <a:prstGeom prst="rect">
            <a:avLst/>
          </a:prstGeom>
          <a:noFill/>
        </p:spPr>
        <p:txBody>
          <a:bodyPr wrap="square" rtlCol="0">
            <a:spAutoFit/>
          </a:bodyPr>
          <a:lstStyle/>
          <a:p>
            <a:r>
              <a:rPr lang="en-US" sz="1200" b="1" dirty="0">
                <a:solidFill>
                  <a:schemeClr val="bg1"/>
                </a:solidFill>
                <a:latin typeface="+mn-lt"/>
              </a:rPr>
              <a:t>© 2016 WE&amp;RF  ALL RIGHTS RESERVED</a:t>
            </a:r>
          </a:p>
        </p:txBody>
      </p:sp>
      <p:sp>
        <p:nvSpPr>
          <p:cNvPr id="9" name="Rectangle 8"/>
          <p:cNvSpPr/>
          <p:nvPr userDrawn="1"/>
        </p:nvSpPr>
        <p:spPr>
          <a:xfrm flipV="1">
            <a:off x="1" y="6383876"/>
            <a:ext cx="8277725"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350" dirty="0"/>
          </a:p>
        </p:txBody>
      </p:sp>
      <p:sp>
        <p:nvSpPr>
          <p:cNvPr id="10" name="TextBox 13"/>
          <p:cNvSpPr txBox="1"/>
          <p:nvPr userDrawn="1"/>
        </p:nvSpPr>
        <p:spPr>
          <a:xfrm>
            <a:off x="120777" y="6456382"/>
            <a:ext cx="2700068"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a:solidFill>
                  <a:schemeClr val="bg1"/>
                </a:solidFill>
                <a:latin typeface="+mn-lt"/>
              </a:rPr>
              <a:t>Reuse-15-05</a:t>
            </a:r>
          </a:p>
        </p:txBody>
      </p:sp>
      <p:pic>
        <p:nvPicPr>
          <p:cNvPr id="11" name="Picture 1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259922" y="6309252"/>
            <a:ext cx="829262" cy="507686"/>
          </a:xfrm>
          <a:prstGeom prst="rect">
            <a:avLst/>
          </a:prstGeom>
        </p:spPr>
      </p:pic>
      <p:sp>
        <p:nvSpPr>
          <p:cNvPr id="12" name="TextBox 14"/>
          <p:cNvSpPr txBox="1"/>
          <p:nvPr userDrawn="1"/>
        </p:nvSpPr>
        <p:spPr>
          <a:xfrm>
            <a:off x="3642610" y="6456382"/>
            <a:ext cx="5212651" cy="2616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100" b="1" dirty="0">
                <a:solidFill>
                  <a:schemeClr val="bg1"/>
                </a:solidFill>
                <a:latin typeface="+mn-lt"/>
              </a:rPr>
              <a:t>© </a:t>
            </a:r>
            <a:r>
              <a:rPr lang="en-US" sz="1100" b="1" dirty="0" smtClean="0">
                <a:solidFill>
                  <a:schemeClr val="bg1"/>
                </a:solidFill>
                <a:latin typeface="+mn-lt"/>
              </a:rPr>
              <a:t>2018 WATER RESEARCH</a:t>
            </a:r>
            <a:r>
              <a:rPr lang="en-US" sz="1100" b="1" baseline="0" dirty="0" smtClean="0">
                <a:solidFill>
                  <a:schemeClr val="bg1"/>
                </a:solidFill>
                <a:latin typeface="+mn-lt"/>
              </a:rPr>
              <a:t> FOUNDATION </a:t>
            </a:r>
            <a:r>
              <a:rPr lang="en-US" sz="1100" b="1" dirty="0" smtClean="0">
                <a:solidFill>
                  <a:schemeClr val="bg1"/>
                </a:solidFill>
                <a:latin typeface="+mn-lt"/>
              </a:rPr>
              <a:t>ALL </a:t>
            </a:r>
            <a:r>
              <a:rPr lang="en-US" sz="1100" b="1" dirty="0">
                <a:solidFill>
                  <a:schemeClr val="bg1"/>
                </a:solidFill>
                <a:latin typeface="+mn-lt"/>
              </a:rPr>
              <a:t>RIGHTS RESERVED</a:t>
            </a:r>
          </a:p>
        </p:txBody>
      </p:sp>
    </p:spTree>
    <p:extLst>
      <p:ext uri="{BB962C8B-B14F-4D97-AF65-F5344CB8AC3E}">
        <p14:creationId xmlns:p14="http://schemas.microsoft.com/office/powerpoint/2010/main" val="40085218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7_Title Slide">
    <p:bg>
      <p:bgPr>
        <a:solidFill>
          <a:srgbClr val="395173"/>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85799" y="1193800"/>
            <a:ext cx="7764463" cy="2180084"/>
          </a:xfrm>
          <a:prstGeom prst="rect">
            <a:avLst/>
          </a:prstGeom>
        </p:spPr>
        <p:txBody>
          <a:bodyPr wrap="square" lIns="0" tIns="0" rIns="0" bIns="0">
            <a:spAutoFit/>
          </a:bodyPr>
          <a:lstStyle>
            <a:lvl1pPr algn="l">
              <a:lnSpc>
                <a:spcPts val="8500"/>
              </a:lnSpc>
              <a:defRPr sz="7200">
                <a:solidFill>
                  <a:schemeClr val="bg1"/>
                </a:solidFill>
                <a:latin typeface="Times New Roman" panose="02020603050405020304" pitchFamily="18" charset="0"/>
                <a:cs typeface="Times New Roman" panose="02020603050405020304" pitchFamily="18" charset="0"/>
              </a:defRPr>
            </a:lvl1pPr>
          </a:lstStyle>
          <a:p>
            <a:r>
              <a:rPr lang="en-US" dirty="0"/>
              <a:t>Click to edit Transition title style</a:t>
            </a:r>
          </a:p>
        </p:txBody>
      </p:sp>
      <p:sp>
        <p:nvSpPr>
          <p:cNvPr id="3" name="Subtitle 2"/>
          <p:cNvSpPr>
            <a:spLocks noGrp="1"/>
          </p:cNvSpPr>
          <p:nvPr>
            <p:ph type="subTitle" idx="1" hasCustomPrompt="1"/>
          </p:nvPr>
        </p:nvSpPr>
        <p:spPr>
          <a:xfrm>
            <a:off x="685800" y="3713152"/>
            <a:ext cx="5765800" cy="323165"/>
          </a:xfrm>
          <a:prstGeom prst="rect">
            <a:avLst/>
          </a:prstGeom>
        </p:spPr>
        <p:txBody>
          <a:bodyPr wrap="square" lIns="0" tIns="0" rIns="0" bIns="0">
            <a:spAutoFit/>
          </a:bodyPr>
          <a:lstStyle>
            <a:lvl1pPr marL="0" indent="0" algn="l">
              <a:buNone/>
              <a:defRPr sz="2100" b="1">
                <a:solidFill>
                  <a:srgbClr val="FFFFFF"/>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transition subtitle style</a:t>
            </a:r>
          </a:p>
        </p:txBody>
      </p:sp>
    </p:spTree>
    <p:extLst>
      <p:ext uri="{BB962C8B-B14F-4D97-AF65-F5344CB8AC3E}">
        <p14:creationId xmlns:p14="http://schemas.microsoft.com/office/powerpoint/2010/main" val="122037735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xAndChart">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1150938" y="304800"/>
            <a:ext cx="7793037" cy="1143000"/>
          </a:xfrm>
        </p:spPr>
        <p:txBody>
          <a:bodyPr/>
          <a:lstStyle/>
          <a:p>
            <a:r>
              <a:rPr lang="en-US"/>
              <a:t>Click to edit Master title style</a:t>
            </a:r>
          </a:p>
        </p:txBody>
      </p:sp>
      <p:sp>
        <p:nvSpPr>
          <p:cNvPr id="3" name="Text Placeholder 2"/>
          <p:cNvSpPr>
            <a:spLocks noGrp="1"/>
          </p:cNvSpPr>
          <p:nvPr>
            <p:ph type="body" sz="half" idx="1"/>
          </p:nvPr>
        </p:nvSpPr>
        <p:spPr>
          <a:xfrm>
            <a:off x="1182688" y="2017713"/>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hart Placeholder 3"/>
          <p:cNvSpPr>
            <a:spLocks noGrp="1"/>
          </p:cNvSpPr>
          <p:nvPr>
            <p:ph type="chart" sz="half" idx="2"/>
          </p:nvPr>
        </p:nvSpPr>
        <p:spPr>
          <a:xfrm>
            <a:off x="5145088" y="2017713"/>
            <a:ext cx="3810000" cy="4114800"/>
          </a:xfrm>
        </p:spPr>
        <p:txBody>
          <a:bodyPr/>
          <a:lstStyle/>
          <a:p>
            <a:pPr lvl="0"/>
            <a:endParaRPr lang="en-US" noProof="0"/>
          </a:p>
        </p:txBody>
      </p:sp>
      <p:sp>
        <p:nvSpPr>
          <p:cNvPr id="5" name="Rectangle 11"/>
          <p:cNvSpPr>
            <a:spLocks noGrp="1" noChangeArrowheads="1"/>
          </p:cNvSpPr>
          <p:nvPr>
            <p:ph type="dt" sz="half" idx="10"/>
          </p:nvPr>
        </p:nvSpPr>
        <p:spPr>
          <a:xfrm>
            <a:off x="914400" y="6324600"/>
            <a:ext cx="1905000" cy="457200"/>
          </a:xfrm>
          <a:prstGeom prst="rect">
            <a:avLst/>
          </a:prstGeom>
          <a:ln/>
        </p:spPr>
        <p:txBody>
          <a:bodyPr/>
          <a:lstStyle>
            <a:lvl1pPr>
              <a:defRPr/>
            </a:lvl1pPr>
          </a:lstStyle>
          <a:p>
            <a:pPr>
              <a:defRPr/>
            </a:pPr>
            <a:endParaRPr lang="en-US" altLang="en-US"/>
          </a:p>
        </p:txBody>
      </p:sp>
      <p:sp>
        <p:nvSpPr>
          <p:cNvPr id="6" name="Rectangle 12"/>
          <p:cNvSpPr>
            <a:spLocks noGrp="1" noChangeArrowheads="1"/>
          </p:cNvSpPr>
          <p:nvPr>
            <p:ph type="ftr" sz="quarter" idx="11"/>
          </p:nvPr>
        </p:nvSpPr>
        <p:spPr>
          <a:xfrm>
            <a:off x="3352800" y="6324600"/>
            <a:ext cx="2895600" cy="457200"/>
          </a:xfrm>
          <a:prstGeom prst="rect">
            <a:avLst/>
          </a:prstGeom>
          <a:ln/>
        </p:spPr>
        <p:txBody>
          <a:bodyPr/>
          <a:lstStyle>
            <a:lvl1pPr>
              <a:defRPr/>
            </a:lvl1pPr>
          </a:lstStyle>
          <a:p>
            <a:pPr>
              <a:defRPr/>
            </a:pPr>
            <a:endParaRPr lang="en-US" altLang="en-US"/>
          </a:p>
        </p:txBody>
      </p:sp>
      <p:sp>
        <p:nvSpPr>
          <p:cNvPr id="7" name="Rectangle 13"/>
          <p:cNvSpPr>
            <a:spLocks noGrp="1" noChangeArrowheads="1"/>
          </p:cNvSpPr>
          <p:nvPr>
            <p:ph type="sldNum" sz="quarter" idx="12"/>
          </p:nvPr>
        </p:nvSpPr>
        <p:spPr>
          <a:xfrm>
            <a:off x="6781800" y="6324600"/>
            <a:ext cx="1905000" cy="457200"/>
          </a:xfrm>
          <a:prstGeom prst="rect">
            <a:avLst/>
          </a:prstGeom>
          <a:ln/>
        </p:spPr>
        <p:txBody>
          <a:bodyPr/>
          <a:lstStyle>
            <a:lvl1pPr>
              <a:defRPr/>
            </a:lvl1pPr>
          </a:lstStyle>
          <a:p>
            <a:pPr>
              <a:defRPr/>
            </a:pPr>
            <a:fld id="{B8E4D460-1728-4535-A11C-01495724B864}" type="slidenum">
              <a:rPr lang="en-US" altLang="en-US"/>
              <a:pPr>
                <a:defRPr/>
              </a:pPr>
              <a:t>‹#›</a:t>
            </a:fld>
            <a:endParaRPr lang="en-US" altLang="en-US"/>
          </a:p>
        </p:txBody>
      </p:sp>
    </p:spTree>
    <p:extLst>
      <p:ext uri="{BB962C8B-B14F-4D97-AF65-F5344CB8AC3E}">
        <p14:creationId xmlns:p14="http://schemas.microsoft.com/office/powerpoint/2010/main" val="321678035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2_RWPAS Template">
    <p:spTree>
      <p:nvGrpSpPr>
        <p:cNvPr id="1" name=""/>
        <p:cNvGrpSpPr/>
        <p:nvPr/>
      </p:nvGrpSpPr>
      <p:grpSpPr>
        <a:xfrm>
          <a:off x="0" y="0"/>
          <a:ext cx="0" cy="0"/>
          <a:chOff x="0" y="0"/>
          <a:chExt cx="0" cy="0"/>
        </a:xfrm>
      </p:grpSpPr>
      <p:sp>
        <p:nvSpPr>
          <p:cNvPr id="5" name="Content Placeholder 1"/>
          <p:cNvSpPr>
            <a:spLocks noGrp="1"/>
          </p:cNvSpPr>
          <p:nvPr userDrawn="1">
            <p:ph idx="1"/>
          </p:nvPr>
        </p:nvSpPr>
        <p:spPr>
          <a:xfrm>
            <a:off x="457200" y="1112837"/>
            <a:ext cx="8229600" cy="4787219"/>
          </a:xfrm>
        </p:spPr>
        <p:txBody>
          <a:bodyPr>
            <a:normAutofit fontScale="92500" lnSpcReduction="10000"/>
          </a:bodyPr>
          <a:lstStyle>
            <a:lvl1pPr>
              <a:buNone/>
              <a:defRPr sz="3000" baseline="0">
                <a:latin typeface="Calibri" pitchFamily="34" charset="0"/>
              </a:defRPr>
            </a:lvl1pPr>
          </a:lstStyle>
          <a:p>
            <a:endParaRPr lang="en-US" sz="2400" dirty="0">
              <a:solidFill>
                <a:schemeClr val="tx1"/>
              </a:solidFill>
            </a:endParaRPr>
          </a:p>
        </p:txBody>
      </p:sp>
      <p:sp>
        <p:nvSpPr>
          <p:cNvPr id="7" name="Title 1"/>
          <p:cNvSpPr>
            <a:spLocks noGrp="1"/>
          </p:cNvSpPr>
          <p:nvPr>
            <p:ph type="title" hasCustomPrompt="1"/>
          </p:nvPr>
        </p:nvSpPr>
        <p:spPr>
          <a:xfrm>
            <a:off x="457200" y="0"/>
            <a:ext cx="8229600" cy="762000"/>
          </a:xfrm>
        </p:spPr>
        <p:txBody>
          <a:bodyPr>
            <a:normAutofit/>
          </a:bodyPr>
          <a:lstStyle>
            <a:lvl1pPr algn="l">
              <a:defRPr sz="3200" baseline="0">
                <a:solidFill>
                  <a:schemeClr val="tx2">
                    <a:lumMod val="75000"/>
                  </a:schemeClr>
                </a:solidFill>
              </a:defRPr>
            </a:lvl1pPr>
          </a:lstStyle>
          <a:p>
            <a:r>
              <a:rPr lang="en-US" dirty="0"/>
              <a:t>Insert Slide Title</a:t>
            </a:r>
          </a:p>
        </p:txBody>
      </p:sp>
      <p:sp>
        <p:nvSpPr>
          <p:cNvPr id="8" name="Footer Placeholder 4"/>
          <p:cNvSpPr>
            <a:spLocks noGrp="1"/>
          </p:cNvSpPr>
          <p:nvPr>
            <p:ph type="ftr" sz="quarter" idx="3"/>
          </p:nvPr>
        </p:nvSpPr>
        <p:spPr>
          <a:xfrm>
            <a:off x="217712" y="6481989"/>
            <a:ext cx="5486401" cy="365125"/>
          </a:xfrm>
          <a:prstGeom prst="rect">
            <a:avLst/>
          </a:prstGeom>
        </p:spPr>
        <p:txBody>
          <a:bodyPr vert="horz" lIns="91440" tIns="45720" rIns="91440" bIns="45720" rtlCol="0" anchor="ctr"/>
          <a:lstStyle>
            <a:lvl1pPr algn="ctr">
              <a:defRPr lang="en-US" sz="1000" kern="1200" dirty="0" smtClean="0">
                <a:solidFill>
                  <a:schemeClr val="bg1"/>
                </a:solidFill>
                <a:latin typeface="Arial" pitchFamily="34" charset="0"/>
                <a:ea typeface="+mn-ea"/>
                <a:cs typeface="+mn-cs"/>
              </a:defRPr>
            </a:lvl1pPr>
          </a:lstStyle>
          <a:p>
            <a:pPr algn="l"/>
            <a:r>
              <a:rPr lang="en-US" dirty="0"/>
              <a:t>NWRI – Independent Advisory Panel Meeting – May 29, 2014</a:t>
            </a:r>
          </a:p>
        </p:txBody>
      </p:sp>
      <p:sp>
        <p:nvSpPr>
          <p:cNvPr id="6" name="Line 12"/>
          <p:cNvSpPr>
            <a:spLocks noChangeShapeType="1"/>
          </p:cNvSpPr>
          <p:nvPr userDrawn="1"/>
        </p:nvSpPr>
        <p:spPr bwMode="auto">
          <a:xfrm>
            <a:off x="7945438"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Line 13"/>
          <p:cNvSpPr>
            <a:spLocks noChangeShapeType="1"/>
          </p:cNvSpPr>
          <p:nvPr userDrawn="1"/>
        </p:nvSpPr>
        <p:spPr bwMode="auto">
          <a:xfrm>
            <a:off x="7945438"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TextBox 9"/>
          <p:cNvSpPr txBox="1"/>
          <p:nvPr userDrawn="1"/>
        </p:nvSpPr>
        <p:spPr>
          <a:xfrm>
            <a:off x="4643917" y="6481896"/>
            <a:ext cx="3390187" cy="276999"/>
          </a:xfrm>
          <a:prstGeom prst="rect">
            <a:avLst/>
          </a:prstGeom>
          <a:noFill/>
        </p:spPr>
        <p:txBody>
          <a:bodyPr wrap="square" rtlCol="0">
            <a:spAutoFit/>
          </a:bodyPr>
          <a:lstStyle/>
          <a:p>
            <a:r>
              <a:rPr lang="en-US" sz="1200" b="1" dirty="0">
                <a:solidFill>
                  <a:schemeClr val="bg1"/>
                </a:solidFill>
                <a:latin typeface="+mn-lt"/>
              </a:rPr>
              <a:t>© 2016 WE&amp;RF  ALL RIGHTS RESERVED</a:t>
            </a:r>
          </a:p>
        </p:txBody>
      </p:sp>
      <p:sp>
        <p:nvSpPr>
          <p:cNvPr id="11" name="Rectangle 10"/>
          <p:cNvSpPr/>
          <p:nvPr userDrawn="1"/>
        </p:nvSpPr>
        <p:spPr>
          <a:xfrm flipV="1">
            <a:off x="1" y="6383876"/>
            <a:ext cx="8277725"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350" dirty="0"/>
          </a:p>
        </p:txBody>
      </p:sp>
      <p:sp>
        <p:nvSpPr>
          <p:cNvPr id="12" name="TextBox 13"/>
          <p:cNvSpPr txBox="1"/>
          <p:nvPr userDrawn="1"/>
        </p:nvSpPr>
        <p:spPr>
          <a:xfrm>
            <a:off x="120777" y="6456382"/>
            <a:ext cx="2700068"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a:solidFill>
                  <a:schemeClr val="bg1"/>
                </a:solidFill>
                <a:latin typeface="+mn-lt"/>
              </a:rPr>
              <a:t>Reuse-15-05</a:t>
            </a:r>
          </a:p>
        </p:txBody>
      </p:sp>
      <p:pic>
        <p:nvPicPr>
          <p:cNvPr id="13" name="Picture 1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259922" y="6309252"/>
            <a:ext cx="829262" cy="507686"/>
          </a:xfrm>
          <a:prstGeom prst="rect">
            <a:avLst/>
          </a:prstGeom>
        </p:spPr>
      </p:pic>
      <p:sp>
        <p:nvSpPr>
          <p:cNvPr id="14" name="TextBox 14"/>
          <p:cNvSpPr txBox="1"/>
          <p:nvPr userDrawn="1"/>
        </p:nvSpPr>
        <p:spPr>
          <a:xfrm>
            <a:off x="3642610" y="6456382"/>
            <a:ext cx="5212651" cy="2616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100" b="1" dirty="0">
                <a:solidFill>
                  <a:schemeClr val="bg1"/>
                </a:solidFill>
                <a:latin typeface="+mn-lt"/>
              </a:rPr>
              <a:t>© </a:t>
            </a:r>
            <a:r>
              <a:rPr lang="en-US" sz="1100" b="1" dirty="0" smtClean="0">
                <a:solidFill>
                  <a:schemeClr val="bg1"/>
                </a:solidFill>
                <a:latin typeface="+mn-lt"/>
              </a:rPr>
              <a:t>2018 WATER RESEARCH</a:t>
            </a:r>
            <a:r>
              <a:rPr lang="en-US" sz="1100" b="1" baseline="0" dirty="0" smtClean="0">
                <a:solidFill>
                  <a:schemeClr val="bg1"/>
                </a:solidFill>
                <a:latin typeface="+mn-lt"/>
              </a:rPr>
              <a:t> FOUNDATION </a:t>
            </a:r>
            <a:r>
              <a:rPr lang="en-US" sz="1100" b="1" dirty="0" smtClean="0">
                <a:solidFill>
                  <a:schemeClr val="bg1"/>
                </a:solidFill>
                <a:latin typeface="+mn-lt"/>
              </a:rPr>
              <a:t>ALL </a:t>
            </a:r>
            <a:r>
              <a:rPr lang="en-US" sz="1100" b="1" dirty="0">
                <a:solidFill>
                  <a:schemeClr val="bg1"/>
                </a:solidFill>
                <a:latin typeface="+mn-lt"/>
              </a:rPr>
              <a:t>RIGHTS RESERVED</a:t>
            </a:r>
          </a:p>
        </p:txBody>
      </p:sp>
    </p:spTree>
    <p:extLst>
      <p:ext uri="{BB962C8B-B14F-4D97-AF65-F5344CB8AC3E}">
        <p14:creationId xmlns:p14="http://schemas.microsoft.com/office/powerpoint/2010/main" val="1349840805"/>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7_Title Slide">
    <p:bg>
      <p:bgPr>
        <a:solidFill>
          <a:srgbClr val="395173"/>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85799" y="1193800"/>
            <a:ext cx="7764463" cy="2180084"/>
          </a:xfrm>
          <a:prstGeom prst="rect">
            <a:avLst/>
          </a:prstGeom>
        </p:spPr>
        <p:txBody>
          <a:bodyPr wrap="square" lIns="0" tIns="0" rIns="0" bIns="0">
            <a:spAutoFit/>
          </a:bodyPr>
          <a:lstStyle>
            <a:lvl1pPr algn="l">
              <a:lnSpc>
                <a:spcPts val="8500"/>
              </a:lnSpc>
              <a:defRPr sz="7200">
                <a:solidFill>
                  <a:schemeClr val="bg1"/>
                </a:solidFill>
                <a:latin typeface="Times New Roman" panose="02020603050405020304" pitchFamily="18" charset="0"/>
                <a:cs typeface="Times New Roman" panose="02020603050405020304" pitchFamily="18" charset="0"/>
              </a:defRPr>
            </a:lvl1pPr>
          </a:lstStyle>
          <a:p>
            <a:r>
              <a:rPr lang="en-US" dirty="0"/>
              <a:t>Click to edit Transition title style</a:t>
            </a:r>
          </a:p>
        </p:txBody>
      </p:sp>
      <p:sp>
        <p:nvSpPr>
          <p:cNvPr id="3" name="Subtitle 2"/>
          <p:cNvSpPr>
            <a:spLocks noGrp="1"/>
          </p:cNvSpPr>
          <p:nvPr>
            <p:ph type="subTitle" idx="1" hasCustomPrompt="1"/>
          </p:nvPr>
        </p:nvSpPr>
        <p:spPr>
          <a:xfrm>
            <a:off x="685800" y="3713152"/>
            <a:ext cx="5765800" cy="323165"/>
          </a:xfrm>
          <a:prstGeom prst="rect">
            <a:avLst/>
          </a:prstGeom>
        </p:spPr>
        <p:txBody>
          <a:bodyPr wrap="square" lIns="0" tIns="0" rIns="0" bIns="0">
            <a:spAutoFit/>
          </a:bodyPr>
          <a:lstStyle>
            <a:lvl1pPr marL="0" indent="0" algn="l">
              <a:buNone/>
              <a:defRPr sz="2100" b="1">
                <a:solidFill>
                  <a:srgbClr val="FFFFFF"/>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transition subtitle style</a:t>
            </a:r>
          </a:p>
        </p:txBody>
      </p:sp>
    </p:spTree>
    <p:extLst>
      <p:ext uri="{BB962C8B-B14F-4D97-AF65-F5344CB8AC3E}">
        <p14:creationId xmlns:p14="http://schemas.microsoft.com/office/powerpoint/2010/main" val="258912435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400" b="1">
                <a:solidFill>
                  <a:srgbClr val="395173"/>
                </a:solidFill>
                <a:latin typeface="Arial" panose="020B0604020202020204" pitchFamily="34" charset="0"/>
                <a:cs typeface="Arial" panose="020B0604020202020204" pitchFamily="34" charset="0"/>
              </a:defRPr>
            </a:lvl1pPr>
          </a:lstStyle>
          <a:p>
            <a:r>
              <a:rPr lang="en-US"/>
              <a:t>Click to edit Master title style</a:t>
            </a:r>
          </a:p>
        </p:txBody>
      </p:sp>
      <p:sp>
        <p:nvSpPr>
          <p:cNvPr id="3" name="Content Placeholder 2"/>
          <p:cNvSpPr>
            <a:spLocks noGrp="1"/>
          </p:cNvSpPr>
          <p:nvPr>
            <p:ph idx="1"/>
          </p:nvPr>
        </p:nvSpPr>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090B599-C7AA-4C78-ADC3-D87259F907D8}" type="datetimeFigureOut">
              <a:rPr lang="en-US" smtClean="0"/>
              <a:t>8/2/2018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8B563F-3A90-42D0-81E7-A1CA74F2F8B1}" type="slidenum">
              <a:rPr lang="en-US" smtClean="0"/>
              <a:t>‹#›</a:t>
            </a:fld>
            <a:endParaRPr lang="en-US"/>
          </a:p>
        </p:txBody>
      </p:sp>
      <p:sp>
        <p:nvSpPr>
          <p:cNvPr id="7" name="Rectangle 6"/>
          <p:cNvSpPr/>
          <p:nvPr userDrawn="1"/>
        </p:nvSpPr>
        <p:spPr>
          <a:xfrm flipV="1">
            <a:off x="1" y="6383876"/>
            <a:ext cx="8277725"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350" dirty="0"/>
          </a:p>
        </p:txBody>
      </p:sp>
      <p:sp>
        <p:nvSpPr>
          <p:cNvPr id="8" name="Line 12"/>
          <p:cNvSpPr>
            <a:spLocks noChangeShapeType="1"/>
          </p:cNvSpPr>
          <p:nvPr userDrawn="1"/>
        </p:nvSpPr>
        <p:spPr bwMode="auto">
          <a:xfrm>
            <a:off x="7945438"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350" dirty="0"/>
          </a:p>
        </p:txBody>
      </p:sp>
      <p:sp>
        <p:nvSpPr>
          <p:cNvPr id="9" name="Line 13"/>
          <p:cNvSpPr>
            <a:spLocks noChangeShapeType="1"/>
          </p:cNvSpPr>
          <p:nvPr userDrawn="1"/>
        </p:nvSpPr>
        <p:spPr bwMode="auto">
          <a:xfrm>
            <a:off x="7945438"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350" dirty="0"/>
          </a:p>
        </p:txBody>
      </p:sp>
      <p:sp>
        <p:nvSpPr>
          <p:cNvPr id="10" name="TextBox 13"/>
          <p:cNvSpPr txBox="1"/>
          <p:nvPr userDrawn="1"/>
        </p:nvSpPr>
        <p:spPr>
          <a:xfrm>
            <a:off x="120777" y="6456382"/>
            <a:ext cx="2700068"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a:solidFill>
                  <a:schemeClr val="bg1"/>
                </a:solidFill>
                <a:latin typeface="+mn-lt"/>
              </a:rPr>
              <a:t>Reuse-15-05</a:t>
            </a:r>
          </a:p>
        </p:txBody>
      </p:sp>
      <p:sp>
        <p:nvSpPr>
          <p:cNvPr id="11" name="TextBox 14"/>
          <p:cNvSpPr txBox="1"/>
          <p:nvPr userDrawn="1"/>
        </p:nvSpPr>
        <p:spPr>
          <a:xfrm>
            <a:off x="5465073" y="6456382"/>
            <a:ext cx="3390187"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a:solidFill>
                  <a:schemeClr val="bg1"/>
                </a:solidFill>
                <a:latin typeface="+mn-lt"/>
              </a:rPr>
              <a:t>© 2016 WE&amp;RF  ALL RIGHTS RESERVED</a:t>
            </a:r>
          </a:p>
        </p:txBody>
      </p:sp>
      <p:pic>
        <p:nvPicPr>
          <p:cNvPr id="13" name="Picture 1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243332" y="6294382"/>
            <a:ext cx="920622" cy="563618"/>
          </a:xfrm>
          <a:prstGeom prst="rect">
            <a:avLst/>
          </a:prstGeom>
        </p:spPr>
      </p:pic>
    </p:spTree>
    <p:extLst>
      <p:ext uri="{BB962C8B-B14F-4D97-AF65-F5344CB8AC3E}">
        <p14:creationId xmlns:p14="http://schemas.microsoft.com/office/powerpoint/2010/main" val="286354084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sp>
        <p:nvSpPr>
          <p:cNvPr id="11" name="Title 1"/>
          <p:cNvSpPr>
            <a:spLocks noGrp="1"/>
          </p:cNvSpPr>
          <p:nvPr>
            <p:ph type="title" hasCustomPrompt="1"/>
          </p:nvPr>
        </p:nvSpPr>
        <p:spPr>
          <a:xfrm>
            <a:off x="626123" y="5687628"/>
            <a:ext cx="5765800" cy="475836"/>
          </a:xfrm>
          <a:prstGeom prst="rect">
            <a:avLst/>
          </a:prstGeom>
        </p:spPr>
        <p:txBody>
          <a:bodyPr wrap="square" lIns="0" tIns="0" rIns="0" bIns="0">
            <a:noAutofit/>
          </a:bodyPr>
          <a:lstStyle>
            <a:lvl1pPr algn="l">
              <a:defRPr sz="1800" b="1">
                <a:solidFill>
                  <a:schemeClr val="tx1">
                    <a:lumMod val="75000"/>
                    <a:lumOff val="25000"/>
                  </a:schemeClr>
                </a:solidFill>
                <a:latin typeface="Arial"/>
                <a:cs typeface="Arial"/>
              </a:defRPr>
            </a:lvl1pPr>
          </a:lstStyle>
          <a:p>
            <a:r>
              <a:rPr lang="en-US" dirty="0"/>
              <a:t>Presenters:</a:t>
            </a:r>
          </a:p>
        </p:txBody>
      </p:sp>
      <p:sp>
        <p:nvSpPr>
          <p:cNvPr id="4" name="Rectangle 3"/>
          <p:cNvSpPr/>
          <p:nvPr userDrawn="1"/>
        </p:nvSpPr>
        <p:spPr>
          <a:xfrm>
            <a:off x="5090985" y="4135089"/>
            <a:ext cx="4053016" cy="836711"/>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5" name="Rectangle 4"/>
          <p:cNvSpPr/>
          <p:nvPr userDrawn="1"/>
        </p:nvSpPr>
        <p:spPr>
          <a:xfrm>
            <a:off x="1" y="4135089"/>
            <a:ext cx="5090984" cy="1250647"/>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grpSp>
        <p:nvGrpSpPr>
          <p:cNvPr id="6" name="Group 5"/>
          <p:cNvGrpSpPr/>
          <p:nvPr userDrawn="1"/>
        </p:nvGrpSpPr>
        <p:grpSpPr>
          <a:xfrm>
            <a:off x="2665070" y="4412973"/>
            <a:ext cx="6478931" cy="1444578"/>
            <a:chOff x="538163" y="4556125"/>
            <a:chExt cx="8543925" cy="1905000"/>
          </a:xfrm>
        </p:grpSpPr>
        <p:sp>
          <p:nvSpPr>
            <p:cNvPr id="7" name="Freeform 10"/>
            <p:cNvSpPr>
              <a:spLocks/>
            </p:cNvSpPr>
            <p:nvPr/>
          </p:nvSpPr>
          <p:spPr bwMode="auto">
            <a:xfrm>
              <a:off x="5249863" y="5673725"/>
              <a:ext cx="3832225" cy="787400"/>
            </a:xfrm>
            <a:custGeom>
              <a:avLst/>
              <a:gdLst>
                <a:gd name="T0" fmla="*/ 2414 w 2414"/>
                <a:gd name="T1" fmla="*/ 164 h 496"/>
                <a:gd name="T2" fmla="*/ 2314 w 2414"/>
                <a:gd name="T3" fmla="*/ 148 h 496"/>
                <a:gd name="T4" fmla="*/ 2200 w 2414"/>
                <a:gd name="T5" fmla="*/ 136 h 496"/>
                <a:gd name="T6" fmla="*/ 2054 w 2414"/>
                <a:gd name="T7" fmla="*/ 130 h 496"/>
                <a:gd name="T8" fmla="*/ 1886 w 2414"/>
                <a:gd name="T9" fmla="*/ 136 h 496"/>
                <a:gd name="T10" fmla="*/ 1750 w 2414"/>
                <a:gd name="T11" fmla="*/ 152 h 496"/>
                <a:gd name="T12" fmla="*/ 1656 w 2414"/>
                <a:gd name="T13" fmla="*/ 168 h 496"/>
                <a:gd name="T14" fmla="*/ 1562 w 2414"/>
                <a:gd name="T15" fmla="*/ 192 h 496"/>
                <a:gd name="T16" fmla="*/ 1468 w 2414"/>
                <a:gd name="T17" fmla="*/ 222 h 496"/>
                <a:gd name="T18" fmla="*/ 1374 w 2414"/>
                <a:gd name="T19" fmla="*/ 258 h 496"/>
                <a:gd name="T20" fmla="*/ 1328 w 2414"/>
                <a:gd name="T21" fmla="*/ 280 h 496"/>
                <a:gd name="T22" fmla="*/ 1146 w 2414"/>
                <a:gd name="T23" fmla="*/ 362 h 496"/>
                <a:gd name="T24" fmla="*/ 960 w 2414"/>
                <a:gd name="T25" fmla="*/ 426 h 496"/>
                <a:gd name="T26" fmla="*/ 824 w 2414"/>
                <a:gd name="T27" fmla="*/ 462 h 496"/>
                <a:gd name="T28" fmla="*/ 732 w 2414"/>
                <a:gd name="T29" fmla="*/ 478 h 496"/>
                <a:gd name="T30" fmla="*/ 644 w 2414"/>
                <a:gd name="T31" fmla="*/ 490 h 496"/>
                <a:gd name="T32" fmla="*/ 558 w 2414"/>
                <a:gd name="T33" fmla="*/ 496 h 496"/>
                <a:gd name="T34" fmla="*/ 472 w 2414"/>
                <a:gd name="T35" fmla="*/ 496 h 496"/>
                <a:gd name="T36" fmla="*/ 390 w 2414"/>
                <a:gd name="T37" fmla="*/ 490 h 496"/>
                <a:gd name="T38" fmla="*/ 310 w 2414"/>
                <a:gd name="T39" fmla="*/ 478 h 496"/>
                <a:gd name="T40" fmla="*/ 234 w 2414"/>
                <a:gd name="T41" fmla="*/ 458 h 496"/>
                <a:gd name="T42" fmla="*/ 162 w 2414"/>
                <a:gd name="T43" fmla="*/ 434 h 496"/>
                <a:gd name="T44" fmla="*/ 94 w 2414"/>
                <a:gd name="T45" fmla="*/ 402 h 496"/>
                <a:gd name="T46" fmla="*/ 30 w 2414"/>
                <a:gd name="T47" fmla="*/ 364 h 496"/>
                <a:gd name="T48" fmla="*/ 0 w 2414"/>
                <a:gd name="T49" fmla="*/ 342 h 496"/>
                <a:gd name="T50" fmla="*/ 48 w 2414"/>
                <a:gd name="T51" fmla="*/ 360 h 496"/>
                <a:gd name="T52" fmla="*/ 136 w 2414"/>
                <a:gd name="T53" fmla="*/ 386 h 496"/>
                <a:gd name="T54" fmla="*/ 214 w 2414"/>
                <a:gd name="T55" fmla="*/ 402 h 496"/>
                <a:gd name="T56" fmla="*/ 306 w 2414"/>
                <a:gd name="T57" fmla="*/ 414 h 496"/>
                <a:gd name="T58" fmla="*/ 406 w 2414"/>
                <a:gd name="T59" fmla="*/ 416 h 496"/>
                <a:gd name="T60" fmla="*/ 512 w 2414"/>
                <a:gd name="T61" fmla="*/ 408 h 496"/>
                <a:gd name="T62" fmla="*/ 566 w 2414"/>
                <a:gd name="T63" fmla="*/ 398 h 496"/>
                <a:gd name="T64" fmla="*/ 686 w 2414"/>
                <a:gd name="T65" fmla="*/ 362 h 496"/>
                <a:gd name="T66" fmla="*/ 822 w 2414"/>
                <a:gd name="T67" fmla="*/ 308 h 496"/>
                <a:gd name="T68" fmla="*/ 1126 w 2414"/>
                <a:gd name="T69" fmla="*/ 172 h 496"/>
                <a:gd name="T70" fmla="*/ 1290 w 2414"/>
                <a:gd name="T71" fmla="*/ 106 h 496"/>
                <a:gd name="T72" fmla="*/ 1454 w 2414"/>
                <a:gd name="T73" fmla="*/ 50 h 496"/>
                <a:gd name="T74" fmla="*/ 1576 w 2414"/>
                <a:gd name="T75" fmla="*/ 20 h 496"/>
                <a:gd name="T76" fmla="*/ 1658 w 2414"/>
                <a:gd name="T77" fmla="*/ 8 h 496"/>
                <a:gd name="T78" fmla="*/ 1736 w 2414"/>
                <a:gd name="T79" fmla="*/ 2 h 496"/>
                <a:gd name="T80" fmla="*/ 1774 w 2414"/>
                <a:gd name="T81" fmla="*/ 0 h 496"/>
                <a:gd name="T82" fmla="*/ 1920 w 2414"/>
                <a:gd name="T83" fmla="*/ 10 h 496"/>
                <a:gd name="T84" fmla="*/ 2048 w 2414"/>
                <a:gd name="T85" fmla="*/ 30 h 496"/>
                <a:gd name="T86" fmla="*/ 2158 w 2414"/>
                <a:gd name="T87" fmla="*/ 56 h 496"/>
                <a:gd name="T88" fmla="*/ 2248 w 2414"/>
                <a:gd name="T89" fmla="*/ 86 h 496"/>
                <a:gd name="T90" fmla="*/ 2320 w 2414"/>
                <a:gd name="T91" fmla="*/ 114 h 496"/>
                <a:gd name="T92" fmla="*/ 2404 w 2414"/>
                <a:gd name="T93" fmla="*/ 156 h 496"/>
                <a:gd name="T94" fmla="*/ 2414 w 2414"/>
                <a:gd name="T95" fmla="*/ 164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14" h="496">
                  <a:moveTo>
                    <a:pt x="2414" y="164"/>
                  </a:moveTo>
                  <a:lnTo>
                    <a:pt x="2414" y="164"/>
                  </a:lnTo>
                  <a:lnTo>
                    <a:pt x="2388" y="158"/>
                  </a:lnTo>
                  <a:lnTo>
                    <a:pt x="2314" y="148"/>
                  </a:lnTo>
                  <a:lnTo>
                    <a:pt x="2260" y="142"/>
                  </a:lnTo>
                  <a:lnTo>
                    <a:pt x="2200" y="136"/>
                  </a:lnTo>
                  <a:lnTo>
                    <a:pt x="2130" y="132"/>
                  </a:lnTo>
                  <a:lnTo>
                    <a:pt x="2054" y="130"/>
                  </a:lnTo>
                  <a:lnTo>
                    <a:pt x="1972" y="132"/>
                  </a:lnTo>
                  <a:lnTo>
                    <a:pt x="1886" y="136"/>
                  </a:lnTo>
                  <a:lnTo>
                    <a:pt x="1796" y="146"/>
                  </a:lnTo>
                  <a:lnTo>
                    <a:pt x="1750" y="152"/>
                  </a:lnTo>
                  <a:lnTo>
                    <a:pt x="1704" y="160"/>
                  </a:lnTo>
                  <a:lnTo>
                    <a:pt x="1656" y="168"/>
                  </a:lnTo>
                  <a:lnTo>
                    <a:pt x="1610" y="180"/>
                  </a:lnTo>
                  <a:lnTo>
                    <a:pt x="1562" y="192"/>
                  </a:lnTo>
                  <a:lnTo>
                    <a:pt x="1516" y="206"/>
                  </a:lnTo>
                  <a:lnTo>
                    <a:pt x="1468" y="222"/>
                  </a:lnTo>
                  <a:lnTo>
                    <a:pt x="1422" y="240"/>
                  </a:lnTo>
                  <a:lnTo>
                    <a:pt x="1374" y="258"/>
                  </a:lnTo>
                  <a:lnTo>
                    <a:pt x="1328" y="280"/>
                  </a:lnTo>
                  <a:lnTo>
                    <a:pt x="1328" y="280"/>
                  </a:lnTo>
                  <a:lnTo>
                    <a:pt x="1238" y="324"/>
                  </a:lnTo>
                  <a:lnTo>
                    <a:pt x="1146" y="362"/>
                  </a:lnTo>
                  <a:lnTo>
                    <a:pt x="1052" y="398"/>
                  </a:lnTo>
                  <a:lnTo>
                    <a:pt x="960" y="426"/>
                  </a:lnTo>
                  <a:lnTo>
                    <a:pt x="868" y="452"/>
                  </a:lnTo>
                  <a:lnTo>
                    <a:pt x="824" y="462"/>
                  </a:lnTo>
                  <a:lnTo>
                    <a:pt x="778" y="470"/>
                  </a:lnTo>
                  <a:lnTo>
                    <a:pt x="732" y="478"/>
                  </a:lnTo>
                  <a:lnTo>
                    <a:pt x="688" y="484"/>
                  </a:lnTo>
                  <a:lnTo>
                    <a:pt x="644" y="490"/>
                  </a:lnTo>
                  <a:lnTo>
                    <a:pt x="600" y="494"/>
                  </a:lnTo>
                  <a:lnTo>
                    <a:pt x="558" y="496"/>
                  </a:lnTo>
                  <a:lnTo>
                    <a:pt x="514" y="496"/>
                  </a:lnTo>
                  <a:lnTo>
                    <a:pt x="472" y="496"/>
                  </a:lnTo>
                  <a:lnTo>
                    <a:pt x="430" y="494"/>
                  </a:lnTo>
                  <a:lnTo>
                    <a:pt x="390" y="490"/>
                  </a:lnTo>
                  <a:lnTo>
                    <a:pt x="350" y="484"/>
                  </a:lnTo>
                  <a:lnTo>
                    <a:pt x="310" y="478"/>
                  </a:lnTo>
                  <a:lnTo>
                    <a:pt x="272" y="468"/>
                  </a:lnTo>
                  <a:lnTo>
                    <a:pt x="234" y="458"/>
                  </a:lnTo>
                  <a:lnTo>
                    <a:pt x="198" y="446"/>
                  </a:lnTo>
                  <a:lnTo>
                    <a:pt x="162" y="434"/>
                  </a:lnTo>
                  <a:lnTo>
                    <a:pt x="128" y="418"/>
                  </a:lnTo>
                  <a:lnTo>
                    <a:pt x="94" y="402"/>
                  </a:lnTo>
                  <a:lnTo>
                    <a:pt x="62" y="384"/>
                  </a:lnTo>
                  <a:lnTo>
                    <a:pt x="30" y="364"/>
                  </a:lnTo>
                  <a:lnTo>
                    <a:pt x="0" y="342"/>
                  </a:lnTo>
                  <a:lnTo>
                    <a:pt x="0" y="342"/>
                  </a:lnTo>
                  <a:lnTo>
                    <a:pt x="12" y="346"/>
                  </a:lnTo>
                  <a:lnTo>
                    <a:pt x="48" y="360"/>
                  </a:lnTo>
                  <a:lnTo>
                    <a:pt x="102" y="376"/>
                  </a:lnTo>
                  <a:lnTo>
                    <a:pt x="136" y="386"/>
                  </a:lnTo>
                  <a:lnTo>
                    <a:pt x="174" y="394"/>
                  </a:lnTo>
                  <a:lnTo>
                    <a:pt x="214" y="402"/>
                  </a:lnTo>
                  <a:lnTo>
                    <a:pt x="260" y="408"/>
                  </a:lnTo>
                  <a:lnTo>
                    <a:pt x="306" y="414"/>
                  </a:lnTo>
                  <a:lnTo>
                    <a:pt x="356" y="416"/>
                  </a:lnTo>
                  <a:lnTo>
                    <a:pt x="406" y="416"/>
                  </a:lnTo>
                  <a:lnTo>
                    <a:pt x="458" y="414"/>
                  </a:lnTo>
                  <a:lnTo>
                    <a:pt x="512" y="408"/>
                  </a:lnTo>
                  <a:lnTo>
                    <a:pt x="566" y="398"/>
                  </a:lnTo>
                  <a:lnTo>
                    <a:pt x="566" y="398"/>
                  </a:lnTo>
                  <a:lnTo>
                    <a:pt x="624" y="382"/>
                  </a:lnTo>
                  <a:lnTo>
                    <a:pt x="686" y="362"/>
                  </a:lnTo>
                  <a:lnTo>
                    <a:pt x="752" y="336"/>
                  </a:lnTo>
                  <a:lnTo>
                    <a:pt x="822" y="308"/>
                  </a:lnTo>
                  <a:lnTo>
                    <a:pt x="970" y="242"/>
                  </a:lnTo>
                  <a:lnTo>
                    <a:pt x="1126" y="172"/>
                  </a:lnTo>
                  <a:lnTo>
                    <a:pt x="1208" y="138"/>
                  </a:lnTo>
                  <a:lnTo>
                    <a:pt x="1290" y="106"/>
                  </a:lnTo>
                  <a:lnTo>
                    <a:pt x="1372" y="76"/>
                  </a:lnTo>
                  <a:lnTo>
                    <a:pt x="1454" y="50"/>
                  </a:lnTo>
                  <a:lnTo>
                    <a:pt x="1536" y="30"/>
                  </a:lnTo>
                  <a:lnTo>
                    <a:pt x="1576" y="20"/>
                  </a:lnTo>
                  <a:lnTo>
                    <a:pt x="1618" y="14"/>
                  </a:lnTo>
                  <a:lnTo>
                    <a:pt x="1658" y="8"/>
                  </a:lnTo>
                  <a:lnTo>
                    <a:pt x="1696" y="4"/>
                  </a:lnTo>
                  <a:lnTo>
                    <a:pt x="1736" y="2"/>
                  </a:lnTo>
                  <a:lnTo>
                    <a:pt x="1774" y="0"/>
                  </a:lnTo>
                  <a:lnTo>
                    <a:pt x="1774" y="0"/>
                  </a:lnTo>
                  <a:lnTo>
                    <a:pt x="1850" y="4"/>
                  </a:lnTo>
                  <a:lnTo>
                    <a:pt x="1920" y="10"/>
                  </a:lnTo>
                  <a:lnTo>
                    <a:pt x="1986" y="18"/>
                  </a:lnTo>
                  <a:lnTo>
                    <a:pt x="2048" y="30"/>
                  </a:lnTo>
                  <a:lnTo>
                    <a:pt x="2104" y="42"/>
                  </a:lnTo>
                  <a:lnTo>
                    <a:pt x="2158" y="56"/>
                  </a:lnTo>
                  <a:lnTo>
                    <a:pt x="2206" y="70"/>
                  </a:lnTo>
                  <a:lnTo>
                    <a:pt x="2248" y="86"/>
                  </a:lnTo>
                  <a:lnTo>
                    <a:pt x="2286" y="100"/>
                  </a:lnTo>
                  <a:lnTo>
                    <a:pt x="2320" y="114"/>
                  </a:lnTo>
                  <a:lnTo>
                    <a:pt x="2372" y="138"/>
                  </a:lnTo>
                  <a:lnTo>
                    <a:pt x="2404" y="156"/>
                  </a:lnTo>
                  <a:lnTo>
                    <a:pt x="2414" y="164"/>
                  </a:lnTo>
                  <a:lnTo>
                    <a:pt x="2414" y="164"/>
                  </a:lnTo>
                  <a:close/>
                </a:path>
              </a:pathLst>
            </a:custGeom>
            <a:solidFill>
              <a:srgbClr val="395173"/>
            </a:solidFill>
            <a:ln>
              <a:noFill/>
            </a:ln>
          </p:spPr>
          <p:txBody>
            <a:bodyPr vert="horz" wrap="square" lIns="91440" tIns="45720" rIns="91440" bIns="45720" numCol="1" anchor="t" anchorCtr="0" compatLnSpc="1">
              <a:prstTxWarp prst="textNoShape">
                <a:avLst/>
              </a:prstTxWarp>
            </a:bodyPr>
            <a:lstStyle/>
            <a:p>
              <a:endParaRPr lang="en-US" sz="1350"/>
            </a:p>
          </p:txBody>
        </p:sp>
        <p:sp>
          <p:nvSpPr>
            <p:cNvPr id="9" name="Freeform 11"/>
            <p:cNvSpPr>
              <a:spLocks/>
            </p:cNvSpPr>
            <p:nvPr/>
          </p:nvSpPr>
          <p:spPr bwMode="auto">
            <a:xfrm>
              <a:off x="3973513" y="5527674"/>
              <a:ext cx="4016375" cy="755650"/>
            </a:xfrm>
            <a:custGeom>
              <a:avLst/>
              <a:gdLst>
                <a:gd name="T0" fmla="*/ 1438 w 2530"/>
                <a:gd name="T1" fmla="*/ 442 h 476"/>
                <a:gd name="T2" fmla="*/ 1618 w 2530"/>
                <a:gd name="T3" fmla="*/ 374 h 476"/>
                <a:gd name="T4" fmla="*/ 1970 w 2530"/>
                <a:gd name="T5" fmla="*/ 216 h 476"/>
                <a:gd name="T6" fmla="*/ 2198 w 2530"/>
                <a:gd name="T7" fmla="*/ 130 h 476"/>
                <a:gd name="T8" fmla="*/ 2386 w 2530"/>
                <a:gd name="T9" fmla="*/ 78 h 476"/>
                <a:gd name="T10" fmla="*/ 2496 w 2530"/>
                <a:gd name="T11" fmla="*/ 62 h 476"/>
                <a:gd name="T12" fmla="*/ 2530 w 2530"/>
                <a:gd name="T13" fmla="*/ 44 h 476"/>
                <a:gd name="T14" fmla="*/ 2474 w 2530"/>
                <a:gd name="T15" fmla="*/ 42 h 476"/>
                <a:gd name="T16" fmla="*/ 2342 w 2530"/>
                <a:gd name="T17" fmla="*/ 60 h 476"/>
                <a:gd name="T18" fmla="*/ 2114 w 2530"/>
                <a:gd name="T19" fmla="*/ 118 h 476"/>
                <a:gd name="T20" fmla="*/ 1692 w 2530"/>
                <a:gd name="T21" fmla="*/ 250 h 476"/>
                <a:gd name="T22" fmla="*/ 1444 w 2530"/>
                <a:gd name="T23" fmla="*/ 310 h 476"/>
                <a:gd name="T24" fmla="*/ 1294 w 2530"/>
                <a:gd name="T25" fmla="*/ 328 h 476"/>
                <a:gd name="T26" fmla="*/ 1224 w 2530"/>
                <a:gd name="T27" fmla="*/ 326 h 476"/>
                <a:gd name="T28" fmla="*/ 1128 w 2530"/>
                <a:gd name="T29" fmla="*/ 312 h 476"/>
                <a:gd name="T30" fmla="*/ 1040 w 2530"/>
                <a:gd name="T31" fmla="*/ 282 h 476"/>
                <a:gd name="T32" fmla="*/ 938 w 2530"/>
                <a:gd name="T33" fmla="*/ 230 h 476"/>
                <a:gd name="T34" fmla="*/ 816 w 2530"/>
                <a:gd name="T35" fmla="*/ 138 h 476"/>
                <a:gd name="T36" fmla="*/ 736 w 2530"/>
                <a:gd name="T37" fmla="*/ 52 h 476"/>
                <a:gd name="T38" fmla="*/ 698 w 2530"/>
                <a:gd name="T39" fmla="*/ 0 h 476"/>
                <a:gd name="T40" fmla="*/ 632 w 2530"/>
                <a:gd name="T41" fmla="*/ 88 h 476"/>
                <a:gd name="T42" fmla="*/ 556 w 2530"/>
                <a:gd name="T43" fmla="*/ 150 h 476"/>
                <a:gd name="T44" fmla="*/ 472 w 2530"/>
                <a:gd name="T45" fmla="*/ 190 h 476"/>
                <a:gd name="T46" fmla="*/ 386 w 2530"/>
                <a:gd name="T47" fmla="*/ 212 h 476"/>
                <a:gd name="T48" fmla="*/ 298 w 2530"/>
                <a:gd name="T49" fmla="*/ 220 h 476"/>
                <a:gd name="T50" fmla="*/ 166 w 2530"/>
                <a:gd name="T51" fmla="*/ 208 h 476"/>
                <a:gd name="T52" fmla="*/ 48 w 2530"/>
                <a:gd name="T53" fmla="*/ 182 h 476"/>
                <a:gd name="T54" fmla="*/ 0 w 2530"/>
                <a:gd name="T55" fmla="*/ 166 h 476"/>
                <a:gd name="T56" fmla="*/ 90 w 2530"/>
                <a:gd name="T57" fmla="*/ 232 h 476"/>
                <a:gd name="T58" fmla="*/ 182 w 2530"/>
                <a:gd name="T59" fmla="*/ 274 h 476"/>
                <a:gd name="T60" fmla="*/ 272 w 2530"/>
                <a:gd name="T61" fmla="*/ 300 h 476"/>
                <a:gd name="T62" fmla="*/ 358 w 2530"/>
                <a:gd name="T63" fmla="*/ 308 h 476"/>
                <a:gd name="T64" fmla="*/ 464 w 2530"/>
                <a:gd name="T65" fmla="*/ 302 h 476"/>
                <a:gd name="T66" fmla="*/ 594 w 2530"/>
                <a:gd name="T67" fmla="*/ 270 h 476"/>
                <a:gd name="T68" fmla="*/ 672 w 2530"/>
                <a:gd name="T69" fmla="*/ 236 h 476"/>
                <a:gd name="T70" fmla="*/ 700 w 2530"/>
                <a:gd name="T71" fmla="*/ 250 h 476"/>
                <a:gd name="T72" fmla="*/ 742 w 2530"/>
                <a:gd name="T73" fmla="*/ 310 h 476"/>
                <a:gd name="T74" fmla="*/ 796 w 2530"/>
                <a:gd name="T75" fmla="*/ 360 h 476"/>
                <a:gd name="T76" fmla="*/ 858 w 2530"/>
                <a:gd name="T77" fmla="*/ 400 h 476"/>
                <a:gd name="T78" fmla="*/ 1000 w 2530"/>
                <a:gd name="T79" fmla="*/ 452 h 476"/>
                <a:gd name="T80" fmla="*/ 1154 w 2530"/>
                <a:gd name="T81" fmla="*/ 474 h 476"/>
                <a:gd name="T82" fmla="*/ 1300 w 2530"/>
                <a:gd name="T83" fmla="*/ 470 h 476"/>
                <a:gd name="T84" fmla="*/ 1386 w 2530"/>
                <a:gd name="T85" fmla="*/ 456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30" h="476">
                  <a:moveTo>
                    <a:pt x="1386" y="456"/>
                  </a:moveTo>
                  <a:lnTo>
                    <a:pt x="1386" y="456"/>
                  </a:lnTo>
                  <a:lnTo>
                    <a:pt x="1438" y="442"/>
                  </a:lnTo>
                  <a:lnTo>
                    <a:pt x="1494" y="424"/>
                  </a:lnTo>
                  <a:lnTo>
                    <a:pt x="1554" y="400"/>
                  </a:lnTo>
                  <a:lnTo>
                    <a:pt x="1618" y="374"/>
                  </a:lnTo>
                  <a:lnTo>
                    <a:pt x="1754" y="314"/>
                  </a:lnTo>
                  <a:lnTo>
                    <a:pt x="1896" y="250"/>
                  </a:lnTo>
                  <a:lnTo>
                    <a:pt x="1970" y="216"/>
                  </a:lnTo>
                  <a:lnTo>
                    <a:pt x="2046" y="186"/>
                  </a:lnTo>
                  <a:lnTo>
                    <a:pt x="2122" y="156"/>
                  </a:lnTo>
                  <a:lnTo>
                    <a:pt x="2198" y="130"/>
                  </a:lnTo>
                  <a:lnTo>
                    <a:pt x="2274" y="106"/>
                  </a:lnTo>
                  <a:lnTo>
                    <a:pt x="2348" y="86"/>
                  </a:lnTo>
                  <a:lnTo>
                    <a:pt x="2386" y="78"/>
                  </a:lnTo>
                  <a:lnTo>
                    <a:pt x="2424" y="72"/>
                  </a:lnTo>
                  <a:lnTo>
                    <a:pt x="2460" y="66"/>
                  </a:lnTo>
                  <a:lnTo>
                    <a:pt x="2496" y="62"/>
                  </a:lnTo>
                  <a:lnTo>
                    <a:pt x="2496" y="62"/>
                  </a:lnTo>
                  <a:lnTo>
                    <a:pt x="2522" y="48"/>
                  </a:lnTo>
                  <a:lnTo>
                    <a:pt x="2530" y="44"/>
                  </a:lnTo>
                  <a:lnTo>
                    <a:pt x="2530" y="44"/>
                  </a:lnTo>
                  <a:lnTo>
                    <a:pt x="2502" y="42"/>
                  </a:lnTo>
                  <a:lnTo>
                    <a:pt x="2474" y="42"/>
                  </a:lnTo>
                  <a:lnTo>
                    <a:pt x="2442" y="44"/>
                  </a:lnTo>
                  <a:lnTo>
                    <a:pt x="2410" y="48"/>
                  </a:lnTo>
                  <a:lnTo>
                    <a:pt x="2342" y="60"/>
                  </a:lnTo>
                  <a:lnTo>
                    <a:pt x="2270" y="76"/>
                  </a:lnTo>
                  <a:lnTo>
                    <a:pt x="2194" y="96"/>
                  </a:lnTo>
                  <a:lnTo>
                    <a:pt x="2114" y="118"/>
                  </a:lnTo>
                  <a:lnTo>
                    <a:pt x="1948" y="170"/>
                  </a:lnTo>
                  <a:lnTo>
                    <a:pt x="1776" y="224"/>
                  </a:lnTo>
                  <a:lnTo>
                    <a:pt x="1692" y="250"/>
                  </a:lnTo>
                  <a:lnTo>
                    <a:pt x="1606" y="272"/>
                  </a:lnTo>
                  <a:lnTo>
                    <a:pt x="1524" y="294"/>
                  </a:lnTo>
                  <a:lnTo>
                    <a:pt x="1444" y="310"/>
                  </a:lnTo>
                  <a:lnTo>
                    <a:pt x="1366" y="322"/>
                  </a:lnTo>
                  <a:lnTo>
                    <a:pt x="1330" y="326"/>
                  </a:lnTo>
                  <a:lnTo>
                    <a:pt x="1294" y="328"/>
                  </a:lnTo>
                  <a:lnTo>
                    <a:pt x="1294" y="328"/>
                  </a:lnTo>
                  <a:lnTo>
                    <a:pt x="1258" y="328"/>
                  </a:lnTo>
                  <a:lnTo>
                    <a:pt x="1224" y="326"/>
                  </a:lnTo>
                  <a:lnTo>
                    <a:pt x="1190" y="324"/>
                  </a:lnTo>
                  <a:lnTo>
                    <a:pt x="1158" y="318"/>
                  </a:lnTo>
                  <a:lnTo>
                    <a:pt x="1128" y="312"/>
                  </a:lnTo>
                  <a:lnTo>
                    <a:pt x="1098" y="304"/>
                  </a:lnTo>
                  <a:lnTo>
                    <a:pt x="1068" y="294"/>
                  </a:lnTo>
                  <a:lnTo>
                    <a:pt x="1040" y="282"/>
                  </a:lnTo>
                  <a:lnTo>
                    <a:pt x="1012" y="272"/>
                  </a:lnTo>
                  <a:lnTo>
                    <a:pt x="986" y="258"/>
                  </a:lnTo>
                  <a:lnTo>
                    <a:pt x="938" y="230"/>
                  </a:lnTo>
                  <a:lnTo>
                    <a:pt x="892" y="200"/>
                  </a:lnTo>
                  <a:lnTo>
                    <a:pt x="852" y="170"/>
                  </a:lnTo>
                  <a:lnTo>
                    <a:pt x="816" y="138"/>
                  </a:lnTo>
                  <a:lnTo>
                    <a:pt x="786" y="108"/>
                  </a:lnTo>
                  <a:lnTo>
                    <a:pt x="758" y="78"/>
                  </a:lnTo>
                  <a:lnTo>
                    <a:pt x="736" y="52"/>
                  </a:lnTo>
                  <a:lnTo>
                    <a:pt x="708" y="14"/>
                  </a:lnTo>
                  <a:lnTo>
                    <a:pt x="698" y="0"/>
                  </a:lnTo>
                  <a:lnTo>
                    <a:pt x="698" y="0"/>
                  </a:lnTo>
                  <a:lnTo>
                    <a:pt x="676" y="32"/>
                  </a:lnTo>
                  <a:lnTo>
                    <a:pt x="654" y="62"/>
                  </a:lnTo>
                  <a:lnTo>
                    <a:pt x="632" y="88"/>
                  </a:lnTo>
                  <a:lnTo>
                    <a:pt x="608" y="112"/>
                  </a:lnTo>
                  <a:lnTo>
                    <a:pt x="582" y="132"/>
                  </a:lnTo>
                  <a:lnTo>
                    <a:pt x="556" y="150"/>
                  </a:lnTo>
                  <a:lnTo>
                    <a:pt x="528" y="166"/>
                  </a:lnTo>
                  <a:lnTo>
                    <a:pt x="500" y="180"/>
                  </a:lnTo>
                  <a:lnTo>
                    <a:pt x="472" y="190"/>
                  </a:lnTo>
                  <a:lnTo>
                    <a:pt x="444" y="200"/>
                  </a:lnTo>
                  <a:lnTo>
                    <a:pt x="414" y="206"/>
                  </a:lnTo>
                  <a:lnTo>
                    <a:pt x="386" y="212"/>
                  </a:lnTo>
                  <a:lnTo>
                    <a:pt x="356" y="216"/>
                  </a:lnTo>
                  <a:lnTo>
                    <a:pt x="328" y="218"/>
                  </a:lnTo>
                  <a:lnTo>
                    <a:pt x="298" y="220"/>
                  </a:lnTo>
                  <a:lnTo>
                    <a:pt x="270" y="220"/>
                  </a:lnTo>
                  <a:lnTo>
                    <a:pt x="216" y="216"/>
                  </a:lnTo>
                  <a:lnTo>
                    <a:pt x="166" y="208"/>
                  </a:lnTo>
                  <a:lnTo>
                    <a:pt x="120" y="200"/>
                  </a:lnTo>
                  <a:lnTo>
                    <a:pt x="80" y="190"/>
                  </a:lnTo>
                  <a:lnTo>
                    <a:pt x="48" y="182"/>
                  </a:lnTo>
                  <a:lnTo>
                    <a:pt x="22" y="174"/>
                  </a:lnTo>
                  <a:lnTo>
                    <a:pt x="0" y="166"/>
                  </a:lnTo>
                  <a:lnTo>
                    <a:pt x="0" y="166"/>
                  </a:lnTo>
                  <a:lnTo>
                    <a:pt x="30" y="190"/>
                  </a:lnTo>
                  <a:lnTo>
                    <a:pt x="60" y="212"/>
                  </a:lnTo>
                  <a:lnTo>
                    <a:pt x="90" y="232"/>
                  </a:lnTo>
                  <a:lnTo>
                    <a:pt x="122" y="248"/>
                  </a:lnTo>
                  <a:lnTo>
                    <a:pt x="152" y="262"/>
                  </a:lnTo>
                  <a:lnTo>
                    <a:pt x="182" y="274"/>
                  </a:lnTo>
                  <a:lnTo>
                    <a:pt x="212" y="286"/>
                  </a:lnTo>
                  <a:lnTo>
                    <a:pt x="242" y="294"/>
                  </a:lnTo>
                  <a:lnTo>
                    <a:pt x="272" y="300"/>
                  </a:lnTo>
                  <a:lnTo>
                    <a:pt x="300" y="304"/>
                  </a:lnTo>
                  <a:lnTo>
                    <a:pt x="330" y="306"/>
                  </a:lnTo>
                  <a:lnTo>
                    <a:pt x="358" y="308"/>
                  </a:lnTo>
                  <a:lnTo>
                    <a:pt x="386" y="308"/>
                  </a:lnTo>
                  <a:lnTo>
                    <a:pt x="412" y="308"/>
                  </a:lnTo>
                  <a:lnTo>
                    <a:pt x="464" y="302"/>
                  </a:lnTo>
                  <a:lnTo>
                    <a:pt x="512" y="292"/>
                  </a:lnTo>
                  <a:lnTo>
                    <a:pt x="554" y="282"/>
                  </a:lnTo>
                  <a:lnTo>
                    <a:pt x="594" y="270"/>
                  </a:lnTo>
                  <a:lnTo>
                    <a:pt x="626" y="258"/>
                  </a:lnTo>
                  <a:lnTo>
                    <a:pt x="652" y="246"/>
                  </a:lnTo>
                  <a:lnTo>
                    <a:pt x="672" y="236"/>
                  </a:lnTo>
                  <a:lnTo>
                    <a:pt x="690" y="228"/>
                  </a:lnTo>
                  <a:lnTo>
                    <a:pt x="690" y="228"/>
                  </a:lnTo>
                  <a:lnTo>
                    <a:pt x="700" y="250"/>
                  </a:lnTo>
                  <a:lnTo>
                    <a:pt x="712" y="272"/>
                  </a:lnTo>
                  <a:lnTo>
                    <a:pt x="728" y="292"/>
                  </a:lnTo>
                  <a:lnTo>
                    <a:pt x="742" y="310"/>
                  </a:lnTo>
                  <a:lnTo>
                    <a:pt x="760" y="328"/>
                  </a:lnTo>
                  <a:lnTo>
                    <a:pt x="776" y="344"/>
                  </a:lnTo>
                  <a:lnTo>
                    <a:pt x="796" y="360"/>
                  </a:lnTo>
                  <a:lnTo>
                    <a:pt x="816" y="374"/>
                  </a:lnTo>
                  <a:lnTo>
                    <a:pt x="836" y="386"/>
                  </a:lnTo>
                  <a:lnTo>
                    <a:pt x="858" y="400"/>
                  </a:lnTo>
                  <a:lnTo>
                    <a:pt x="904" y="420"/>
                  </a:lnTo>
                  <a:lnTo>
                    <a:pt x="950" y="438"/>
                  </a:lnTo>
                  <a:lnTo>
                    <a:pt x="1000" y="452"/>
                  </a:lnTo>
                  <a:lnTo>
                    <a:pt x="1050" y="462"/>
                  </a:lnTo>
                  <a:lnTo>
                    <a:pt x="1102" y="470"/>
                  </a:lnTo>
                  <a:lnTo>
                    <a:pt x="1154" y="474"/>
                  </a:lnTo>
                  <a:lnTo>
                    <a:pt x="1204" y="476"/>
                  </a:lnTo>
                  <a:lnTo>
                    <a:pt x="1252" y="474"/>
                  </a:lnTo>
                  <a:lnTo>
                    <a:pt x="1300" y="470"/>
                  </a:lnTo>
                  <a:lnTo>
                    <a:pt x="1344" y="464"/>
                  </a:lnTo>
                  <a:lnTo>
                    <a:pt x="1386" y="456"/>
                  </a:lnTo>
                  <a:lnTo>
                    <a:pt x="1386" y="456"/>
                  </a:lnTo>
                  <a:close/>
                </a:path>
              </a:pathLst>
            </a:custGeom>
            <a:solidFill>
              <a:srgbClr val="5288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0"/>
            </a:p>
          </p:txBody>
        </p:sp>
        <p:sp>
          <p:nvSpPr>
            <p:cNvPr id="10" name="Freeform 14"/>
            <p:cNvSpPr>
              <a:spLocks/>
            </p:cNvSpPr>
            <p:nvPr/>
          </p:nvSpPr>
          <p:spPr bwMode="auto">
            <a:xfrm>
              <a:off x="538163" y="4556125"/>
              <a:ext cx="8543925" cy="1390650"/>
            </a:xfrm>
            <a:custGeom>
              <a:avLst/>
              <a:gdLst>
                <a:gd name="T0" fmla="*/ 4782 w 5382"/>
                <a:gd name="T1" fmla="*/ 624 h 876"/>
                <a:gd name="T2" fmla="*/ 4926 w 5382"/>
                <a:gd name="T3" fmla="*/ 646 h 876"/>
                <a:gd name="T4" fmla="*/ 5050 w 5382"/>
                <a:gd name="T5" fmla="*/ 674 h 876"/>
                <a:gd name="T6" fmla="*/ 5154 w 5382"/>
                <a:gd name="T7" fmla="*/ 704 h 876"/>
                <a:gd name="T8" fmla="*/ 5238 w 5382"/>
                <a:gd name="T9" fmla="*/ 736 h 876"/>
                <a:gd name="T10" fmla="*/ 5302 w 5382"/>
                <a:gd name="T11" fmla="*/ 764 h 876"/>
                <a:gd name="T12" fmla="*/ 5374 w 5382"/>
                <a:gd name="T13" fmla="*/ 804 h 876"/>
                <a:gd name="T14" fmla="*/ 5382 w 5382"/>
                <a:gd name="T15" fmla="*/ 0 h 876"/>
                <a:gd name="T16" fmla="*/ 0 w 5382"/>
                <a:gd name="T17" fmla="*/ 804 h 876"/>
                <a:gd name="T18" fmla="*/ 2152 w 5382"/>
                <a:gd name="T19" fmla="*/ 804 h 876"/>
                <a:gd name="T20" fmla="*/ 2108 w 5382"/>
                <a:gd name="T21" fmla="*/ 752 h 876"/>
                <a:gd name="T22" fmla="*/ 2098 w 5382"/>
                <a:gd name="T23" fmla="*/ 734 h 876"/>
                <a:gd name="T24" fmla="*/ 2132 w 5382"/>
                <a:gd name="T25" fmla="*/ 744 h 876"/>
                <a:gd name="T26" fmla="*/ 2182 w 5382"/>
                <a:gd name="T27" fmla="*/ 758 h 876"/>
                <a:gd name="T28" fmla="*/ 2260 w 5382"/>
                <a:gd name="T29" fmla="*/ 774 h 876"/>
                <a:gd name="T30" fmla="*/ 2358 w 5382"/>
                <a:gd name="T31" fmla="*/ 784 h 876"/>
                <a:gd name="T32" fmla="*/ 2466 w 5382"/>
                <a:gd name="T33" fmla="*/ 784 h 876"/>
                <a:gd name="T34" fmla="*/ 2524 w 5382"/>
                <a:gd name="T35" fmla="*/ 778 h 876"/>
                <a:gd name="T36" fmla="*/ 2580 w 5382"/>
                <a:gd name="T37" fmla="*/ 766 h 876"/>
                <a:gd name="T38" fmla="*/ 2636 w 5382"/>
                <a:gd name="T39" fmla="*/ 748 h 876"/>
                <a:gd name="T40" fmla="*/ 2688 w 5382"/>
                <a:gd name="T41" fmla="*/ 722 h 876"/>
                <a:gd name="T42" fmla="*/ 2740 w 5382"/>
                <a:gd name="T43" fmla="*/ 690 h 876"/>
                <a:gd name="T44" fmla="*/ 2786 w 5382"/>
                <a:gd name="T45" fmla="*/ 650 h 876"/>
                <a:gd name="T46" fmla="*/ 2826 w 5382"/>
                <a:gd name="T47" fmla="*/ 600 h 876"/>
                <a:gd name="T48" fmla="*/ 2862 w 5382"/>
                <a:gd name="T49" fmla="*/ 540 h 876"/>
                <a:gd name="T50" fmla="*/ 2870 w 5382"/>
                <a:gd name="T51" fmla="*/ 554 h 876"/>
                <a:gd name="T52" fmla="*/ 2918 w 5382"/>
                <a:gd name="T53" fmla="*/ 620 h 876"/>
                <a:gd name="T54" fmla="*/ 2974 w 5382"/>
                <a:gd name="T55" fmla="*/ 682 h 876"/>
                <a:gd name="T56" fmla="*/ 3046 w 5382"/>
                <a:gd name="T57" fmla="*/ 746 h 876"/>
                <a:gd name="T58" fmla="*/ 3112 w 5382"/>
                <a:gd name="T59" fmla="*/ 790 h 876"/>
                <a:gd name="T60" fmla="*/ 3162 w 5382"/>
                <a:gd name="T61" fmla="*/ 818 h 876"/>
                <a:gd name="T62" fmla="*/ 3216 w 5382"/>
                <a:gd name="T63" fmla="*/ 840 h 876"/>
                <a:gd name="T64" fmla="*/ 3276 w 5382"/>
                <a:gd name="T65" fmla="*/ 858 h 876"/>
                <a:gd name="T66" fmla="*/ 3338 w 5382"/>
                <a:gd name="T67" fmla="*/ 870 h 876"/>
                <a:gd name="T68" fmla="*/ 3406 w 5382"/>
                <a:gd name="T69" fmla="*/ 876 h 876"/>
                <a:gd name="T70" fmla="*/ 3442 w 5382"/>
                <a:gd name="T71" fmla="*/ 876 h 876"/>
                <a:gd name="T72" fmla="*/ 3580 w 5382"/>
                <a:gd name="T73" fmla="*/ 862 h 876"/>
                <a:gd name="T74" fmla="*/ 3730 w 5382"/>
                <a:gd name="T75" fmla="*/ 832 h 876"/>
                <a:gd name="T76" fmla="*/ 3888 w 5382"/>
                <a:gd name="T77" fmla="*/ 794 h 876"/>
                <a:gd name="T78" fmla="*/ 4208 w 5382"/>
                <a:gd name="T79" fmla="*/ 708 h 876"/>
                <a:gd name="T80" fmla="*/ 4432 w 5382"/>
                <a:gd name="T81" fmla="*/ 650 h 876"/>
                <a:gd name="T82" fmla="*/ 4566 w 5382"/>
                <a:gd name="T83" fmla="*/ 624 h 876"/>
                <a:gd name="T84" fmla="*/ 4782 w 5382"/>
                <a:gd name="T85" fmla="*/ 624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382" h="876">
                  <a:moveTo>
                    <a:pt x="4782" y="624"/>
                  </a:moveTo>
                  <a:lnTo>
                    <a:pt x="4782" y="624"/>
                  </a:lnTo>
                  <a:lnTo>
                    <a:pt x="4858" y="634"/>
                  </a:lnTo>
                  <a:lnTo>
                    <a:pt x="4926" y="646"/>
                  </a:lnTo>
                  <a:lnTo>
                    <a:pt x="4990" y="658"/>
                  </a:lnTo>
                  <a:lnTo>
                    <a:pt x="5050" y="674"/>
                  </a:lnTo>
                  <a:lnTo>
                    <a:pt x="5104" y="688"/>
                  </a:lnTo>
                  <a:lnTo>
                    <a:pt x="5154" y="704"/>
                  </a:lnTo>
                  <a:lnTo>
                    <a:pt x="5198" y="720"/>
                  </a:lnTo>
                  <a:lnTo>
                    <a:pt x="5238" y="736"/>
                  </a:lnTo>
                  <a:lnTo>
                    <a:pt x="5272" y="750"/>
                  </a:lnTo>
                  <a:lnTo>
                    <a:pt x="5302" y="764"/>
                  </a:lnTo>
                  <a:lnTo>
                    <a:pt x="5346" y="788"/>
                  </a:lnTo>
                  <a:lnTo>
                    <a:pt x="5374" y="804"/>
                  </a:lnTo>
                  <a:lnTo>
                    <a:pt x="5382" y="812"/>
                  </a:lnTo>
                  <a:lnTo>
                    <a:pt x="5382" y="0"/>
                  </a:lnTo>
                  <a:lnTo>
                    <a:pt x="0" y="0"/>
                  </a:lnTo>
                  <a:lnTo>
                    <a:pt x="0" y="804"/>
                  </a:lnTo>
                  <a:lnTo>
                    <a:pt x="2152" y="804"/>
                  </a:lnTo>
                  <a:lnTo>
                    <a:pt x="2152" y="804"/>
                  </a:lnTo>
                  <a:lnTo>
                    <a:pt x="2124" y="772"/>
                  </a:lnTo>
                  <a:lnTo>
                    <a:pt x="2108" y="752"/>
                  </a:lnTo>
                  <a:lnTo>
                    <a:pt x="2100" y="738"/>
                  </a:lnTo>
                  <a:lnTo>
                    <a:pt x="2098" y="734"/>
                  </a:lnTo>
                  <a:lnTo>
                    <a:pt x="2132" y="744"/>
                  </a:lnTo>
                  <a:lnTo>
                    <a:pt x="2132" y="744"/>
                  </a:lnTo>
                  <a:lnTo>
                    <a:pt x="2154" y="750"/>
                  </a:lnTo>
                  <a:lnTo>
                    <a:pt x="2182" y="758"/>
                  </a:lnTo>
                  <a:lnTo>
                    <a:pt x="2218" y="766"/>
                  </a:lnTo>
                  <a:lnTo>
                    <a:pt x="2260" y="774"/>
                  </a:lnTo>
                  <a:lnTo>
                    <a:pt x="2306" y="780"/>
                  </a:lnTo>
                  <a:lnTo>
                    <a:pt x="2358" y="784"/>
                  </a:lnTo>
                  <a:lnTo>
                    <a:pt x="2410" y="786"/>
                  </a:lnTo>
                  <a:lnTo>
                    <a:pt x="2466" y="784"/>
                  </a:lnTo>
                  <a:lnTo>
                    <a:pt x="2494" y="782"/>
                  </a:lnTo>
                  <a:lnTo>
                    <a:pt x="2524" y="778"/>
                  </a:lnTo>
                  <a:lnTo>
                    <a:pt x="2552" y="772"/>
                  </a:lnTo>
                  <a:lnTo>
                    <a:pt x="2580" y="766"/>
                  </a:lnTo>
                  <a:lnTo>
                    <a:pt x="2608" y="758"/>
                  </a:lnTo>
                  <a:lnTo>
                    <a:pt x="2636" y="748"/>
                  </a:lnTo>
                  <a:lnTo>
                    <a:pt x="2662" y="736"/>
                  </a:lnTo>
                  <a:lnTo>
                    <a:pt x="2688" y="722"/>
                  </a:lnTo>
                  <a:lnTo>
                    <a:pt x="2714" y="708"/>
                  </a:lnTo>
                  <a:lnTo>
                    <a:pt x="2740" y="690"/>
                  </a:lnTo>
                  <a:lnTo>
                    <a:pt x="2764" y="672"/>
                  </a:lnTo>
                  <a:lnTo>
                    <a:pt x="2786" y="650"/>
                  </a:lnTo>
                  <a:lnTo>
                    <a:pt x="2806" y="626"/>
                  </a:lnTo>
                  <a:lnTo>
                    <a:pt x="2826" y="600"/>
                  </a:lnTo>
                  <a:lnTo>
                    <a:pt x="2846" y="570"/>
                  </a:lnTo>
                  <a:lnTo>
                    <a:pt x="2862" y="540"/>
                  </a:lnTo>
                  <a:lnTo>
                    <a:pt x="2862" y="540"/>
                  </a:lnTo>
                  <a:lnTo>
                    <a:pt x="2870" y="554"/>
                  </a:lnTo>
                  <a:lnTo>
                    <a:pt x="2898" y="594"/>
                  </a:lnTo>
                  <a:lnTo>
                    <a:pt x="2918" y="620"/>
                  </a:lnTo>
                  <a:lnTo>
                    <a:pt x="2944" y="650"/>
                  </a:lnTo>
                  <a:lnTo>
                    <a:pt x="2974" y="682"/>
                  </a:lnTo>
                  <a:lnTo>
                    <a:pt x="3008" y="714"/>
                  </a:lnTo>
                  <a:lnTo>
                    <a:pt x="3046" y="746"/>
                  </a:lnTo>
                  <a:lnTo>
                    <a:pt x="3090" y="776"/>
                  </a:lnTo>
                  <a:lnTo>
                    <a:pt x="3112" y="790"/>
                  </a:lnTo>
                  <a:lnTo>
                    <a:pt x="3136" y="804"/>
                  </a:lnTo>
                  <a:lnTo>
                    <a:pt x="3162" y="818"/>
                  </a:lnTo>
                  <a:lnTo>
                    <a:pt x="3188" y="830"/>
                  </a:lnTo>
                  <a:lnTo>
                    <a:pt x="3216" y="840"/>
                  </a:lnTo>
                  <a:lnTo>
                    <a:pt x="3246" y="850"/>
                  </a:lnTo>
                  <a:lnTo>
                    <a:pt x="3276" y="858"/>
                  </a:lnTo>
                  <a:lnTo>
                    <a:pt x="3306" y="866"/>
                  </a:lnTo>
                  <a:lnTo>
                    <a:pt x="3338" y="870"/>
                  </a:lnTo>
                  <a:lnTo>
                    <a:pt x="3372" y="874"/>
                  </a:lnTo>
                  <a:lnTo>
                    <a:pt x="3406" y="876"/>
                  </a:lnTo>
                  <a:lnTo>
                    <a:pt x="3442" y="876"/>
                  </a:lnTo>
                  <a:lnTo>
                    <a:pt x="3442" y="876"/>
                  </a:lnTo>
                  <a:lnTo>
                    <a:pt x="3508" y="870"/>
                  </a:lnTo>
                  <a:lnTo>
                    <a:pt x="3580" y="862"/>
                  </a:lnTo>
                  <a:lnTo>
                    <a:pt x="3654" y="848"/>
                  </a:lnTo>
                  <a:lnTo>
                    <a:pt x="3730" y="832"/>
                  </a:lnTo>
                  <a:lnTo>
                    <a:pt x="3808" y="814"/>
                  </a:lnTo>
                  <a:lnTo>
                    <a:pt x="3888" y="794"/>
                  </a:lnTo>
                  <a:lnTo>
                    <a:pt x="4048" y="752"/>
                  </a:lnTo>
                  <a:lnTo>
                    <a:pt x="4208" y="708"/>
                  </a:lnTo>
                  <a:lnTo>
                    <a:pt x="4360" y="668"/>
                  </a:lnTo>
                  <a:lnTo>
                    <a:pt x="4432" y="650"/>
                  </a:lnTo>
                  <a:lnTo>
                    <a:pt x="4500" y="636"/>
                  </a:lnTo>
                  <a:lnTo>
                    <a:pt x="4566" y="624"/>
                  </a:lnTo>
                  <a:lnTo>
                    <a:pt x="4626" y="618"/>
                  </a:lnTo>
                  <a:lnTo>
                    <a:pt x="4782" y="624"/>
                  </a:lnTo>
                  <a:close/>
                </a:path>
              </a:pathLst>
            </a:custGeom>
            <a:solidFill>
              <a:srgbClr val="395173"/>
            </a:solidFill>
            <a:ln>
              <a:noFill/>
            </a:ln>
          </p:spPr>
          <p:txBody>
            <a:bodyPr vert="horz" wrap="square" lIns="91440" tIns="45720" rIns="91440" bIns="45720" numCol="1" anchor="t" anchorCtr="0" compatLnSpc="1">
              <a:prstTxWarp prst="textNoShape">
                <a:avLst/>
              </a:prstTxWarp>
            </a:bodyPr>
            <a:lstStyle/>
            <a:p>
              <a:endParaRPr lang="en-US" sz="1350"/>
            </a:p>
          </p:txBody>
        </p:sp>
      </p:grpSp>
      <p:pic>
        <p:nvPicPr>
          <p:cNvPr id="12" name="Picture 11"/>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647568" y="814138"/>
            <a:ext cx="7496432" cy="3026201"/>
          </a:xfrm>
          <a:prstGeom prst="rect">
            <a:avLst/>
          </a:prstGeom>
        </p:spPr>
      </p:pic>
      <p:sp>
        <p:nvSpPr>
          <p:cNvPr id="13" name="Subtitle 2"/>
          <p:cNvSpPr txBox="1">
            <a:spLocks/>
          </p:cNvSpPr>
          <p:nvPr userDrawn="1"/>
        </p:nvSpPr>
        <p:spPr>
          <a:xfrm>
            <a:off x="438765" y="4261999"/>
            <a:ext cx="8266471" cy="1077218"/>
          </a:xfrm>
          <a:prstGeom prst="rect">
            <a:avLst/>
          </a:prstGeom>
        </p:spPr>
        <p:txBody>
          <a:bodyPr/>
          <a:lstStyle>
            <a:lvl1pPr marL="342900" indent="-342900" algn="l" defTabSz="457200" rtl="0" eaLnBrk="1" fontAlgn="base" hangingPunct="1">
              <a:spcBef>
                <a:spcPct val="20000"/>
              </a:spcBef>
              <a:spcAft>
                <a:spcPct val="0"/>
              </a:spcAft>
              <a:buFont typeface="Arial" panose="020B0604020202020204" pitchFamily="34" charset="0"/>
              <a:buChar char="•"/>
              <a:defRPr sz="3200" kern="1200">
                <a:solidFill>
                  <a:schemeClr val="tx1"/>
                </a:solidFill>
                <a:latin typeface="+mn-lt"/>
                <a:ea typeface="MS PGothic" panose="020B0600070205080204" pitchFamily="34" charset="-128"/>
                <a:cs typeface="+mn-cs"/>
              </a:defRPr>
            </a:lvl1pPr>
            <a:lvl2pPr marL="742950" indent="-285750" algn="l" defTabSz="457200" rtl="0" eaLnBrk="1" fontAlgn="base" hangingPunct="1">
              <a:spcBef>
                <a:spcPct val="20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2pPr>
            <a:lvl3pPr marL="1143000" indent="-228600" algn="l" defTabSz="457200" rtl="0" eaLnBrk="1" fontAlgn="base" hangingPunct="1">
              <a:spcBef>
                <a:spcPct val="200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n-cs"/>
              </a:defRPr>
            </a:lvl3pPr>
            <a:lvl4pPr marL="1600200" indent="-228600" algn="l" defTabSz="457200"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defTabSz="457200"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400" dirty="0">
                <a:solidFill>
                  <a:schemeClr val="bg1"/>
                </a:solidFill>
              </a:rPr>
              <a:t>Reuse-15-05: DPR Operator Training</a:t>
            </a:r>
          </a:p>
        </p:txBody>
      </p:sp>
      <p:pic>
        <p:nvPicPr>
          <p:cNvPr id="15" name="Picture 14"/>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637564" y="177633"/>
            <a:ext cx="1156044" cy="326087"/>
          </a:xfrm>
          <a:prstGeom prst="rect">
            <a:avLst/>
          </a:prstGeom>
        </p:spPr>
      </p:pic>
      <p:pic>
        <p:nvPicPr>
          <p:cNvPr id="17" name="Picture 1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8198985" y="153114"/>
            <a:ext cx="760393" cy="569321"/>
          </a:xfrm>
          <a:prstGeom prst="rect">
            <a:avLst/>
          </a:prstGeom>
        </p:spPr>
      </p:pic>
      <p:pic>
        <p:nvPicPr>
          <p:cNvPr id="18" name="Picture 1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5313846" y="185496"/>
            <a:ext cx="942056" cy="352604"/>
          </a:xfrm>
          <a:prstGeom prst="rect">
            <a:avLst/>
          </a:prstGeom>
        </p:spPr>
      </p:pic>
      <p:sp>
        <p:nvSpPr>
          <p:cNvPr id="19" name="Line 12"/>
          <p:cNvSpPr>
            <a:spLocks noChangeShapeType="1"/>
          </p:cNvSpPr>
          <p:nvPr userDrawn="1"/>
        </p:nvSpPr>
        <p:spPr bwMode="auto">
          <a:xfrm>
            <a:off x="7945438" y="5823712"/>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0" name="Line 13"/>
          <p:cNvSpPr>
            <a:spLocks noChangeShapeType="1"/>
          </p:cNvSpPr>
          <p:nvPr userDrawn="1"/>
        </p:nvSpPr>
        <p:spPr bwMode="auto">
          <a:xfrm>
            <a:off x="7945438" y="5823712"/>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1" name="Freeform 15"/>
          <p:cNvSpPr>
            <a:spLocks/>
          </p:cNvSpPr>
          <p:nvPr userDrawn="1"/>
        </p:nvSpPr>
        <p:spPr bwMode="auto">
          <a:xfrm>
            <a:off x="538163" y="4556125"/>
            <a:ext cx="8543925" cy="1390650"/>
          </a:xfrm>
          <a:custGeom>
            <a:avLst/>
            <a:gdLst>
              <a:gd name="T0" fmla="*/ 4782 w 5382"/>
              <a:gd name="T1" fmla="*/ 624 h 876"/>
              <a:gd name="T2" fmla="*/ 4926 w 5382"/>
              <a:gd name="T3" fmla="*/ 646 h 876"/>
              <a:gd name="T4" fmla="*/ 5050 w 5382"/>
              <a:gd name="T5" fmla="*/ 674 h 876"/>
              <a:gd name="T6" fmla="*/ 5154 w 5382"/>
              <a:gd name="T7" fmla="*/ 704 h 876"/>
              <a:gd name="T8" fmla="*/ 5238 w 5382"/>
              <a:gd name="T9" fmla="*/ 736 h 876"/>
              <a:gd name="T10" fmla="*/ 5302 w 5382"/>
              <a:gd name="T11" fmla="*/ 764 h 876"/>
              <a:gd name="T12" fmla="*/ 5374 w 5382"/>
              <a:gd name="T13" fmla="*/ 804 h 876"/>
              <a:gd name="T14" fmla="*/ 5382 w 5382"/>
              <a:gd name="T15" fmla="*/ 0 h 876"/>
              <a:gd name="T16" fmla="*/ 0 w 5382"/>
              <a:gd name="T17" fmla="*/ 804 h 876"/>
              <a:gd name="T18" fmla="*/ 2152 w 5382"/>
              <a:gd name="T19" fmla="*/ 804 h 876"/>
              <a:gd name="T20" fmla="*/ 2108 w 5382"/>
              <a:gd name="T21" fmla="*/ 752 h 876"/>
              <a:gd name="T22" fmla="*/ 2098 w 5382"/>
              <a:gd name="T23" fmla="*/ 734 h 876"/>
              <a:gd name="T24" fmla="*/ 2132 w 5382"/>
              <a:gd name="T25" fmla="*/ 744 h 876"/>
              <a:gd name="T26" fmla="*/ 2182 w 5382"/>
              <a:gd name="T27" fmla="*/ 758 h 876"/>
              <a:gd name="T28" fmla="*/ 2260 w 5382"/>
              <a:gd name="T29" fmla="*/ 774 h 876"/>
              <a:gd name="T30" fmla="*/ 2358 w 5382"/>
              <a:gd name="T31" fmla="*/ 784 h 876"/>
              <a:gd name="T32" fmla="*/ 2466 w 5382"/>
              <a:gd name="T33" fmla="*/ 784 h 876"/>
              <a:gd name="T34" fmla="*/ 2524 w 5382"/>
              <a:gd name="T35" fmla="*/ 778 h 876"/>
              <a:gd name="T36" fmla="*/ 2580 w 5382"/>
              <a:gd name="T37" fmla="*/ 766 h 876"/>
              <a:gd name="T38" fmla="*/ 2636 w 5382"/>
              <a:gd name="T39" fmla="*/ 748 h 876"/>
              <a:gd name="T40" fmla="*/ 2688 w 5382"/>
              <a:gd name="T41" fmla="*/ 722 h 876"/>
              <a:gd name="T42" fmla="*/ 2740 w 5382"/>
              <a:gd name="T43" fmla="*/ 690 h 876"/>
              <a:gd name="T44" fmla="*/ 2786 w 5382"/>
              <a:gd name="T45" fmla="*/ 650 h 876"/>
              <a:gd name="T46" fmla="*/ 2826 w 5382"/>
              <a:gd name="T47" fmla="*/ 600 h 876"/>
              <a:gd name="T48" fmla="*/ 2862 w 5382"/>
              <a:gd name="T49" fmla="*/ 540 h 876"/>
              <a:gd name="T50" fmla="*/ 2870 w 5382"/>
              <a:gd name="T51" fmla="*/ 554 h 876"/>
              <a:gd name="T52" fmla="*/ 2918 w 5382"/>
              <a:gd name="T53" fmla="*/ 620 h 876"/>
              <a:gd name="T54" fmla="*/ 2974 w 5382"/>
              <a:gd name="T55" fmla="*/ 682 h 876"/>
              <a:gd name="T56" fmla="*/ 3046 w 5382"/>
              <a:gd name="T57" fmla="*/ 746 h 876"/>
              <a:gd name="T58" fmla="*/ 3112 w 5382"/>
              <a:gd name="T59" fmla="*/ 790 h 876"/>
              <a:gd name="T60" fmla="*/ 3162 w 5382"/>
              <a:gd name="T61" fmla="*/ 818 h 876"/>
              <a:gd name="T62" fmla="*/ 3216 w 5382"/>
              <a:gd name="T63" fmla="*/ 840 h 876"/>
              <a:gd name="T64" fmla="*/ 3276 w 5382"/>
              <a:gd name="T65" fmla="*/ 858 h 876"/>
              <a:gd name="T66" fmla="*/ 3338 w 5382"/>
              <a:gd name="T67" fmla="*/ 870 h 876"/>
              <a:gd name="T68" fmla="*/ 3406 w 5382"/>
              <a:gd name="T69" fmla="*/ 876 h 876"/>
              <a:gd name="T70" fmla="*/ 3442 w 5382"/>
              <a:gd name="T71" fmla="*/ 876 h 876"/>
              <a:gd name="T72" fmla="*/ 3580 w 5382"/>
              <a:gd name="T73" fmla="*/ 862 h 876"/>
              <a:gd name="T74" fmla="*/ 3730 w 5382"/>
              <a:gd name="T75" fmla="*/ 832 h 876"/>
              <a:gd name="T76" fmla="*/ 3888 w 5382"/>
              <a:gd name="T77" fmla="*/ 794 h 876"/>
              <a:gd name="T78" fmla="*/ 4208 w 5382"/>
              <a:gd name="T79" fmla="*/ 708 h 876"/>
              <a:gd name="T80" fmla="*/ 4432 w 5382"/>
              <a:gd name="T81" fmla="*/ 650 h 876"/>
              <a:gd name="T82" fmla="*/ 4566 w 5382"/>
              <a:gd name="T83" fmla="*/ 624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82" h="876">
                <a:moveTo>
                  <a:pt x="4782" y="624"/>
                </a:moveTo>
                <a:lnTo>
                  <a:pt x="4782" y="624"/>
                </a:lnTo>
                <a:lnTo>
                  <a:pt x="4858" y="634"/>
                </a:lnTo>
                <a:lnTo>
                  <a:pt x="4926" y="646"/>
                </a:lnTo>
                <a:lnTo>
                  <a:pt x="4990" y="658"/>
                </a:lnTo>
                <a:lnTo>
                  <a:pt x="5050" y="674"/>
                </a:lnTo>
                <a:lnTo>
                  <a:pt x="5104" y="688"/>
                </a:lnTo>
                <a:lnTo>
                  <a:pt x="5154" y="704"/>
                </a:lnTo>
                <a:lnTo>
                  <a:pt x="5198" y="720"/>
                </a:lnTo>
                <a:lnTo>
                  <a:pt x="5238" y="736"/>
                </a:lnTo>
                <a:lnTo>
                  <a:pt x="5272" y="750"/>
                </a:lnTo>
                <a:lnTo>
                  <a:pt x="5302" y="764"/>
                </a:lnTo>
                <a:lnTo>
                  <a:pt x="5346" y="788"/>
                </a:lnTo>
                <a:lnTo>
                  <a:pt x="5374" y="804"/>
                </a:lnTo>
                <a:lnTo>
                  <a:pt x="5382" y="812"/>
                </a:lnTo>
                <a:lnTo>
                  <a:pt x="5382" y="0"/>
                </a:lnTo>
                <a:lnTo>
                  <a:pt x="0" y="0"/>
                </a:lnTo>
                <a:lnTo>
                  <a:pt x="0" y="804"/>
                </a:lnTo>
                <a:lnTo>
                  <a:pt x="2152" y="804"/>
                </a:lnTo>
                <a:lnTo>
                  <a:pt x="2152" y="804"/>
                </a:lnTo>
                <a:lnTo>
                  <a:pt x="2124" y="772"/>
                </a:lnTo>
                <a:lnTo>
                  <a:pt x="2108" y="752"/>
                </a:lnTo>
                <a:lnTo>
                  <a:pt x="2100" y="738"/>
                </a:lnTo>
                <a:lnTo>
                  <a:pt x="2098" y="734"/>
                </a:lnTo>
                <a:lnTo>
                  <a:pt x="2132" y="744"/>
                </a:lnTo>
                <a:lnTo>
                  <a:pt x="2132" y="744"/>
                </a:lnTo>
                <a:lnTo>
                  <a:pt x="2154" y="750"/>
                </a:lnTo>
                <a:lnTo>
                  <a:pt x="2182" y="758"/>
                </a:lnTo>
                <a:lnTo>
                  <a:pt x="2218" y="766"/>
                </a:lnTo>
                <a:lnTo>
                  <a:pt x="2260" y="774"/>
                </a:lnTo>
                <a:lnTo>
                  <a:pt x="2306" y="780"/>
                </a:lnTo>
                <a:lnTo>
                  <a:pt x="2358" y="784"/>
                </a:lnTo>
                <a:lnTo>
                  <a:pt x="2410" y="786"/>
                </a:lnTo>
                <a:lnTo>
                  <a:pt x="2466" y="784"/>
                </a:lnTo>
                <a:lnTo>
                  <a:pt x="2494" y="782"/>
                </a:lnTo>
                <a:lnTo>
                  <a:pt x="2524" y="778"/>
                </a:lnTo>
                <a:lnTo>
                  <a:pt x="2552" y="772"/>
                </a:lnTo>
                <a:lnTo>
                  <a:pt x="2580" y="766"/>
                </a:lnTo>
                <a:lnTo>
                  <a:pt x="2608" y="758"/>
                </a:lnTo>
                <a:lnTo>
                  <a:pt x="2636" y="748"/>
                </a:lnTo>
                <a:lnTo>
                  <a:pt x="2662" y="736"/>
                </a:lnTo>
                <a:lnTo>
                  <a:pt x="2688" y="722"/>
                </a:lnTo>
                <a:lnTo>
                  <a:pt x="2714" y="708"/>
                </a:lnTo>
                <a:lnTo>
                  <a:pt x="2740" y="690"/>
                </a:lnTo>
                <a:lnTo>
                  <a:pt x="2764" y="672"/>
                </a:lnTo>
                <a:lnTo>
                  <a:pt x="2786" y="650"/>
                </a:lnTo>
                <a:lnTo>
                  <a:pt x="2806" y="626"/>
                </a:lnTo>
                <a:lnTo>
                  <a:pt x="2826" y="600"/>
                </a:lnTo>
                <a:lnTo>
                  <a:pt x="2846" y="570"/>
                </a:lnTo>
                <a:lnTo>
                  <a:pt x="2862" y="540"/>
                </a:lnTo>
                <a:lnTo>
                  <a:pt x="2862" y="540"/>
                </a:lnTo>
                <a:lnTo>
                  <a:pt x="2870" y="554"/>
                </a:lnTo>
                <a:lnTo>
                  <a:pt x="2898" y="594"/>
                </a:lnTo>
                <a:lnTo>
                  <a:pt x="2918" y="620"/>
                </a:lnTo>
                <a:lnTo>
                  <a:pt x="2944" y="650"/>
                </a:lnTo>
                <a:lnTo>
                  <a:pt x="2974" y="682"/>
                </a:lnTo>
                <a:lnTo>
                  <a:pt x="3008" y="714"/>
                </a:lnTo>
                <a:lnTo>
                  <a:pt x="3046" y="746"/>
                </a:lnTo>
                <a:lnTo>
                  <a:pt x="3090" y="776"/>
                </a:lnTo>
                <a:lnTo>
                  <a:pt x="3112" y="790"/>
                </a:lnTo>
                <a:lnTo>
                  <a:pt x="3136" y="804"/>
                </a:lnTo>
                <a:lnTo>
                  <a:pt x="3162" y="818"/>
                </a:lnTo>
                <a:lnTo>
                  <a:pt x="3188" y="830"/>
                </a:lnTo>
                <a:lnTo>
                  <a:pt x="3216" y="840"/>
                </a:lnTo>
                <a:lnTo>
                  <a:pt x="3246" y="850"/>
                </a:lnTo>
                <a:lnTo>
                  <a:pt x="3276" y="858"/>
                </a:lnTo>
                <a:lnTo>
                  <a:pt x="3306" y="866"/>
                </a:lnTo>
                <a:lnTo>
                  <a:pt x="3338" y="870"/>
                </a:lnTo>
                <a:lnTo>
                  <a:pt x="3372" y="874"/>
                </a:lnTo>
                <a:lnTo>
                  <a:pt x="3406" y="876"/>
                </a:lnTo>
                <a:lnTo>
                  <a:pt x="3442" y="876"/>
                </a:lnTo>
                <a:lnTo>
                  <a:pt x="3442" y="876"/>
                </a:lnTo>
                <a:lnTo>
                  <a:pt x="3508" y="870"/>
                </a:lnTo>
                <a:lnTo>
                  <a:pt x="3580" y="862"/>
                </a:lnTo>
                <a:lnTo>
                  <a:pt x="3654" y="848"/>
                </a:lnTo>
                <a:lnTo>
                  <a:pt x="3730" y="832"/>
                </a:lnTo>
                <a:lnTo>
                  <a:pt x="3808" y="814"/>
                </a:lnTo>
                <a:lnTo>
                  <a:pt x="3888" y="794"/>
                </a:lnTo>
                <a:lnTo>
                  <a:pt x="4048" y="752"/>
                </a:lnTo>
                <a:lnTo>
                  <a:pt x="4208" y="708"/>
                </a:lnTo>
                <a:lnTo>
                  <a:pt x="4360" y="668"/>
                </a:lnTo>
                <a:lnTo>
                  <a:pt x="4432" y="650"/>
                </a:lnTo>
                <a:lnTo>
                  <a:pt x="4500" y="636"/>
                </a:lnTo>
                <a:lnTo>
                  <a:pt x="4566" y="624"/>
                </a:lnTo>
                <a:lnTo>
                  <a:pt x="4626" y="6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2" name="Line 16"/>
          <p:cNvSpPr>
            <a:spLocks noChangeShapeType="1"/>
          </p:cNvSpPr>
          <p:nvPr userDrawn="1"/>
        </p:nvSpPr>
        <p:spPr bwMode="auto">
          <a:xfrm>
            <a:off x="7945438" y="5855462"/>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3" name="Line 17"/>
          <p:cNvSpPr>
            <a:spLocks noChangeShapeType="1"/>
          </p:cNvSpPr>
          <p:nvPr userDrawn="1"/>
        </p:nvSpPr>
        <p:spPr bwMode="auto">
          <a:xfrm>
            <a:off x="7945438" y="5855462"/>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pic>
        <p:nvPicPr>
          <p:cNvPr id="2" name="Picture 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241065" y="1329417"/>
            <a:ext cx="2661446" cy="1629374"/>
          </a:xfrm>
          <a:prstGeom prst="rect">
            <a:avLst/>
          </a:prstGeom>
        </p:spPr>
      </p:pic>
    </p:spTree>
    <p:extLst>
      <p:ext uri="{BB962C8B-B14F-4D97-AF65-F5344CB8AC3E}">
        <p14:creationId xmlns:p14="http://schemas.microsoft.com/office/powerpoint/2010/main" val="1608873522"/>
      </p:ext>
    </p:extLst>
  </p:cSld>
  <p:clrMapOvr>
    <a:masterClrMapping/>
  </p:clrMapOvr>
  <p:extLst mod="1">
    <p:ext uri="{DCECCB84-F9BA-43D5-87BE-67443E8EF086}">
      <p15:sldGuideLst xmlns:p15="http://schemas.microsoft.com/office/powerpoint/2012/main">
        <p15:guide id="1" orient="horz" pos="3888">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8_Title Slide">
    <p:bg>
      <p:bgPr>
        <a:solidFill>
          <a:srgbClr val="395173"/>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85800" y="1463104"/>
            <a:ext cx="7764463" cy="1641475"/>
          </a:xfrm>
          <a:prstGeom prst="rect">
            <a:avLst/>
          </a:prstGeom>
        </p:spPr>
        <p:txBody>
          <a:bodyPr wrap="square" lIns="0" tIns="0" rIns="0" bIns="0">
            <a:spAutoFit/>
          </a:bodyPr>
          <a:lstStyle>
            <a:lvl1pPr algn="l">
              <a:lnSpc>
                <a:spcPts val="6375"/>
              </a:lnSpc>
              <a:defRPr sz="5400">
                <a:solidFill>
                  <a:schemeClr val="bg1"/>
                </a:solidFill>
                <a:latin typeface="Times New Roman" panose="02020603050405020304" pitchFamily="18" charset="0"/>
                <a:cs typeface="Times New Roman" panose="02020603050405020304" pitchFamily="18" charset="0"/>
              </a:defRPr>
            </a:lvl1pPr>
          </a:lstStyle>
          <a:p>
            <a:r>
              <a:rPr lang="en-US" dirty="0"/>
              <a:t>Click to edit Transition title style</a:t>
            </a:r>
          </a:p>
        </p:txBody>
      </p:sp>
      <p:sp>
        <p:nvSpPr>
          <p:cNvPr id="3" name="Subtitle 2"/>
          <p:cNvSpPr>
            <a:spLocks noGrp="1"/>
          </p:cNvSpPr>
          <p:nvPr>
            <p:ph type="subTitle" idx="1" hasCustomPrompt="1"/>
          </p:nvPr>
        </p:nvSpPr>
        <p:spPr>
          <a:xfrm>
            <a:off x="685800" y="3713154"/>
            <a:ext cx="5765800" cy="218137"/>
          </a:xfrm>
          <a:prstGeom prst="rect">
            <a:avLst/>
          </a:prstGeom>
        </p:spPr>
        <p:txBody>
          <a:bodyPr wrap="square" lIns="0" tIns="0" rIns="0" bIns="0">
            <a:spAutoFit/>
          </a:bodyPr>
          <a:lstStyle>
            <a:lvl1pPr marL="0" indent="0" algn="l">
              <a:buNone/>
              <a:defRPr sz="1575" b="1">
                <a:solidFill>
                  <a:srgbClr val="FFFFFF"/>
                </a:solidFill>
                <a:latin typeface="Arial" panose="020B0604020202020204" pitchFamily="34" charset="0"/>
                <a:cs typeface="Arial" panose="020B0604020202020204" pitchFamily="34" charset="0"/>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a:t>Click to edit transition subtitle style</a:t>
            </a:r>
          </a:p>
        </p:txBody>
      </p:sp>
    </p:spTree>
    <p:extLst>
      <p:ext uri="{BB962C8B-B14F-4D97-AF65-F5344CB8AC3E}">
        <p14:creationId xmlns:p14="http://schemas.microsoft.com/office/powerpoint/2010/main" val="129242446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 column content">
    <p:spTree>
      <p:nvGrpSpPr>
        <p:cNvPr id="1" name=""/>
        <p:cNvGrpSpPr/>
        <p:nvPr/>
      </p:nvGrpSpPr>
      <p:grpSpPr>
        <a:xfrm>
          <a:off x="0" y="0"/>
          <a:ext cx="0" cy="0"/>
          <a:chOff x="0" y="0"/>
          <a:chExt cx="0" cy="0"/>
        </a:xfrm>
      </p:grpSpPr>
      <p:sp>
        <p:nvSpPr>
          <p:cNvPr id="9" name="Title Placeholder 5"/>
          <p:cNvSpPr>
            <a:spLocks noGrp="1"/>
          </p:cNvSpPr>
          <p:nvPr>
            <p:ph type="title" hasCustomPrompt="1"/>
          </p:nvPr>
        </p:nvSpPr>
        <p:spPr>
          <a:xfrm>
            <a:off x="685801" y="541964"/>
            <a:ext cx="7784432" cy="533400"/>
          </a:xfrm>
          <a:prstGeom prst="rect">
            <a:avLst/>
          </a:prstGeom>
        </p:spPr>
        <p:txBody>
          <a:bodyPr vert="horz" lIns="91440" tIns="45720" rIns="91440" bIns="45720" rtlCol="0" anchor="ctr">
            <a:noAutofit/>
          </a:bodyPr>
          <a:lstStyle>
            <a:lvl1pPr>
              <a:defRPr sz="2700" b="1">
                <a:solidFill>
                  <a:srgbClr val="395173"/>
                </a:solidFill>
                <a:latin typeface="Arial" panose="020B0604020202020204" pitchFamily="34" charset="0"/>
                <a:cs typeface="Arial" panose="020B0604020202020204" pitchFamily="34" charset="0"/>
              </a:defRPr>
            </a:lvl1pPr>
          </a:lstStyle>
          <a:p>
            <a:r>
              <a:rPr lang="en-US" dirty="0"/>
              <a:t>Concise Title</a:t>
            </a:r>
          </a:p>
        </p:txBody>
      </p:sp>
      <p:sp>
        <p:nvSpPr>
          <p:cNvPr id="13" name="Text Placeholder 12"/>
          <p:cNvSpPr>
            <a:spLocks noGrp="1"/>
          </p:cNvSpPr>
          <p:nvPr>
            <p:ph type="body" sz="quarter" idx="11"/>
          </p:nvPr>
        </p:nvSpPr>
        <p:spPr>
          <a:xfrm>
            <a:off x="697832" y="1600200"/>
            <a:ext cx="3771900" cy="4572000"/>
          </a:xfr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stStyle>
          <a:p>
            <a:pPr lvl="0"/>
            <a:r>
              <a:rPr lang="en-US" dirty="0"/>
              <a:t>Click to edit Master text styles</a:t>
            </a:r>
          </a:p>
          <a:p>
            <a:pPr lvl="1"/>
            <a:r>
              <a:rPr lang="en-US" dirty="0"/>
              <a:t>Second level</a:t>
            </a:r>
          </a:p>
          <a:p>
            <a:pPr lvl="2"/>
            <a:r>
              <a:rPr lang="en-US" dirty="0"/>
              <a:t>Don’t exceed 3 levels</a:t>
            </a:r>
          </a:p>
        </p:txBody>
      </p:sp>
      <p:sp>
        <p:nvSpPr>
          <p:cNvPr id="3" name="Content Placeholder 2"/>
          <p:cNvSpPr>
            <a:spLocks noGrp="1"/>
          </p:cNvSpPr>
          <p:nvPr>
            <p:ph sz="quarter" idx="12" hasCustomPrompt="1"/>
          </p:nvPr>
        </p:nvSpPr>
        <p:spPr>
          <a:xfrm>
            <a:off x="4686300" y="1600200"/>
            <a:ext cx="3771900" cy="4572000"/>
          </a:xfrm>
        </p:spPr>
        <p:txBody>
          <a:bodyPr/>
          <a:lstStyle>
            <a:lvl1pPr marL="0" marR="0" indent="0" algn="l" defTabSz="685800" rtl="0" eaLnBrk="1" fontAlgn="auto" latinLnBrk="0" hangingPunct="1">
              <a:lnSpc>
                <a:spcPts val="2340"/>
              </a:lnSpc>
              <a:spcBef>
                <a:spcPts val="1800"/>
              </a:spcBef>
              <a:spcAft>
                <a:spcPts val="0"/>
              </a:spcAft>
              <a:buClr>
                <a:srgbClr val="000000">
                  <a:lumMod val="75000"/>
                  <a:lumOff val="25000"/>
                </a:srgbClr>
              </a:buClr>
              <a:buSzPct val="105000"/>
              <a:buFont typeface="Arial" panose="020B0604020202020204" pitchFamily="34" charset="0"/>
              <a:buNone/>
              <a:tabLst/>
              <a:defRPr baseline="0">
                <a:latin typeface="Arial" panose="020B0604020202020204" pitchFamily="34" charset="0"/>
                <a:cs typeface="Arial" panose="020B0604020202020204" pitchFamily="34" charset="0"/>
              </a:defRPr>
            </a:lvl1pPr>
          </a:lstStyle>
          <a:p>
            <a:pPr marL="171450" marR="0" lvl="0" indent="-171450" algn="l" defTabSz="685800" rtl="0" eaLnBrk="1" fontAlgn="auto" latinLnBrk="0" hangingPunct="1">
              <a:lnSpc>
                <a:spcPts val="2340"/>
              </a:lnSpc>
              <a:spcBef>
                <a:spcPts val="1800"/>
              </a:spcBef>
              <a:spcAft>
                <a:spcPts val="0"/>
              </a:spcAft>
              <a:buClr>
                <a:srgbClr val="000000">
                  <a:lumMod val="75000"/>
                  <a:lumOff val="25000"/>
                </a:srgbClr>
              </a:buClr>
              <a:buSzPct val="105000"/>
              <a:buFont typeface="Arial" panose="020B0604020202020204" pitchFamily="34" charset="0"/>
              <a:buChar char="•"/>
              <a:tabLst/>
              <a:defRPr/>
            </a:pPr>
            <a:r>
              <a:rPr kumimoji="0" lang="en-US" sz="1950" b="0" i="0" u="none" strike="noStrike" kern="1200" cap="none" spc="0" normalizeH="0" baseline="0" noProof="0" dirty="0">
                <a:ln>
                  <a:noFill/>
                </a:ln>
                <a:solidFill>
                  <a:srgbClr val="000000">
                    <a:lumMod val="75000"/>
                    <a:lumOff val="25000"/>
                  </a:srgbClr>
                </a:solidFill>
                <a:effectLst/>
                <a:uLnTx/>
                <a:uFillTx/>
                <a:latin typeface="+mn-lt"/>
                <a:ea typeface="MS PGothic" panose="020B0600070205080204" pitchFamily="34" charset="-128"/>
                <a:cs typeface="+mn-cs"/>
              </a:rPr>
              <a:t>Insert photo or graphic</a:t>
            </a:r>
          </a:p>
        </p:txBody>
      </p:sp>
      <p:sp>
        <p:nvSpPr>
          <p:cNvPr id="17" name="Rectangle 16"/>
          <p:cNvSpPr/>
          <p:nvPr userDrawn="1"/>
        </p:nvSpPr>
        <p:spPr>
          <a:xfrm flipV="1">
            <a:off x="1" y="6383876"/>
            <a:ext cx="8277725"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350" dirty="0"/>
          </a:p>
        </p:txBody>
      </p:sp>
      <p:sp>
        <p:nvSpPr>
          <p:cNvPr id="18" name="Line 12"/>
          <p:cNvSpPr>
            <a:spLocks noChangeShapeType="1"/>
          </p:cNvSpPr>
          <p:nvPr userDrawn="1"/>
        </p:nvSpPr>
        <p:spPr bwMode="auto">
          <a:xfrm>
            <a:off x="7945438"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350" dirty="0"/>
          </a:p>
        </p:txBody>
      </p:sp>
      <p:sp>
        <p:nvSpPr>
          <p:cNvPr id="19" name="Line 13"/>
          <p:cNvSpPr>
            <a:spLocks noChangeShapeType="1"/>
          </p:cNvSpPr>
          <p:nvPr userDrawn="1"/>
        </p:nvSpPr>
        <p:spPr bwMode="auto">
          <a:xfrm>
            <a:off x="7945438"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350" dirty="0"/>
          </a:p>
        </p:txBody>
      </p:sp>
      <p:sp>
        <p:nvSpPr>
          <p:cNvPr id="20" name="TextBox 13"/>
          <p:cNvSpPr txBox="1"/>
          <p:nvPr userDrawn="1"/>
        </p:nvSpPr>
        <p:spPr>
          <a:xfrm>
            <a:off x="120777" y="6456382"/>
            <a:ext cx="2700068"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a:solidFill>
                  <a:schemeClr val="bg1"/>
                </a:solidFill>
                <a:latin typeface="+mn-lt"/>
              </a:rPr>
              <a:t>Reuse-15-05</a:t>
            </a:r>
          </a:p>
        </p:txBody>
      </p:sp>
      <p:sp>
        <p:nvSpPr>
          <p:cNvPr id="21" name="TextBox 14"/>
          <p:cNvSpPr txBox="1"/>
          <p:nvPr userDrawn="1"/>
        </p:nvSpPr>
        <p:spPr>
          <a:xfrm>
            <a:off x="5465073" y="6456382"/>
            <a:ext cx="3390187"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a:solidFill>
                  <a:schemeClr val="bg1"/>
                </a:solidFill>
                <a:latin typeface="+mn-lt"/>
              </a:rPr>
              <a:t>© 2016 WE&amp;RF  ALL RIGHTS RESERVED</a:t>
            </a:r>
          </a:p>
        </p:txBody>
      </p:sp>
      <p:pic>
        <p:nvPicPr>
          <p:cNvPr id="2" name="Picture 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259922" y="6309252"/>
            <a:ext cx="829262" cy="507686"/>
          </a:xfrm>
          <a:prstGeom prst="rect">
            <a:avLst/>
          </a:prstGeom>
        </p:spPr>
      </p:pic>
    </p:spTree>
    <p:extLst>
      <p:ext uri="{BB962C8B-B14F-4D97-AF65-F5344CB8AC3E}">
        <p14:creationId xmlns:p14="http://schemas.microsoft.com/office/powerpoint/2010/main" val="355015350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2 column content">
    <p:spTree>
      <p:nvGrpSpPr>
        <p:cNvPr id="1" name=""/>
        <p:cNvGrpSpPr/>
        <p:nvPr/>
      </p:nvGrpSpPr>
      <p:grpSpPr>
        <a:xfrm>
          <a:off x="0" y="0"/>
          <a:ext cx="0" cy="0"/>
          <a:chOff x="0" y="0"/>
          <a:chExt cx="0" cy="0"/>
        </a:xfrm>
      </p:grpSpPr>
      <p:sp>
        <p:nvSpPr>
          <p:cNvPr id="9" name="Title Placeholder 5"/>
          <p:cNvSpPr>
            <a:spLocks noGrp="1"/>
          </p:cNvSpPr>
          <p:nvPr>
            <p:ph type="title" hasCustomPrompt="1"/>
          </p:nvPr>
        </p:nvSpPr>
        <p:spPr>
          <a:xfrm>
            <a:off x="685801" y="541964"/>
            <a:ext cx="7784432" cy="533400"/>
          </a:xfrm>
          <a:prstGeom prst="rect">
            <a:avLst/>
          </a:prstGeom>
        </p:spPr>
        <p:txBody>
          <a:bodyPr vert="horz" lIns="91440" tIns="45720" rIns="91440" bIns="45720" rtlCol="0" anchor="ctr">
            <a:noAutofit/>
          </a:bodyPr>
          <a:lstStyle>
            <a:lvl1pPr>
              <a:defRPr sz="2700" b="1">
                <a:solidFill>
                  <a:srgbClr val="395173"/>
                </a:solidFill>
                <a:latin typeface="Arial" panose="020B0604020202020204" pitchFamily="34" charset="0"/>
                <a:cs typeface="Arial" panose="020B0604020202020204" pitchFamily="34" charset="0"/>
              </a:defRPr>
            </a:lvl1pPr>
          </a:lstStyle>
          <a:p>
            <a:r>
              <a:rPr lang="en-US" dirty="0"/>
              <a:t>Concise Title</a:t>
            </a:r>
          </a:p>
        </p:txBody>
      </p:sp>
      <p:sp>
        <p:nvSpPr>
          <p:cNvPr id="13" name="Rectangle 12"/>
          <p:cNvSpPr/>
          <p:nvPr userDrawn="1"/>
        </p:nvSpPr>
        <p:spPr>
          <a:xfrm flipV="1">
            <a:off x="1" y="6383876"/>
            <a:ext cx="8277725"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350" dirty="0"/>
          </a:p>
        </p:txBody>
      </p:sp>
      <p:sp>
        <p:nvSpPr>
          <p:cNvPr id="17" name="Line 12"/>
          <p:cNvSpPr>
            <a:spLocks noChangeShapeType="1"/>
          </p:cNvSpPr>
          <p:nvPr userDrawn="1"/>
        </p:nvSpPr>
        <p:spPr bwMode="auto">
          <a:xfrm>
            <a:off x="7945438"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350" dirty="0"/>
          </a:p>
        </p:txBody>
      </p:sp>
      <p:sp>
        <p:nvSpPr>
          <p:cNvPr id="18" name="Line 13"/>
          <p:cNvSpPr>
            <a:spLocks noChangeShapeType="1"/>
          </p:cNvSpPr>
          <p:nvPr userDrawn="1"/>
        </p:nvSpPr>
        <p:spPr bwMode="auto">
          <a:xfrm>
            <a:off x="7945438"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350" dirty="0"/>
          </a:p>
        </p:txBody>
      </p:sp>
      <p:sp>
        <p:nvSpPr>
          <p:cNvPr id="19" name="TextBox 13"/>
          <p:cNvSpPr txBox="1"/>
          <p:nvPr userDrawn="1"/>
        </p:nvSpPr>
        <p:spPr>
          <a:xfrm>
            <a:off x="120777" y="6456382"/>
            <a:ext cx="2700068"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a:solidFill>
                  <a:schemeClr val="bg1"/>
                </a:solidFill>
                <a:latin typeface="+mn-lt"/>
              </a:rPr>
              <a:t>Reuse-15-05</a:t>
            </a:r>
          </a:p>
        </p:txBody>
      </p:sp>
      <p:sp>
        <p:nvSpPr>
          <p:cNvPr id="20" name="TextBox 14"/>
          <p:cNvSpPr txBox="1"/>
          <p:nvPr userDrawn="1"/>
        </p:nvSpPr>
        <p:spPr>
          <a:xfrm>
            <a:off x="5465073" y="6456382"/>
            <a:ext cx="3390187"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a:solidFill>
                  <a:schemeClr val="bg1"/>
                </a:solidFill>
                <a:latin typeface="+mn-lt"/>
              </a:rPr>
              <a:t>© 2016 WE&amp;RF  ALL RIGHTS RESERVED</a:t>
            </a:r>
          </a:p>
        </p:txBody>
      </p:sp>
      <p:pic>
        <p:nvPicPr>
          <p:cNvPr id="10" name="Picture 9"/>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308654" y="6326450"/>
            <a:ext cx="829262" cy="507686"/>
          </a:xfrm>
          <a:prstGeom prst="rect">
            <a:avLst/>
          </a:prstGeom>
        </p:spPr>
      </p:pic>
    </p:spTree>
    <p:extLst>
      <p:ext uri="{BB962C8B-B14F-4D97-AF65-F5344CB8AC3E}">
        <p14:creationId xmlns:p14="http://schemas.microsoft.com/office/powerpoint/2010/main" val="216529353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AndTx" preserve="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Content Placeholder 2"/>
          <p:cNvSpPr>
            <a:spLocks noGrp="1"/>
          </p:cNvSpPr>
          <p:nvPr>
            <p:ph sz="half" idx="1"/>
          </p:nvPr>
        </p:nvSpPr>
        <p:spPr>
          <a:xfrm>
            <a:off x="457200" y="1600202"/>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648200" y="1600202"/>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lide Number Placeholder 3"/>
          <p:cNvSpPr txBox="1">
            <a:spLocks/>
          </p:cNvSpPr>
          <p:nvPr userDrawn="1"/>
        </p:nvSpPr>
        <p:spPr>
          <a:xfrm>
            <a:off x="1" y="6492877"/>
            <a:ext cx="397893" cy="365125"/>
          </a:xfrm>
          <a:prstGeom prst="rect">
            <a:avLst/>
          </a:prstGeom>
        </p:spPr>
        <p:txBody>
          <a:bodyPr vert="horz" lIns="68580" tIns="34290" rIns="68580" bIns="34290" rtlCol="0" anchor="ctr"/>
          <a:lstStyle>
            <a:defPPr>
              <a:defRPr lang="en-US"/>
            </a:defPPr>
            <a:lvl1pPr marL="0" algn="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4E60767-D579-4E64-8C85-7C77A91890E0}" type="slidenum">
              <a:rPr lang="en-US" sz="900" smtClean="0"/>
              <a:pPr/>
              <a:t>‹#›</a:t>
            </a:fld>
            <a:endParaRPr lang="en-US" sz="900" dirty="0"/>
          </a:p>
        </p:txBody>
      </p:sp>
      <p:sp>
        <p:nvSpPr>
          <p:cNvPr id="6" name="Rectangle 5"/>
          <p:cNvSpPr/>
          <p:nvPr userDrawn="1"/>
        </p:nvSpPr>
        <p:spPr>
          <a:xfrm flipV="1">
            <a:off x="1" y="6383876"/>
            <a:ext cx="8277725"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350" dirty="0"/>
          </a:p>
        </p:txBody>
      </p:sp>
      <p:sp>
        <p:nvSpPr>
          <p:cNvPr id="7" name="Line 12"/>
          <p:cNvSpPr>
            <a:spLocks noChangeShapeType="1"/>
          </p:cNvSpPr>
          <p:nvPr userDrawn="1"/>
        </p:nvSpPr>
        <p:spPr bwMode="auto">
          <a:xfrm>
            <a:off x="7945438"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350" dirty="0"/>
          </a:p>
        </p:txBody>
      </p:sp>
      <p:sp>
        <p:nvSpPr>
          <p:cNvPr id="9" name="Line 13"/>
          <p:cNvSpPr>
            <a:spLocks noChangeShapeType="1"/>
          </p:cNvSpPr>
          <p:nvPr userDrawn="1"/>
        </p:nvSpPr>
        <p:spPr bwMode="auto">
          <a:xfrm>
            <a:off x="7945438"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350" dirty="0"/>
          </a:p>
        </p:txBody>
      </p:sp>
      <p:sp>
        <p:nvSpPr>
          <p:cNvPr id="10" name="TextBox 13"/>
          <p:cNvSpPr txBox="1"/>
          <p:nvPr userDrawn="1"/>
        </p:nvSpPr>
        <p:spPr>
          <a:xfrm>
            <a:off x="120777" y="6456382"/>
            <a:ext cx="2700068"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a:solidFill>
                  <a:schemeClr val="bg1"/>
                </a:solidFill>
                <a:latin typeface="+mn-lt"/>
              </a:rPr>
              <a:t>Reuse-15-05</a:t>
            </a:r>
          </a:p>
        </p:txBody>
      </p:sp>
      <p:sp>
        <p:nvSpPr>
          <p:cNvPr id="11" name="TextBox 14"/>
          <p:cNvSpPr txBox="1"/>
          <p:nvPr userDrawn="1"/>
        </p:nvSpPr>
        <p:spPr>
          <a:xfrm>
            <a:off x="5465073" y="6456382"/>
            <a:ext cx="3390187"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a:solidFill>
                  <a:schemeClr val="bg1"/>
                </a:solidFill>
                <a:latin typeface="+mn-lt"/>
              </a:rPr>
              <a:t>© 2016 WE&amp;RF  ALL RIGHTS RESERVED</a:t>
            </a:r>
          </a:p>
        </p:txBody>
      </p:sp>
      <p:pic>
        <p:nvPicPr>
          <p:cNvPr id="13" name="Picture 1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259922" y="6309252"/>
            <a:ext cx="829262" cy="507686"/>
          </a:xfrm>
          <a:prstGeom prst="rect">
            <a:avLst/>
          </a:prstGeom>
        </p:spPr>
      </p:pic>
    </p:spTree>
    <p:extLst>
      <p:ext uri="{BB962C8B-B14F-4D97-AF65-F5344CB8AC3E}">
        <p14:creationId xmlns:p14="http://schemas.microsoft.com/office/powerpoint/2010/main" val="66264832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Large graphic + text">
    <p:spTree>
      <p:nvGrpSpPr>
        <p:cNvPr id="1" name=""/>
        <p:cNvGrpSpPr/>
        <p:nvPr/>
      </p:nvGrpSpPr>
      <p:grpSpPr>
        <a:xfrm>
          <a:off x="0" y="0"/>
          <a:ext cx="0" cy="0"/>
          <a:chOff x="0" y="0"/>
          <a:chExt cx="0" cy="0"/>
        </a:xfrm>
      </p:grpSpPr>
      <p:sp>
        <p:nvSpPr>
          <p:cNvPr id="9" name="Title Placeholder 5"/>
          <p:cNvSpPr>
            <a:spLocks noGrp="1"/>
          </p:cNvSpPr>
          <p:nvPr>
            <p:ph type="title" hasCustomPrompt="1"/>
          </p:nvPr>
        </p:nvSpPr>
        <p:spPr>
          <a:xfrm>
            <a:off x="696074" y="541964"/>
            <a:ext cx="7774158" cy="533400"/>
          </a:xfrm>
          <a:prstGeom prst="rect">
            <a:avLst/>
          </a:prstGeom>
        </p:spPr>
        <p:txBody>
          <a:bodyPr vert="horz" lIns="91440" tIns="45720" rIns="91440" bIns="45720" rtlCol="0" anchor="ctr">
            <a:noAutofit/>
          </a:bodyPr>
          <a:lstStyle>
            <a:lvl1pPr>
              <a:defRPr sz="1890" b="1"/>
            </a:lvl1pPr>
          </a:lstStyle>
          <a:p>
            <a:r>
              <a:rPr lang="en-US" dirty="0"/>
              <a:t>Concise Title</a:t>
            </a:r>
          </a:p>
        </p:txBody>
      </p:sp>
      <p:sp>
        <p:nvSpPr>
          <p:cNvPr id="3" name="Content Placeholder 2"/>
          <p:cNvSpPr>
            <a:spLocks noGrp="1"/>
          </p:cNvSpPr>
          <p:nvPr>
            <p:ph sz="quarter" idx="12" hasCustomPrompt="1"/>
          </p:nvPr>
        </p:nvSpPr>
        <p:spPr>
          <a:xfrm>
            <a:off x="696075" y="3606230"/>
            <a:ext cx="7762126" cy="2565970"/>
          </a:xfrm>
        </p:spPr>
        <p:txBody>
          <a:bodyPr>
            <a:normAutofit/>
          </a:bodyPr>
          <a:lstStyle>
            <a:lvl1pPr marL="0" indent="0">
              <a:buNone/>
              <a:defRPr sz="1350" baseline="0"/>
            </a:lvl1pPr>
            <a:lvl3pPr marL="617220" indent="0">
              <a:buNone/>
              <a:defRPr/>
            </a:lvl3pPr>
          </a:lstStyle>
          <a:p>
            <a:pPr lvl="0"/>
            <a:r>
              <a:rPr lang="en-US" dirty="0"/>
              <a:t>Insert large photo or graphic here</a:t>
            </a:r>
          </a:p>
        </p:txBody>
      </p:sp>
      <p:sp>
        <p:nvSpPr>
          <p:cNvPr id="8" name="Text Placeholder 12"/>
          <p:cNvSpPr>
            <a:spLocks noGrp="1"/>
          </p:cNvSpPr>
          <p:nvPr>
            <p:ph type="body" sz="quarter" idx="11"/>
          </p:nvPr>
        </p:nvSpPr>
        <p:spPr>
          <a:xfrm>
            <a:off x="696075" y="1617121"/>
            <a:ext cx="7762126" cy="1763089"/>
          </a:xfrm>
        </p:spPr>
        <p:txBody>
          <a:bodyPr/>
          <a:lstStyle>
            <a:lvl3pPr>
              <a:defRPr/>
            </a:lvl3pPr>
          </a:lstStyle>
          <a:p>
            <a:pPr lvl="0"/>
            <a:r>
              <a:rPr lang="en-US" dirty="0"/>
              <a:t>Click to edit Master text styles</a:t>
            </a:r>
          </a:p>
          <a:p>
            <a:pPr lvl="1"/>
            <a:r>
              <a:rPr lang="en-US" dirty="0"/>
              <a:t>Second level</a:t>
            </a:r>
          </a:p>
          <a:p>
            <a:pPr lvl="2"/>
            <a:r>
              <a:rPr lang="en-US" dirty="0"/>
              <a:t>Don’t exceed 3 levels</a:t>
            </a:r>
          </a:p>
        </p:txBody>
      </p:sp>
      <p:sp>
        <p:nvSpPr>
          <p:cNvPr id="7" name="Rectangle 6"/>
          <p:cNvSpPr/>
          <p:nvPr userDrawn="1"/>
        </p:nvSpPr>
        <p:spPr>
          <a:xfrm flipV="1">
            <a:off x="1" y="6383876"/>
            <a:ext cx="8277725"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350" dirty="0"/>
          </a:p>
        </p:txBody>
      </p:sp>
      <p:sp>
        <p:nvSpPr>
          <p:cNvPr id="10" name="Line 12"/>
          <p:cNvSpPr>
            <a:spLocks noChangeShapeType="1"/>
          </p:cNvSpPr>
          <p:nvPr userDrawn="1"/>
        </p:nvSpPr>
        <p:spPr bwMode="auto">
          <a:xfrm>
            <a:off x="7945438"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350" dirty="0"/>
          </a:p>
        </p:txBody>
      </p:sp>
      <p:sp>
        <p:nvSpPr>
          <p:cNvPr id="13" name="Line 13"/>
          <p:cNvSpPr>
            <a:spLocks noChangeShapeType="1"/>
          </p:cNvSpPr>
          <p:nvPr userDrawn="1"/>
        </p:nvSpPr>
        <p:spPr bwMode="auto">
          <a:xfrm>
            <a:off x="7945438"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350" dirty="0"/>
          </a:p>
        </p:txBody>
      </p:sp>
      <p:sp>
        <p:nvSpPr>
          <p:cNvPr id="14" name="TextBox 13"/>
          <p:cNvSpPr txBox="1"/>
          <p:nvPr userDrawn="1"/>
        </p:nvSpPr>
        <p:spPr>
          <a:xfrm>
            <a:off x="120777" y="6456382"/>
            <a:ext cx="2700068"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a:solidFill>
                  <a:schemeClr val="bg1"/>
                </a:solidFill>
                <a:latin typeface="+mn-lt"/>
              </a:rPr>
              <a:t>Reuse-15-05</a:t>
            </a:r>
          </a:p>
        </p:txBody>
      </p:sp>
      <p:sp>
        <p:nvSpPr>
          <p:cNvPr id="15" name="TextBox 14"/>
          <p:cNvSpPr txBox="1"/>
          <p:nvPr userDrawn="1"/>
        </p:nvSpPr>
        <p:spPr>
          <a:xfrm>
            <a:off x="5465073" y="6456382"/>
            <a:ext cx="3390187"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a:solidFill>
                  <a:schemeClr val="bg1"/>
                </a:solidFill>
                <a:latin typeface="+mn-lt"/>
              </a:rPr>
              <a:t>© 2016 WE&amp;RF  ALL RIGHTS RESERVED</a:t>
            </a:r>
          </a:p>
        </p:txBody>
      </p:sp>
      <p:pic>
        <p:nvPicPr>
          <p:cNvPr id="11" name="Picture 1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259922" y="6309252"/>
            <a:ext cx="829262" cy="507686"/>
          </a:xfrm>
          <a:prstGeom prst="rect">
            <a:avLst/>
          </a:prstGeom>
        </p:spPr>
      </p:pic>
    </p:spTree>
    <p:extLst>
      <p:ext uri="{BB962C8B-B14F-4D97-AF65-F5344CB8AC3E}">
        <p14:creationId xmlns:p14="http://schemas.microsoft.com/office/powerpoint/2010/main" val="317193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8_Title Slide">
    <p:bg>
      <p:bgPr>
        <a:solidFill>
          <a:srgbClr val="E1E1D5"/>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85799" y="1193800"/>
            <a:ext cx="7764463" cy="2180084"/>
          </a:xfrm>
          <a:prstGeom prst="rect">
            <a:avLst/>
          </a:prstGeom>
        </p:spPr>
        <p:txBody>
          <a:bodyPr wrap="square" lIns="0" tIns="0" rIns="0" bIns="0">
            <a:noAutofit/>
          </a:bodyPr>
          <a:lstStyle>
            <a:lvl1pPr algn="l">
              <a:lnSpc>
                <a:spcPts val="8500"/>
              </a:lnSpc>
              <a:defRPr sz="7200">
                <a:solidFill>
                  <a:srgbClr val="395173"/>
                </a:solidFill>
                <a:latin typeface="Times New Roman" panose="02020603050405020304" pitchFamily="18" charset="0"/>
                <a:cs typeface="Times New Roman" panose="02020603050405020304" pitchFamily="18" charset="0"/>
              </a:defRPr>
            </a:lvl1pPr>
          </a:lstStyle>
          <a:p>
            <a:r>
              <a:rPr lang="en-US" dirty="0"/>
              <a:t>Click to edit Transition title style</a:t>
            </a:r>
          </a:p>
        </p:txBody>
      </p:sp>
      <p:sp>
        <p:nvSpPr>
          <p:cNvPr id="3" name="Subtitle 2"/>
          <p:cNvSpPr>
            <a:spLocks noGrp="1"/>
          </p:cNvSpPr>
          <p:nvPr>
            <p:ph type="subTitle" idx="1" hasCustomPrompt="1"/>
          </p:nvPr>
        </p:nvSpPr>
        <p:spPr>
          <a:xfrm>
            <a:off x="685800" y="3713152"/>
            <a:ext cx="5765800" cy="323165"/>
          </a:xfrm>
          <a:prstGeom prst="rect">
            <a:avLst/>
          </a:prstGeom>
        </p:spPr>
        <p:txBody>
          <a:bodyPr wrap="square" lIns="0" tIns="0" rIns="0" bIns="0">
            <a:noAutofit/>
          </a:bodyPr>
          <a:lstStyle>
            <a:lvl1pPr marL="0" indent="0" algn="l">
              <a:buNone/>
              <a:defRPr sz="2100" b="1">
                <a:solidFill>
                  <a:schemeClr val="bg1">
                    <a:lumMod val="50000"/>
                  </a:schemeClr>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transition subtitle style</a:t>
            </a:r>
          </a:p>
        </p:txBody>
      </p:sp>
    </p:spTree>
    <p:extLst>
      <p:ext uri="{BB962C8B-B14F-4D97-AF65-F5344CB8AC3E}">
        <p14:creationId xmlns:p14="http://schemas.microsoft.com/office/powerpoint/2010/main" val="256068344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pullout + graphic">
    <p:spTree>
      <p:nvGrpSpPr>
        <p:cNvPr id="1" name=""/>
        <p:cNvGrpSpPr/>
        <p:nvPr/>
      </p:nvGrpSpPr>
      <p:grpSpPr>
        <a:xfrm>
          <a:off x="0" y="0"/>
          <a:ext cx="0" cy="0"/>
          <a:chOff x="0" y="0"/>
          <a:chExt cx="0" cy="0"/>
        </a:xfrm>
      </p:grpSpPr>
      <p:sp>
        <p:nvSpPr>
          <p:cNvPr id="6" name="Rectangle 5"/>
          <p:cNvSpPr/>
          <p:nvPr userDrawn="1"/>
        </p:nvSpPr>
        <p:spPr>
          <a:xfrm>
            <a:off x="1" y="0"/>
            <a:ext cx="4452938" cy="6858000"/>
          </a:xfrm>
          <a:prstGeom prst="rect">
            <a:avLst/>
          </a:prstGeom>
          <a:solidFill>
            <a:srgbClr val="395173"/>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350"/>
          </a:p>
        </p:txBody>
      </p:sp>
      <p:sp>
        <p:nvSpPr>
          <p:cNvPr id="8" name="Text Placeholder 7"/>
          <p:cNvSpPr>
            <a:spLocks noGrp="1"/>
          </p:cNvSpPr>
          <p:nvPr>
            <p:ph type="body" sz="quarter" idx="10" hasCustomPrompt="1"/>
          </p:nvPr>
        </p:nvSpPr>
        <p:spPr>
          <a:xfrm>
            <a:off x="685801" y="1419726"/>
            <a:ext cx="3477126" cy="4752474"/>
          </a:xfrm>
          <a:prstGeom prst="rect">
            <a:avLst/>
          </a:prstGeom>
        </p:spPr>
        <p:txBody>
          <a:bodyPr tIns="0" rIns="0" anchor="ctr">
            <a:noAutofit/>
          </a:bodyPr>
          <a:lstStyle>
            <a:lvl1pPr marL="0" indent="0" algn="l">
              <a:lnSpc>
                <a:spcPts val="3000"/>
              </a:lnSpc>
              <a:spcBef>
                <a:spcPts val="0"/>
              </a:spcBef>
              <a:buNone/>
              <a:defRPr sz="2700" i="1" baseline="0">
                <a:solidFill>
                  <a:schemeClr val="bg1"/>
                </a:solidFill>
                <a:latin typeface="Times New Roman" panose="02020603050405020304" pitchFamily="18" charset="0"/>
                <a:cs typeface="Times New Roman" panose="02020603050405020304" pitchFamily="18" charset="0"/>
              </a:defRPr>
            </a:lvl1pPr>
            <a:lvl2pPr marL="342900" indent="0">
              <a:buNone/>
              <a:defRPr>
                <a:solidFill>
                  <a:schemeClr val="bg1"/>
                </a:solidFill>
                <a:latin typeface="Times New Roman" panose="02020603050405020304" pitchFamily="18" charset="0"/>
                <a:cs typeface="Times New Roman" panose="02020603050405020304" pitchFamily="18" charset="0"/>
              </a:defRPr>
            </a:lvl2pPr>
            <a:lvl3pPr marL="685800" indent="0">
              <a:buNone/>
              <a:defRPr>
                <a:solidFill>
                  <a:schemeClr val="bg1"/>
                </a:solidFill>
                <a:latin typeface="Times New Roman" panose="02020603050405020304" pitchFamily="18" charset="0"/>
                <a:cs typeface="Times New Roman" panose="02020603050405020304" pitchFamily="18" charset="0"/>
              </a:defRPr>
            </a:lvl3pPr>
            <a:lvl4pPr marL="1028700" indent="0">
              <a:buNone/>
              <a:defRPr>
                <a:solidFill>
                  <a:schemeClr val="bg1"/>
                </a:solidFill>
                <a:latin typeface="Times New Roman" panose="02020603050405020304" pitchFamily="18" charset="0"/>
                <a:cs typeface="Times New Roman" panose="02020603050405020304" pitchFamily="18" charset="0"/>
              </a:defRPr>
            </a:lvl4pPr>
            <a:lvl5pPr marL="1371600" indent="0">
              <a:buNone/>
              <a:defRPr>
                <a:solidFill>
                  <a:schemeClr val="bg1"/>
                </a:solidFill>
                <a:latin typeface="Times New Roman" panose="02020603050405020304" pitchFamily="18" charset="0"/>
                <a:cs typeface="Times New Roman" panose="02020603050405020304" pitchFamily="18" charset="0"/>
              </a:defRPr>
            </a:lvl5pPr>
          </a:lstStyle>
          <a:p>
            <a:pPr lvl="0"/>
            <a:r>
              <a:rPr lang="en-US" dirty="0"/>
              <a:t>Use this for creative text such as pull quotes, marketing statements, </a:t>
            </a:r>
            <a:r>
              <a:rPr lang="en-US" dirty="0" err="1"/>
              <a:t>etc</a:t>
            </a:r>
            <a:endParaRPr lang="en-US" dirty="0"/>
          </a:p>
        </p:txBody>
      </p:sp>
      <p:sp>
        <p:nvSpPr>
          <p:cNvPr id="3" name="Content Placeholder 2"/>
          <p:cNvSpPr>
            <a:spLocks noGrp="1"/>
          </p:cNvSpPr>
          <p:nvPr>
            <p:ph sz="quarter" idx="11" hasCustomPrompt="1"/>
          </p:nvPr>
        </p:nvSpPr>
        <p:spPr>
          <a:xfrm>
            <a:off x="4686300" y="533400"/>
            <a:ext cx="3784600" cy="5638800"/>
          </a:xfrm>
        </p:spPr>
        <p:txBody>
          <a:bodyPr/>
          <a:lstStyle>
            <a:lvl1pPr>
              <a:defRPr/>
            </a:lvl1pPr>
          </a:lstStyle>
          <a:p>
            <a:pPr lvl="0"/>
            <a:r>
              <a:rPr lang="en-US" dirty="0"/>
              <a:t>Insert image or graphic</a:t>
            </a:r>
          </a:p>
        </p:txBody>
      </p:sp>
      <p:sp>
        <p:nvSpPr>
          <p:cNvPr id="5" name="Text Placeholder 4"/>
          <p:cNvSpPr>
            <a:spLocks noGrp="1"/>
          </p:cNvSpPr>
          <p:nvPr>
            <p:ph type="body" sz="quarter" idx="12" hasCustomPrompt="1"/>
          </p:nvPr>
        </p:nvSpPr>
        <p:spPr>
          <a:xfrm>
            <a:off x="685801" y="531690"/>
            <a:ext cx="3771900" cy="533400"/>
          </a:xfrm>
        </p:spPr>
        <p:txBody>
          <a:bodyPr>
            <a:noAutofit/>
          </a:bodyPr>
          <a:lstStyle>
            <a:lvl1pPr marL="0" indent="0">
              <a:buNone/>
              <a:defRPr sz="2100" b="1" baseline="0">
                <a:solidFill>
                  <a:schemeClr val="bg1"/>
                </a:solidFill>
                <a:latin typeface="+mj-lt"/>
              </a:defRPr>
            </a:lvl1pPr>
          </a:lstStyle>
          <a:p>
            <a:pPr lvl="0"/>
            <a:r>
              <a:rPr lang="en-US" dirty="0"/>
              <a:t>Concise Title</a:t>
            </a:r>
          </a:p>
        </p:txBody>
      </p:sp>
      <p:sp>
        <p:nvSpPr>
          <p:cNvPr id="7" name="Slide Number Placeholder 1"/>
          <p:cNvSpPr>
            <a:spLocks noGrp="1"/>
          </p:cNvSpPr>
          <p:nvPr>
            <p:ph type="sldNum" sz="quarter" idx="4"/>
          </p:nvPr>
        </p:nvSpPr>
        <p:spPr>
          <a:xfrm>
            <a:off x="6457950" y="6356352"/>
            <a:ext cx="2057400" cy="365125"/>
          </a:xfrm>
          <a:prstGeom prst="rect">
            <a:avLst/>
          </a:prstGeom>
        </p:spPr>
        <p:txBody>
          <a:bodyPr vert="horz" lIns="91440" tIns="45720" rIns="91440" bIns="45720" rtlCol="0" anchor="ctr"/>
          <a:lstStyle>
            <a:lvl1pPr algn="r">
              <a:defRPr sz="750">
                <a:solidFill>
                  <a:schemeClr val="tx1">
                    <a:tint val="75000"/>
                  </a:schemeClr>
                </a:solidFill>
                <a:latin typeface="+mj-lt"/>
              </a:defRPr>
            </a:lvl1pPr>
          </a:lstStyle>
          <a:p>
            <a:fld id="{AAAAF933-B985-4433-97C3-72934A437ACB}" type="slidenum">
              <a:rPr lang="en-US" smtClean="0"/>
              <a:pPr/>
              <a:t>‹#›</a:t>
            </a:fld>
            <a:endParaRPr lang="en-US"/>
          </a:p>
        </p:txBody>
      </p:sp>
      <p:pic>
        <p:nvPicPr>
          <p:cNvPr id="9" name="Picture 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676089" y="6536220"/>
            <a:ext cx="705224" cy="234407"/>
          </a:xfrm>
          <a:prstGeom prst="rect">
            <a:avLst/>
          </a:prstGeom>
        </p:spPr>
      </p:pic>
      <p:sp>
        <p:nvSpPr>
          <p:cNvPr id="10" name="Rectangle 9"/>
          <p:cNvSpPr/>
          <p:nvPr userDrawn="1"/>
        </p:nvSpPr>
        <p:spPr>
          <a:xfrm flipV="1">
            <a:off x="1" y="6383876"/>
            <a:ext cx="8277725"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350" dirty="0"/>
          </a:p>
        </p:txBody>
      </p:sp>
      <p:sp>
        <p:nvSpPr>
          <p:cNvPr id="11" name="Line 12"/>
          <p:cNvSpPr>
            <a:spLocks noChangeShapeType="1"/>
          </p:cNvSpPr>
          <p:nvPr userDrawn="1"/>
        </p:nvSpPr>
        <p:spPr bwMode="auto">
          <a:xfrm>
            <a:off x="7945438"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350" dirty="0"/>
          </a:p>
        </p:txBody>
      </p:sp>
      <p:sp>
        <p:nvSpPr>
          <p:cNvPr id="12" name="Line 13"/>
          <p:cNvSpPr>
            <a:spLocks noChangeShapeType="1"/>
          </p:cNvSpPr>
          <p:nvPr userDrawn="1"/>
        </p:nvSpPr>
        <p:spPr bwMode="auto">
          <a:xfrm>
            <a:off x="7945438"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350" dirty="0"/>
          </a:p>
        </p:txBody>
      </p:sp>
      <p:sp>
        <p:nvSpPr>
          <p:cNvPr id="13" name="TextBox 13"/>
          <p:cNvSpPr txBox="1"/>
          <p:nvPr userDrawn="1"/>
        </p:nvSpPr>
        <p:spPr>
          <a:xfrm>
            <a:off x="120777" y="6456382"/>
            <a:ext cx="2700068"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a:solidFill>
                  <a:schemeClr val="bg1"/>
                </a:solidFill>
                <a:latin typeface="+mn-lt"/>
              </a:rPr>
              <a:t>Reuse-15-05</a:t>
            </a:r>
          </a:p>
        </p:txBody>
      </p:sp>
      <p:sp>
        <p:nvSpPr>
          <p:cNvPr id="14" name="TextBox 14"/>
          <p:cNvSpPr txBox="1"/>
          <p:nvPr userDrawn="1"/>
        </p:nvSpPr>
        <p:spPr>
          <a:xfrm>
            <a:off x="5465073" y="6456382"/>
            <a:ext cx="3390187"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a:solidFill>
                  <a:schemeClr val="bg1"/>
                </a:solidFill>
                <a:latin typeface="+mn-lt"/>
              </a:rPr>
              <a:t>© 2016 WE&amp;RF  ALL RIGHTS RESERVED</a:t>
            </a:r>
          </a:p>
        </p:txBody>
      </p:sp>
      <p:pic>
        <p:nvPicPr>
          <p:cNvPr id="16" name="Picture 15"/>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259922" y="6309252"/>
            <a:ext cx="829262" cy="507686"/>
          </a:xfrm>
          <a:prstGeom prst="rect">
            <a:avLst/>
          </a:prstGeom>
        </p:spPr>
      </p:pic>
    </p:spTree>
    <p:extLst>
      <p:ext uri="{BB962C8B-B14F-4D97-AF65-F5344CB8AC3E}">
        <p14:creationId xmlns:p14="http://schemas.microsoft.com/office/powerpoint/2010/main" val="184859492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ext only + subhea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96075" y="541964"/>
            <a:ext cx="7754189" cy="533400"/>
          </a:xfrm>
          <a:prstGeom prst="rect">
            <a:avLst/>
          </a:prstGeom>
        </p:spPr>
        <p:txBody>
          <a:bodyPr/>
          <a:lstStyle>
            <a:lvl1pPr algn="l">
              <a:defRPr sz="2100" baseline="0">
                <a:solidFill>
                  <a:srgbClr val="395173"/>
                </a:solidFill>
              </a:defRPr>
            </a:lvl1pPr>
          </a:lstStyle>
          <a:p>
            <a:r>
              <a:rPr lang="en-US" dirty="0"/>
              <a:t>Concise Title</a:t>
            </a:r>
          </a:p>
        </p:txBody>
      </p:sp>
      <p:sp>
        <p:nvSpPr>
          <p:cNvPr id="8" name="Text Placeholder 7"/>
          <p:cNvSpPr>
            <a:spLocks noGrp="1"/>
          </p:cNvSpPr>
          <p:nvPr>
            <p:ph type="body" sz="quarter" idx="10"/>
          </p:nvPr>
        </p:nvSpPr>
        <p:spPr>
          <a:xfrm>
            <a:off x="685800" y="1794325"/>
            <a:ext cx="7772400" cy="3946358"/>
          </a:xfrm>
        </p:spPr>
        <p:txBody>
          <a:bodyPr/>
          <a:lstStyle>
            <a:lvl3pPr>
              <a:defRPr/>
            </a:lvl3pPr>
          </a:lstStyle>
          <a:p>
            <a:pPr lvl="0"/>
            <a:r>
              <a:rPr lang="en-US" dirty="0"/>
              <a:t>Click to edit Master text styles</a:t>
            </a:r>
          </a:p>
          <a:p>
            <a:pPr lvl="1"/>
            <a:r>
              <a:rPr lang="en-US" dirty="0"/>
              <a:t>Second level</a:t>
            </a:r>
          </a:p>
          <a:p>
            <a:pPr lvl="2"/>
            <a:r>
              <a:rPr lang="en-US" dirty="0"/>
              <a:t>Don’t exceed 3 levels</a:t>
            </a:r>
          </a:p>
        </p:txBody>
      </p:sp>
      <p:sp>
        <p:nvSpPr>
          <p:cNvPr id="9" name="Text Placeholder 8"/>
          <p:cNvSpPr>
            <a:spLocks noGrp="1"/>
          </p:cNvSpPr>
          <p:nvPr>
            <p:ph type="body" sz="quarter" idx="11" hasCustomPrompt="1"/>
          </p:nvPr>
        </p:nvSpPr>
        <p:spPr>
          <a:xfrm>
            <a:off x="696075" y="1101178"/>
            <a:ext cx="5780926" cy="346466"/>
          </a:xfrm>
        </p:spPr>
        <p:txBody>
          <a:bodyPr>
            <a:noAutofit/>
          </a:bodyPr>
          <a:lstStyle>
            <a:lvl1pPr marL="0" indent="0">
              <a:lnSpc>
                <a:spcPts val="1500"/>
              </a:lnSpc>
              <a:spcBef>
                <a:spcPts val="0"/>
              </a:spcBef>
              <a:buNone/>
              <a:defRPr sz="1125" b="1">
                <a:solidFill>
                  <a:schemeClr val="accent6"/>
                </a:solidFill>
                <a:latin typeface="+mj-lt"/>
              </a:defRPr>
            </a:lvl1pPr>
          </a:lstStyle>
          <a:p>
            <a:pPr lvl="0"/>
            <a:r>
              <a:rPr lang="en-US" dirty="0"/>
              <a:t>If you need a subhead, put it here</a:t>
            </a:r>
          </a:p>
        </p:txBody>
      </p:sp>
      <p:sp>
        <p:nvSpPr>
          <p:cNvPr id="10" name="Rectangle 9"/>
          <p:cNvSpPr/>
          <p:nvPr userDrawn="1"/>
        </p:nvSpPr>
        <p:spPr>
          <a:xfrm flipV="1">
            <a:off x="1" y="6383876"/>
            <a:ext cx="8277725"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350" dirty="0"/>
          </a:p>
        </p:txBody>
      </p:sp>
      <p:sp>
        <p:nvSpPr>
          <p:cNvPr id="11" name="Line 12"/>
          <p:cNvSpPr>
            <a:spLocks noChangeShapeType="1"/>
          </p:cNvSpPr>
          <p:nvPr userDrawn="1"/>
        </p:nvSpPr>
        <p:spPr bwMode="auto">
          <a:xfrm>
            <a:off x="7945438"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350" dirty="0"/>
          </a:p>
        </p:txBody>
      </p:sp>
      <p:sp>
        <p:nvSpPr>
          <p:cNvPr id="12" name="Line 13"/>
          <p:cNvSpPr>
            <a:spLocks noChangeShapeType="1"/>
          </p:cNvSpPr>
          <p:nvPr userDrawn="1"/>
        </p:nvSpPr>
        <p:spPr bwMode="auto">
          <a:xfrm>
            <a:off x="7945438"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350" dirty="0"/>
          </a:p>
        </p:txBody>
      </p:sp>
      <p:sp>
        <p:nvSpPr>
          <p:cNvPr id="13" name="TextBox 13"/>
          <p:cNvSpPr txBox="1"/>
          <p:nvPr userDrawn="1"/>
        </p:nvSpPr>
        <p:spPr>
          <a:xfrm>
            <a:off x="120777" y="6456382"/>
            <a:ext cx="2700068"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a:solidFill>
                  <a:schemeClr val="bg1"/>
                </a:solidFill>
                <a:latin typeface="+mn-lt"/>
              </a:rPr>
              <a:t>Reuse-15-05</a:t>
            </a:r>
          </a:p>
        </p:txBody>
      </p:sp>
      <p:sp>
        <p:nvSpPr>
          <p:cNvPr id="14" name="TextBox 14"/>
          <p:cNvSpPr txBox="1"/>
          <p:nvPr userDrawn="1"/>
        </p:nvSpPr>
        <p:spPr>
          <a:xfrm>
            <a:off x="5465073" y="6456382"/>
            <a:ext cx="3390187"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a:solidFill>
                  <a:schemeClr val="bg1"/>
                </a:solidFill>
                <a:latin typeface="+mn-lt"/>
              </a:rPr>
              <a:t>© 2016 WE&amp;RF  ALL RIGHTS RESERVED</a:t>
            </a:r>
          </a:p>
        </p:txBody>
      </p:sp>
      <p:pic>
        <p:nvPicPr>
          <p:cNvPr id="16" name="Picture 1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259922" y="6309252"/>
            <a:ext cx="829262" cy="507686"/>
          </a:xfrm>
          <a:prstGeom prst="rect">
            <a:avLst/>
          </a:prstGeom>
        </p:spPr>
      </p:pic>
    </p:spTree>
    <p:extLst>
      <p:ext uri="{BB962C8B-B14F-4D97-AF65-F5344CB8AC3E}">
        <p14:creationId xmlns:p14="http://schemas.microsoft.com/office/powerpoint/2010/main" val="69944485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 full p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96075" y="685800"/>
            <a:ext cx="7754189" cy="533400"/>
          </a:xfrm>
          <a:prstGeom prst="rect">
            <a:avLst/>
          </a:prstGeom>
        </p:spPr>
        <p:txBody>
          <a:bodyPr/>
          <a:lstStyle>
            <a:lvl1pPr algn="l">
              <a:defRPr sz="2100" baseline="0">
                <a:solidFill>
                  <a:srgbClr val="395173"/>
                </a:solidFill>
              </a:defRPr>
            </a:lvl1pPr>
          </a:lstStyle>
          <a:p>
            <a:r>
              <a:rPr lang="en-US" dirty="0"/>
              <a:t>Concise Title</a:t>
            </a:r>
          </a:p>
        </p:txBody>
      </p:sp>
      <p:sp>
        <p:nvSpPr>
          <p:cNvPr id="3" name="Rectangle 2"/>
          <p:cNvSpPr/>
          <p:nvPr userDrawn="1"/>
        </p:nvSpPr>
        <p:spPr>
          <a:xfrm>
            <a:off x="0" y="6390526"/>
            <a:ext cx="9144000" cy="467474"/>
          </a:xfrm>
          <a:prstGeom prst="rect">
            <a:avLst/>
          </a:prstGeom>
          <a:solidFill>
            <a:srgbClr val="395173"/>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350"/>
          </a:p>
        </p:txBody>
      </p:sp>
      <p:sp>
        <p:nvSpPr>
          <p:cNvPr id="6" name="Content Placeholder 5"/>
          <p:cNvSpPr>
            <a:spLocks noGrp="1"/>
          </p:cNvSpPr>
          <p:nvPr>
            <p:ph sz="quarter" idx="10" hasCustomPrompt="1"/>
          </p:nvPr>
        </p:nvSpPr>
        <p:spPr>
          <a:xfrm>
            <a:off x="0" y="1600200"/>
            <a:ext cx="9144000" cy="4790326"/>
          </a:xfrm>
        </p:spPr>
        <p:txBody>
          <a:bodyPr/>
          <a:lstStyle>
            <a:lvl1pPr>
              <a:defRPr baseline="0"/>
            </a:lvl1pPr>
          </a:lstStyle>
          <a:p>
            <a:pPr lvl="0"/>
            <a:r>
              <a:rPr lang="en-US" dirty="0"/>
              <a:t>A full page graphic/photo </a:t>
            </a:r>
          </a:p>
        </p:txBody>
      </p:sp>
      <p:pic>
        <p:nvPicPr>
          <p:cNvPr id="7" name="Picture 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676089" y="6536220"/>
            <a:ext cx="705224" cy="234407"/>
          </a:xfrm>
          <a:prstGeom prst="rect">
            <a:avLst/>
          </a:prstGeom>
        </p:spPr>
      </p:pic>
    </p:spTree>
    <p:extLst>
      <p:ext uri="{BB962C8B-B14F-4D97-AF65-F5344CB8AC3E}">
        <p14:creationId xmlns:p14="http://schemas.microsoft.com/office/powerpoint/2010/main" val="116133311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115888"/>
            <a:ext cx="8229600" cy="633412"/>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176763412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4349722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400"/>
            </a:lvl1pPr>
          </a:lstStyle>
          <a:p>
            <a:r>
              <a:rPr lang="en-US" dirty="0"/>
              <a:t>Click to edit Master title style</a:t>
            </a:r>
            <a:endParaRPr lang="en-AU" dirty="0"/>
          </a:p>
        </p:txBody>
      </p:sp>
      <p:sp>
        <p:nvSpPr>
          <p:cNvPr id="3" name="Content Placeholder 2"/>
          <p:cNvSpPr>
            <a:spLocks noGrp="1"/>
          </p:cNvSpPr>
          <p:nvPr>
            <p:ph sz="half" idx="1"/>
          </p:nvPr>
        </p:nvSpPr>
        <p:spPr>
          <a:xfrm>
            <a:off x="685800" y="1981200"/>
            <a:ext cx="3810000" cy="4114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p:cNvSpPr>
            <a:spLocks noGrp="1"/>
          </p:cNvSpPr>
          <p:nvPr>
            <p:ph sz="half" idx="2"/>
          </p:nvPr>
        </p:nvSpPr>
        <p:spPr>
          <a:xfrm>
            <a:off x="4648200" y="1981200"/>
            <a:ext cx="3810000" cy="4114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p:cNvSpPr>
            <a:spLocks noGrp="1" noChangeArrowheads="1"/>
          </p:cNvSpPr>
          <p:nvPr>
            <p:ph type="dt" sz="half" idx="10"/>
          </p:nvPr>
        </p:nvSpPr>
        <p:spPr>
          <a:xfrm>
            <a:off x="685800" y="6248400"/>
            <a:ext cx="1905000" cy="457200"/>
          </a:xfrm>
          <a:prstGeom prst="rect">
            <a:avLst/>
          </a:prstGeom>
          <a:ln/>
        </p:spPr>
        <p:txBody>
          <a:bodyPr/>
          <a:lstStyle>
            <a:lvl1pPr>
              <a:defRPr/>
            </a:lvl1pPr>
          </a:lstStyle>
          <a:p>
            <a:pPr>
              <a:defRPr/>
            </a:pPr>
            <a:endParaRPr lang="en-US"/>
          </a:p>
        </p:txBody>
      </p:sp>
      <p:sp>
        <p:nvSpPr>
          <p:cNvPr id="6" name="Footer Placeholder 5"/>
          <p:cNvSpPr>
            <a:spLocks noGrp="1" noChangeArrowheads="1"/>
          </p:cNvSpPr>
          <p:nvPr>
            <p:ph type="ftr" sz="quarter" idx="11"/>
          </p:nvPr>
        </p:nvSpPr>
        <p:spPr>
          <a:xfrm>
            <a:off x="3124200" y="6248400"/>
            <a:ext cx="2895600" cy="457200"/>
          </a:xfrm>
          <a:prstGeom prst="rect">
            <a:avLst/>
          </a:prstGeom>
          <a:ln/>
        </p:spPr>
        <p:txBody>
          <a:bodyPr/>
          <a:lstStyle>
            <a:lvl1pPr>
              <a:defRPr/>
            </a:lvl1pPr>
          </a:lstStyle>
          <a:p>
            <a:pPr>
              <a:defRPr/>
            </a:pPr>
            <a:endParaRPr lang="en-US"/>
          </a:p>
        </p:txBody>
      </p:sp>
      <p:sp>
        <p:nvSpPr>
          <p:cNvPr id="7" name="Slide Number Placeholder 6"/>
          <p:cNvSpPr>
            <a:spLocks noGrp="1" noChangeArrowheads="1"/>
          </p:cNvSpPr>
          <p:nvPr>
            <p:ph type="sldNum" sz="quarter" idx="12"/>
          </p:nvPr>
        </p:nvSpPr>
        <p:spPr>
          <a:xfrm>
            <a:off x="6553200" y="6248400"/>
            <a:ext cx="1905000" cy="457200"/>
          </a:xfrm>
          <a:prstGeom prst="rect">
            <a:avLst/>
          </a:prstGeom>
          <a:ln/>
        </p:spPr>
        <p:txBody>
          <a:bodyPr/>
          <a:lstStyle>
            <a:lvl1pPr>
              <a:defRPr/>
            </a:lvl1pPr>
          </a:lstStyle>
          <a:p>
            <a:pPr>
              <a:defRPr/>
            </a:pPr>
            <a:fld id="{43334C30-63B0-4DF5-A639-BA74C8E00362}" type="slidenum">
              <a:rPr lang="en-US"/>
              <a:pPr>
                <a:defRPr/>
              </a:pPr>
              <a:t>‹#›</a:t>
            </a:fld>
            <a:endParaRPr lang="en-US"/>
          </a:p>
        </p:txBody>
      </p:sp>
    </p:spTree>
    <p:extLst>
      <p:ext uri="{BB962C8B-B14F-4D97-AF65-F5344CB8AC3E}">
        <p14:creationId xmlns:p14="http://schemas.microsoft.com/office/powerpoint/2010/main" val="315362510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cSld name="2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314450" y="1348815"/>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4200" b="0" cap="none" baseline="0" dirty="0">
                <a:ln w="635">
                  <a:noFill/>
                </a:ln>
                <a:solidFill>
                  <a:srgbClr val="0070C0"/>
                </a:solidFill>
                <a:effectLst/>
                <a:latin typeface="+mj-lt"/>
                <a:ea typeface="+mj-ea"/>
                <a:cs typeface="+mj-cs"/>
              </a:defRPr>
            </a:lvl1pPr>
          </a:lstStyle>
          <a:p>
            <a:r>
              <a:rPr kumimoji="0" lang="en-US" dirty="0"/>
              <a:t>Click to edit Master title style</a:t>
            </a:r>
          </a:p>
        </p:txBody>
      </p:sp>
      <p:sp>
        <p:nvSpPr>
          <p:cNvPr id="3" name="Text Placeholder 2"/>
          <p:cNvSpPr>
            <a:spLocks noGrp="1"/>
          </p:cNvSpPr>
          <p:nvPr>
            <p:ph type="body" idx="1"/>
          </p:nvPr>
        </p:nvSpPr>
        <p:spPr>
          <a:xfrm>
            <a:off x="1314450" y="2704664"/>
            <a:ext cx="6988302" cy="1509712"/>
          </a:xfrm>
        </p:spPr>
        <p:txBody>
          <a:bodyPr lIns="45720" rIns="45720" anchor="t"/>
          <a:lstStyle>
            <a:lvl1pPr marL="0" indent="0">
              <a:buNone/>
              <a:defRPr sz="1650">
                <a:solidFill>
                  <a:schemeClr val="bg1"/>
                </a:solidFill>
              </a:defRPr>
            </a:lvl1pPr>
            <a:lvl2pPr>
              <a:buNone/>
              <a:defRPr sz="1350">
                <a:solidFill>
                  <a:schemeClr val="tx1">
                    <a:tint val="75000"/>
                  </a:schemeClr>
                </a:solidFill>
              </a:defRPr>
            </a:lvl2pPr>
            <a:lvl3pPr>
              <a:buNone/>
              <a:defRPr sz="1200">
                <a:solidFill>
                  <a:schemeClr val="tx1">
                    <a:tint val="75000"/>
                  </a:schemeClr>
                </a:solidFill>
              </a:defRPr>
            </a:lvl3pPr>
            <a:lvl4pPr>
              <a:buNone/>
              <a:defRPr sz="1050">
                <a:solidFill>
                  <a:schemeClr val="tx1">
                    <a:tint val="75000"/>
                  </a:schemeClr>
                </a:solidFill>
              </a:defRPr>
            </a:lvl4pPr>
            <a:lvl5pPr>
              <a:buNone/>
              <a:defRPr sz="1050">
                <a:solidFill>
                  <a:schemeClr val="tx1">
                    <a:tint val="75000"/>
                  </a:schemeClr>
                </a:solidFill>
              </a:defRPr>
            </a:lvl5pPr>
          </a:lstStyle>
          <a:p>
            <a:pPr lvl="0" eaLnBrk="1" latinLnBrk="0" hangingPunct="1"/>
            <a:r>
              <a:rPr kumimoji="0" lang="en-US" dirty="0"/>
              <a:t>Click to edit Master text styles</a:t>
            </a:r>
          </a:p>
        </p:txBody>
      </p:sp>
      <p:sp>
        <p:nvSpPr>
          <p:cNvPr id="4" name="Date Placeholder 3"/>
          <p:cNvSpPr>
            <a:spLocks noGrp="1"/>
          </p:cNvSpPr>
          <p:nvPr>
            <p:ph type="dt" sz="half" idx="10"/>
          </p:nvPr>
        </p:nvSpPr>
        <p:spPr>
          <a:xfrm>
            <a:off x="457200" y="6356352"/>
            <a:ext cx="2133600" cy="365125"/>
          </a:xfrm>
          <a:prstGeom prst="rect">
            <a:avLst/>
          </a:prstGeom>
        </p:spPr>
        <p:txBody>
          <a:bodyPr/>
          <a:lstStyle/>
          <a:p>
            <a:fld id="{9FCBFCE6-CA4D-43C5-9948-B153EF656DA5}" type="datetime1">
              <a:rPr lang="en-US" smtClean="0"/>
              <a:t>8/2/2018</a:t>
            </a:fld>
            <a:endParaRPr lang="en-US" dirty="0"/>
          </a:p>
        </p:txBody>
      </p:sp>
      <p:sp>
        <p:nvSpPr>
          <p:cNvPr id="5" name="Footer Placeholder 4"/>
          <p:cNvSpPr>
            <a:spLocks noGrp="1"/>
          </p:cNvSpPr>
          <p:nvPr>
            <p:ph type="ftr" sz="quarter" idx="11"/>
          </p:nvPr>
        </p:nvSpPr>
        <p:spPr>
          <a:xfrm>
            <a:off x="2667000" y="6356352"/>
            <a:ext cx="3352800" cy="365125"/>
          </a:xfrm>
          <a:prstGeom prst="rect">
            <a:avLst/>
          </a:prstGeom>
        </p:spPr>
        <p:txBody>
          <a:bodyPr/>
          <a:lstStyle/>
          <a:p>
            <a:r>
              <a:rPr lang="en-US"/>
              <a:t>NWRI IAP for Pure Water Soquel Groundwater Replenishment Project</a:t>
            </a:r>
            <a:endParaRPr lang="en-US" dirty="0"/>
          </a:p>
        </p:txBody>
      </p:sp>
      <p:sp>
        <p:nvSpPr>
          <p:cNvPr id="6" name="Slide Number Placeholder 5"/>
          <p:cNvSpPr>
            <a:spLocks noGrp="1"/>
          </p:cNvSpPr>
          <p:nvPr>
            <p:ph type="sldNum" sz="quarter" idx="12"/>
          </p:nvPr>
        </p:nvSpPr>
        <p:spPr>
          <a:xfrm>
            <a:off x="8229600" y="6356352"/>
            <a:ext cx="762000" cy="365125"/>
          </a:xfrm>
          <a:prstGeom prst="rect">
            <a:avLst/>
          </a:prstGeom>
        </p:spPr>
        <p:txBody>
          <a:bodyPr/>
          <a:lstStyle>
            <a:lvl1pPr>
              <a:defRPr sz="1050">
                <a:solidFill>
                  <a:schemeClr val="accent1"/>
                </a:solidFill>
              </a:defRPr>
            </a:lvl1pPr>
          </a:lstStyle>
          <a:p>
            <a:fld id="{D5761902-50E0-4E8D-8F12-D6B649950F66}" type="slidenum">
              <a:rPr lang="en-US" smtClean="0"/>
              <a:pPr/>
              <a:t>‹#›</a:t>
            </a:fld>
            <a:endParaRPr lang="en-US" dirty="0"/>
          </a:p>
        </p:txBody>
      </p:sp>
    </p:spTree>
    <p:extLst>
      <p:ext uri="{BB962C8B-B14F-4D97-AF65-F5344CB8AC3E}">
        <p14:creationId xmlns:p14="http://schemas.microsoft.com/office/powerpoint/2010/main" val="369656175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9_Title Slide">
    <p:spTree>
      <p:nvGrpSpPr>
        <p:cNvPr id="1" name=""/>
        <p:cNvGrpSpPr/>
        <p:nvPr/>
      </p:nvGrpSpPr>
      <p:grpSpPr>
        <a:xfrm>
          <a:off x="0" y="0"/>
          <a:ext cx="0" cy="0"/>
          <a:chOff x="0" y="0"/>
          <a:chExt cx="0" cy="0"/>
        </a:xfrm>
      </p:grpSpPr>
      <p:sp>
        <p:nvSpPr>
          <p:cNvPr id="11" name="Title 1"/>
          <p:cNvSpPr>
            <a:spLocks noGrp="1"/>
          </p:cNvSpPr>
          <p:nvPr>
            <p:ph type="title" hasCustomPrompt="1"/>
          </p:nvPr>
        </p:nvSpPr>
        <p:spPr>
          <a:xfrm>
            <a:off x="626122" y="5687628"/>
            <a:ext cx="5765800" cy="475836"/>
          </a:xfrm>
          <a:prstGeom prst="rect">
            <a:avLst/>
          </a:prstGeom>
        </p:spPr>
        <p:txBody>
          <a:bodyPr wrap="square" lIns="0" tIns="0" rIns="0" bIns="0">
            <a:noAutofit/>
          </a:bodyPr>
          <a:lstStyle>
            <a:lvl1pPr algn="l">
              <a:defRPr sz="2400" b="1">
                <a:solidFill>
                  <a:schemeClr val="tx1">
                    <a:lumMod val="75000"/>
                    <a:lumOff val="25000"/>
                  </a:schemeClr>
                </a:solidFill>
                <a:latin typeface="Arial"/>
                <a:cs typeface="Arial"/>
              </a:defRPr>
            </a:lvl1pPr>
          </a:lstStyle>
          <a:p>
            <a:r>
              <a:rPr lang="en-US" dirty="0"/>
              <a:t>Presenters:</a:t>
            </a:r>
          </a:p>
        </p:txBody>
      </p:sp>
      <p:sp>
        <p:nvSpPr>
          <p:cNvPr id="4" name="Rectangle 3"/>
          <p:cNvSpPr/>
          <p:nvPr userDrawn="1"/>
        </p:nvSpPr>
        <p:spPr>
          <a:xfrm>
            <a:off x="5090984" y="4135087"/>
            <a:ext cx="4053016" cy="836711"/>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Rectangle 4"/>
          <p:cNvSpPr/>
          <p:nvPr userDrawn="1"/>
        </p:nvSpPr>
        <p:spPr>
          <a:xfrm>
            <a:off x="0" y="4135087"/>
            <a:ext cx="5090984" cy="1250647"/>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6" name="Group 5"/>
          <p:cNvGrpSpPr/>
          <p:nvPr userDrawn="1"/>
        </p:nvGrpSpPr>
        <p:grpSpPr>
          <a:xfrm>
            <a:off x="2665069" y="4412973"/>
            <a:ext cx="6478931" cy="1444578"/>
            <a:chOff x="538163" y="4556125"/>
            <a:chExt cx="8543925" cy="1905000"/>
          </a:xfrm>
        </p:grpSpPr>
        <p:sp>
          <p:nvSpPr>
            <p:cNvPr id="7" name="Freeform 10"/>
            <p:cNvSpPr>
              <a:spLocks/>
            </p:cNvSpPr>
            <p:nvPr/>
          </p:nvSpPr>
          <p:spPr bwMode="auto">
            <a:xfrm>
              <a:off x="5249863" y="5673725"/>
              <a:ext cx="3832225" cy="787400"/>
            </a:xfrm>
            <a:custGeom>
              <a:avLst/>
              <a:gdLst>
                <a:gd name="T0" fmla="*/ 2414 w 2414"/>
                <a:gd name="T1" fmla="*/ 164 h 496"/>
                <a:gd name="T2" fmla="*/ 2314 w 2414"/>
                <a:gd name="T3" fmla="*/ 148 h 496"/>
                <a:gd name="T4" fmla="*/ 2200 w 2414"/>
                <a:gd name="T5" fmla="*/ 136 h 496"/>
                <a:gd name="T6" fmla="*/ 2054 w 2414"/>
                <a:gd name="T7" fmla="*/ 130 h 496"/>
                <a:gd name="T8" fmla="*/ 1886 w 2414"/>
                <a:gd name="T9" fmla="*/ 136 h 496"/>
                <a:gd name="T10" fmla="*/ 1750 w 2414"/>
                <a:gd name="T11" fmla="*/ 152 h 496"/>
                <a:gd name="T12" fmla="*/ 1656 w 2414"/>
                <a:gd name="T13" fmla="*/ 168 h 496"/>
                <a:gd name="T14" fmla="*/ 1562 w 2414"/>
                <a:gd name="T15" fmla="*/ 192 h 496"/>
                <a:gd name="T16" fmla="*/ 1468 w 2414"/>
                <a:gd name="T17" fmla="*/ 222 h 496"/>
                <a:gd name="T18" fmla="*/ 1374 w 2414"/>
                <a:gd name="T19" fmla="*/ 258 h 496"/>
                <a:gd name="T20" fmla="*/ 1328 w 2414"/>
                <a:gd name="T21" fmla="*/ 280 h 496"/>
                <a:gd name="T22" fmla="*/ 1146 w 2414"/>
                <a:gd name="T23" fmla="*/ 362 h 496"/>
                <a:gd name="T24" fmla="*/ 960 w 2414"/>
                <a:gd name="T25" fmla="*/ 426 h 496"/>
                <a:gd name="T26" fmla="*/ 824 w 2414"/>
                <a:gd name="T27" fmla="*/ 462 h 496"/>
                <a:gd name="T28" fmla="*/ 732 w 2414"/>
                <a:gd name="T29" fmla="*/ 478 h 496"/>
                <a:gd name="T30" fmla="*/ 644 w 2414"/>
                <a:gd name="T31" fmla="*/ 490 h 496"/>
                <a:gd name="T32" fmla="*/ 558 w 2414"/>
                <a:gd name="T33" fmla="*/ 496 h 496"/>
                <a:gd name="T34" fmla="*/ 472 w 2414"/>
                <a:gd name="T35" fmla="*/ 496 h 496"/>
                <a:gd name="T36" fmla="*/ 390 w 2414"/>
                <a:gd name="T37" fmla="*/ 490 h 496"/>
                <a:gd name="T38" fmla="*/ 310 w 2414"/>
                <a:gd name="T39" fmla="*/ 478 h 496"/>
                <a:gd name="T40" fmla="*/ 234 w 2414"/>
                <a:gd name="T41" fmla="*/ 458 h 496"/>
                <a:gd name="T42" fmla="*/ 162 w 2414"/>
                <a:gd name="T43" fmla="*/ 434 h 496"/>
                <a:gd name="T44" fmla="*/ 94 w 2414"/>
                <a:gd name="T45" fmla="*/ 402 h 496"/>
                <a:gd name="T46" fmla="*/ 30 w 2414"/>
                <a:gd name="T47" fmla="*/ 364 h 496"/>
                <a:gd name="T48" fmla="*/ 0 w 2414"/>
                <a:gd name="T49" fmla="*/ 342 h 496"/>
                <a:gd name="T50" fmla="*/ 48 w 2414"/>
                <a:gd name="T51" fmla="*/ 360 h 496"/>
                <a:gd name="T52" fmla="*/ 136 w 2414"/>
                <a:gd name="T53" fmla="*/ 386 h 496"/>
                <a:gd name="T54" fmla="*/ 214 w 2414"/>
                <a:gd name="T55" fmla="*/ 402 h 496"/>
                <a:gd name="T56" fmla="*/ 306 w 2414"/>
                <a:gd name="T57" fmla="*/ 414 h 496"/>
                <a:gd name="T58" fmla="*/ 406 w 2414"/>
                <a:gd name="T59" fmla="*/ 416 h 496"/>
                <a:gd name="T60" fmla="*/ 512 w 2414"/>
                <a:gd name="T61" fmla="*/ 408 h 496"/>
                <a:gd name="T62" fmla="*/ 566 w 2414"/>
                <a:gd name="T63" fmla="*/ 398 h 496"/>
                <a:gd name="T64" fmla="*/ 686 w 2414"/>
                <a:gd name="T65" fmla="*/ 362 h 496"/>
                <a:gd name="T66" fmla="*/ 822 w 2414"/>
                <a:gd name="T67" fmla="*/ 308 h 496"/>
                <a:gd name="T68" fmla="*/ 1126 w 2414"/>
                <a:gd name="T69" fmla="*/ 172 h 496"/>
                <a:gd name="T70" fmla="*/ 1290 w 2414"/>
                <a:gd name="T71" fmla="*/ 106 h 496"/>
                <a:gd name="T72" fmla="*/ 1454 w 2414"/>
                <a:gd name="T73" fmla="*/ 50 h 496"/>
                <a:gd name="T74" fmla="*/ 1576 w 2414"/>
                <a:gd name="T75" fmla="*/ 20 h 496"/>
                <a:gd name="T76" fmla="*/ 1658 w 2414"/>
                <a:gd name="T77" fmla="*/ 8 h 496"/>
                <a:gd name="T78" fmla="*/ 1736 w 2414"/>
                <a:gd name="T79" fmla="*/ 2 h 496"/>
                <a:gd name="T80" fmla="*/ 1774 w 2414"/>
                <a:gd name="T81" fmla="*/ 0 h 496"/>
                <a:gd name="T82" fmla="*/ 1920 w 2414"/>
                <a:gd name="T83" fmla="*/ 10 h 496"/>
                <a:gd name="T84" fmla="*/ 2048 w 2414"/>
                <a:gd name="T85" fmla="*/ 30 h 496"/>
                <a:gd name="T86" fmla="*/ 2158 w 2414"/>
                <a:gd name="T87" fmla="*/ 56 h 496"/>
                <a:gd name="T88" fmla="*/ 2248 w 2414"/>
                <a:gd name="T89" fmla="*/ 86 h 496"/>
                <a:gd name="T90" fmla="*/ 2320 w 2414"/>
                <a:gd name="T91" fmla="*/ 114 h 496"/>
                <a:gd name="T92" fmla="*/ 2404 w 2414"/>
                <a:gd name="T93" fmla="*/ 156 h 496"/>
                <a:gd name="T94" fmla="*/ 2414 w 2414"/>
                <a:gd name="T95" fmla="*/ 164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14" h="496">
                  <a:moveTo>
                    <a:pt x="2414" y="164"/>
                  </a:moveTo>
                  <a:lnTo>
                    <a:pt x="2414" y="164"/>
                  </a:lnTo>
                  <a:lnTo>
                    <a:pt x="2388" y="158"/>
                  </a:lnTo>
                  <a:lnTo>
                    <a:pt x="2314" y="148"/>
                  </a:lnTo>
                  <a:lnTo>
                    <a:pt x="2260" y="142"/>
                  </a:lnTo>
                  <a:lnTo>
                    <a:pt x="2200" y="136"/>
                  </a:lnTo>
                  <a:lnTo>
                    <a:pt x="2130" y="132"/>
                  </a:lnTo>
                  <a:lnTo>
                    <a:pt x="2054" y="130"/>
                  </a:lnTo>
                  <a:lnTo>
                    <a:pt x="1972" y="132"/>
                  </a:lnTo>
                  <a:lnTo>
                    <a:pt x="1886" y="136"/>
                  </a:lnTo>
                  <a:lnTo>
                    <a:pt x="1796" y="146"/>
                  </a:lnTo>
                  <a:lnTo>
                    <a:pt x="1750" y="152"/>
                  </a:lnTo>
                  <a:lnTo>
                    <a:pt x="1704" y="160"/>
                  </a:lnTo>
                  <a:lnTo>
                    <a:pt x="1656" y="168"/>
                  </a:lnTo>
                  <a:lnTo>
                    <a:pt x="1610" y="180"/>
                  </a:lnTo>
                  <a:lnTo>
                    <a:pt x="1562" y="192"/>
                  </a:lnTo>
                  <a:lnTo>
                    <a:pt x="1516" y="206"/>
                  </a:lnTo>
                  <a:lnTo>
                    <a:pt x="1468" y="222"/>
                  </a:lnTo>
                  <a:lnTo>
                    <a:pt x="1422" y="240"/>
                  </a:lnTo>
                  <a:lnTo>
                    <a:pt x="1374" y="258"/>
                  </a:lnTo>
                  <a:lnTo>
                    <a:pt x="1328" y="280"/>
                  </a:lnTo>
                  <a:lnTo>
                    <a:pt x="1328" y="280"/>
                  </a:lnTo>
                  <a:lnTo>
                    <a:pt x="1238" y="324"/>
                  </a:lnTo>
                  <a:lnTo>
                    <a:pt x="1146" y="362"/>
                  </a:lnTo>
                  <a:lnTo>
                    <a:pt x="1052" y="398"/>
                  </a:lnTo>
                  <a:lnTo>
                    <a:pt x="960" y="426"/>
                  </a:lnTo>
                  <a:lnTo>
                    <a:pt x="868" y="452"/>
                  </a:lnTo>
                  <a:lnTo>
                    <a:pt x="824" y="462"/>
                  </a:lnTo>
                  <a:lnTo>
                    <a:pt x="778" y="470"/>
                  </a:lnTo>
                  <a:lnTo>
                    <a:pt x="732" y="478"/>
                  </a:lnTo>
                  <a:lnTo>
                    <a:pt x="688" y="484"/>
                  </a:lnTo>
                  <a:lnTo>
                    <a:pt x="644" y="490"/>
                  </a:lnTo>
                  <a:lnTo>
                    <a:pt x="600" y="494"/>
                  </a:lnTo>
                  <a:lnTo>
                    <a:pt x="558" y="496"/>
                  </a:lnTo>
                  <a:lnTo>
                    <a:pt x="514" y="496"/>
                  </a:lnTo>
                  <a:lnTo>
                    <a:pt x="472" y="496"/>
                  </a:lnTo>
                  <a:lnTo>
                    <a:pt x="430" y="494"/>
                  </a:lnTo>
                  <a:lnTo>
                    <a:pt x="390" y="490"/>
                  </a:lnTo>
                  <a:lnTo>
                    <a:pt x="350" y="484"/>
                  </a:lnTo>
                  <a:lnTo>
                    <a:pt x="310" y="478"/>
                  </a:lnTo>
                  <a:lnTo>
                    <a:pt x="272" y="468"/>
                  </a:lnTo>
                  <a:lnTo>
                    <a:pt x="234" y="458"/>
                  </a:lnTo>
                  <a:lnTo>
                    <a:pt x="198" y="446"/>
                  </a:lnTo>
                  <a:lnTo>
                    <a:pt x="162" y="434"/>
                  </a:lnTo>
                  <a:lnTo>
                    <a:pt x="128" y="418"/>
                  </a:lnTo>
                  <a:lnTo>
                    <a:pt x="94" y="402"/>
                  </a:lnTo>
                  <a:lnTo>
                    <a:pt x="62" y="384"/>
                  </a:lnTo>
                  <a:lnTo>
                    <a:pt x="30" y="364"/>
                  </a:lnTo>
                  <a:lnTo>
                    <a:pt x="0" y="342"/>
                  </a:lnTo>
                  <a:lnTo>
                    <a:pt x="0" y="342"/>
                  </a:lnTo>
                  <a:lnTo>
                    <a:pt x="12" y="346"/>
                  </a:lnTo>
                  <a:lnTo>
                    <a:pt x="48" y="360"/>
                  </a:lnTo>
                  <a:lnTo>
                    <a:pt x="102" y="376"/>
                  </a:lnTo>
                  <a:lnTo>
                    <a:pt x="136" y="386"/>
                  </a:lnTo>
                  <a:lnTo>
                    <a:pt x="174" y="394"/>
                  </a:lnTo>
                  <a:lnTo>
                    <a:pt x="214" y="402"/>
                  </a:lnTo>
                  <a:lnTo>
                    <a:pt x="260" y="408"/>
                  </a:lnTo>
                  <a:lnTo>
                    <a:pt x="306" y="414"/>
                  </a:lnTo>
                  <a:lnTo>
                    <a:pt x="356" y="416"/>
                  </a:lnTo>
                  <a:lnTo>
                    <a:pt x="406" y="416"/>
                  </a:lnTo>
                  <a:lnTo>
                    <a:pt x="458" y="414"/>
                  </a:lnTo>
                  <a:lnTo>
                    <a:pt x="512" y="408"/>
                  </a:lnTo>
                  <a:lnTo>
                    <a:pt x="566" y="398"/>
                  </a:lnTo>
                  <a:lnTo>
                    <a:pt x="566" y="398"/>
                  </a:lnTo>
                  <a:lnTo>
                    <a:pt x="624" y="382"/>
                  </a:lnTo>
                  <a:lnTo>
                    <a:pt x="686" y="362"/>
                  </a:lnTo>
                  <a:lnTo>
                    <a:pt x="752" y="336"/>
                  </a:lnTo>
                  <a:lnTo>
                    <a:pt x="822" y="308"/>
                  </a:lnTo>
                  <a:lnTo>
                    <a:pt x="970" y="242"/>
                  </a:lnTo>
                  <a:lnTo>
                    <a:pt x="1126" y="172"/>
                  </a:lnTo>
                  <a:lnTo>
                    <a:pt x="1208" y="138"/>
                  </a:lnTo>
                  <a:lnTo>
                    <a:pt x="1290" y="106"/>
                  </a:lnTo>
                  <a:lnTo>
                    <a:pt x="1372" y="76"/>
                  </a:lnTo>
                  <a:lnTo>
                    <a:pt x="1454" y="50"/>
                  </a:lnTo>
                  <a:lnTo>
                    <a:pt x="1536" y="30"/>
                  </a:lnTo>
                  <a:lnTo>
                    <a:pt x="1576" y="20"/>
                  </a:lnTo>
                  <a:lnTo>
                    <a:pt x="1618" y="14"/>
                  </a:lnTo>
                  <a:lnTo>
                    <a:pt x="1658" y="8"/>
                  </a:lnTo>
                  <a:lnTo>
                    <a:pt x="1696" y="4"/>
                  </a:lnTo>
                  <a:lnTo>
                    <a:pt x="1736" y="2"/>
                  </a:lnTo>
                  <a:lnTo>
                    <a:pt x="1774" y="0"/>
                  </a:lnTo>
                  <a:lnTo>
                    <a:pt x="1774" y="0"/>
                  </a:lnTo>
                  <a:lnTo>
                    <a:pt x="1850" y="4"/>
                  </a:lnTo>
                  <a:lnTo>
                    <a:pt x="1920" y="10"/>
                  </a:lnTo>
                  <a:lnTo>
                    <a:pt x="1986" y="18"/>
                  </a:lnTo>
                  <a:lnTo>
                    <a:pt x="2048" y="30"/>
                  </a:lnTo>
                  <a:lnTo>
                    <a:pt x="2104" y="42"/>
                  </a:lnTo>
                  <a:lnTo>
                    <a:pt x="2158" y="56"/>
                  </a:lnTo>
                  <a:lnTo>
                    <a:pt x="2206" y="70"/>
                  </a:lnTo>
                  <a:lnTo>
                    <a:pt x="2248" y="86"/>
                  </a:lnTo>
                  <a:lnTo>
                    <a:pt x="2286" y="100"/>
                  </a:lnTo>
                  <a:lnTo>
                    <a:pt x="2320" y="114"/>
                  </a:lnTo>
                  <a:lnTo>
                    <a:pt x="2372" y="138"/>
                  </a:lnTo>
                  <a:lnTo>
                    <a:pt x="2404" y="156"/>
                  </a:lnTo>
                  <a:lnTo>
                    <a:pt x="2414" y="164"/>
                  </a:lnTo>
                  <a:lnTo>
                    <a:pt x="2414" y="164"/>
                  </a:lnTo>
                  <a:close/>
                </a:path>
              </a:pathLst>
            </a:custGeom>
            <a:solidFill>
              <a:srgbClr val="395173"/>
            </a:solidFill>
            <a:ln>
              <a:noFill/>
            </a:ln>
          </p:spPr>
          <p:txBody>
            <a:bodyPr vert="horz" wrap="square" lIns="91440" tIns="45720" rIns="91440" bIns="45720" numCol="1" anchor="t" anchorCtr="0" compatLnSpc="1">
              <a:prstTxWarp prst="textNoShape">
                <a:avLst/>
              </a:prstTxWarp>
            </a:bodyPr>
            <a:lstStyle/>
            <a:p>
              <a:endParaRPr lang="en-US"/>
            </a:p>
          </p:txBody>
        </p:sp>
        <p:sp>
          <p:nvSpPr>
            <p:cNvPr id="9" name="Freeform 11"/>
            <p:cNvSpPr>
              <a:spLocks/>
            </p:cNvSpPr>
            <p:nvPr/>
          </p:nvSpPr>
          <p:spPr bwMode="auto">
            <a:xfrm>
              <a:off x="3973513" y="5527674"/>
              <a:ext cx="4016375" cy="755650"/>
            </a:xfrm>
            <a:custGeom>
              <a:avLst/>
              <a:gdLst>
                <a:gd name="T0" fmla="*/ 1438 w 2530"/>
                <a:gd name="T1" fmla="*/ 442 h 476"/>
                <a:gd name="T2" fmla="*/ 1618 w 2530"/>
                <a:gd name="T3" fmla="*/ 374 h 476"/>
                <a:gd name="T4" fmla="*/ 1970 w 2530"/>
                <a:gd name="T5" fmla="*/ 216 h 476"/>
                <a:gd name="T6" fmla="*/ 2198 w 2530"/>
                <a:gd name="T7" fmla="*/ 130 h 476"/>
                <a:gd name="T8" fmla="*/ 2386 w 2530"/>
                <a:gd name="T9" fmla="*/ 78 h 476"/>
                <a:gd name="T10" fmla="*/ 2496 w 2530"/>
                <a:gd name="T11" fmla="*/ 62 h 476"/>
                <a:gd name="T12" fmla="*/ 2530 w 2530"/>
                <a:gd name="T13" fmla="*/ 44 h 476"/>
                <a:gd name="T14" fmla="*/ 2474 w 2530"/>
                <a:gd name="T15" fmla="*/ 42 h 476"/>
                <a:gd name="T16" fmla="*/ 2342 w 2530"/>
                <a:gd name="T17" fmla="*/ 60 h 476"/>
                <a:gd name="T18" fmla="*/ 2114 w 2530"/>
                <a:gd name="T19" fmla="*/ 118 h 476"/>
                <a:gd name="T20" fmla="*/ 1692 w 2530"/>
                <a:gd name="T21" fmla="*/ 250 h 476"/>
                <a:gd name="T22" fmla="*/ 1444 w 2530"/>
                <a:gd name="T23" fmla="*/ 310 h 476"/>
                <a:gd name="T24" fmla="*/ 1294 w 2530"/>
                <a:gd name="T25" fmla="*/ 328 h 476"/>
                <a:gd name="T26" fmla="*/ 1224 w 2530"/>
                <a:gd name="T27" fmla="*/ 326 h 476"/>
                <a:gd name="T28" fmla="*/ 1128 w 2530"/>
                <a:gd name="T29" fmla="*/ 312 h 476"/>
                <a:gd name="T30" fmla="*/ 1040 w 2530"/>
                <a:gd name="T31" fmla="*/ 282 h 476"/>
                <a:gd name="T32" fmla="*/ 938 w 2530"/>
                <a:gd name="T33" fmla="*/ 230 h 476"/>
                <a:gd name="T34" fmla="*/ 816 w 2530"/>
                <a:gd name="T35" fmla="*/ 138 h 476"/>
                <a:gd name="T36" fmla="*/ 736 w 2530"/>
                <a:gd name="T37" fmla="*/ 52 h 476"/>
                <a:gd name="T38" fmla="*/ 698 w 2530"/>
                <a:gd name="T39" fmla="*/ 0 h 476"/>
                <a:gd name="T40" fmla="*/ 632 w 2530"/>
                <a:gd name="T41" fmla="*/ 88 h 476"/>
                <a:gd name="T42" fmla="*/ 556 w 2530"/>
                <a:gd name="T43" fmla="*/ 150 h 476"/>
                <a:gd name="T44" fmla="*/ 472 w 2530"/>
                <a:gd name="T45" fmla="*/ 190 h 476"/>
                <a:gd name="T46" fmla="*/ 386 w 2530"/>
                <a:gd name="T47" fmla="*/ 212 h 476"/>
                <a:gd name="T48" fmla="*/ 298 w 2530"/>
                <a:gd name="T49" fmla="*/ 220 h 476"/>
                <a:gd name="T50" fmla="*/ 166 w 2530"/>
                <a:gd name="T51" fmla="*/ 208 h 476"/>
                <a:gd name="T52" fmla="*/ 48 w 2530"/>
                <a:gd name="T53" fmla="*/ 182 h 476"/>
                <a:gd name="T54" fmla="*/ 0 w 2530"/>
                <a:gd name="T55" fmla="*/ 166 h 476"/>
                <a:gd name="T56" fmla="*/ 90 w 2530"/>
                <a:gd name="T57" fmla="*/ 232 h 476"/>
                <a:gd name="T58" fmla="*/ 182 w 2530"/>
                <a:gd name="T59" fmla="*/ 274 h 476"/>
                <a:gd name="T60" fmla="*/ 272 w 2530"/>
                <a:gd name="T61" fmla="*/ 300 h 476"/>
                <a:gd name="T62" fmla="*/ 358 w 2530"/>
                <a:gd name="T63" fmla="*/ 308 h 476"/>
                <a:gd name="T64" fmla="*/ 464 w 2530"/>
                <a:gd name="T65" fmla="*/ 302 h 476"/>
                <a:gd name="T66" fmla="*/ 594 w 2530"/>
                <a:gd name="T67" fmla="*/ 270 h 476"/>
                <a:gd name="T68" fmla="*/ 672 w 2530"/>
                <a:gd name="T69" fmla="*/ 236 h 476"/>
                <a:gd name="T70" fmla="*/ 700 w 2530"/>
                <a:gd name="T71" fmla="*/ 250 h 476"/>
                <a:gd name="T72" fmla="*/ 742 w 2530"/>
                <a:gd name="T73" fmla="*/ 310 h 476"/>
                <a:gd name="T74" fmla="*/ 796 w 2530"/>
                <a:gd name="T75" fmla="*/ 360 h 476"/>
                <a:gd name="T76" fmla="*/ 858 w 2530"/>
                <a:gd name="T77" fmla="*/ 400 h 476"/>
                <a:gd name="T78" fmla="*/ 1000 w 2530"/>
                <a:gd name="T79" fmla="*/ 452 h 476"/>
                <a:gd name="T80" fmla="*/ 1154 w 2530"/>
                <a:gd name="T81" fmla="*/ 474 h 476"/>
                <a:gd name="T82" fmla="*/ 1300 w 2530"/>
                <a:gd name="T83" fmla="*/ 470 h 476"/>
                <a:gd name="T84" fmla="*/ 1386 w 2530"/>
                <a:gd name="T85" fmla="*/ 456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30" h="476">
                  <a:moveTo>
                    <a:pt x="1386" y="456"/>
                  </a:moveTo>
                  <a:lnTo>
                    <a:pt x="1386" y="456"/>
                  </a:lnTo>
                  <a:lnTo>
                    <a:pt x="1438" y="442"/>
                  </a:lnTo>
                  <a:lnTo>
                    <a:pt x="1494" y="424"/>
                  </a:lnTo>
                  <a:lnTo>
                    <a:pt x="1554" y="400"/>
                  </a:lnTo>
                  <a:lnTo>
                    <a:pt x="1618" y="374"/>
                  </a:lnTo>
                  <a:lnTo>
                    <a:pt x="1754" y="314"/>
                  </a:lnTo>
                  <a:lnTo>
                    <a:pt x="1896" y="250"/>
                  </a:lnTo>
                  <a:lnTo>
                    <a:pt x="1970" y="216"/>
                  </a:lnTo>
                  <a:lnTo>
                    <a:pt x="2046" y="186"/>
                  </a:lnTo>
                  <a:lnTo>
                    <a:pt x="2122" y="156"/>
                  </a:lnTo>
                  <a:lnTo>
                    <a:pt x="2198" y="130"/>
                  </a:lnTo>
                  <a:lnTo>
                    <a:pt x="2274" y="106"/>
                  </a:lnTo>
                  <a:lnTo>
                    <a:pt x="2348" y="86"/>
                  </a:lnTo>
                  <a:lnTo>
                    <a:pt x="2386" y="78"/>
                  </a:lnTo>
                  <a:lnTo>
                    <a:pt x="2424" y="72"/>
                  </a:lnTo>
                  <a:lnTo>
                    <a:pt x="2460" y="66"/>
                  </a:lnTo>
                  <a:lnTo>
                    <a:pt x="2496" y="62"/>
                  </a:lnTo>
                  <a:lnTo>
                    <a:pt x="2496" y="62"/>
                  </a:lnTo>
                  <a:lnTo>
                    <a:pt x="2522" y="48"/>
                  </a:lnTo>
                  <a:lnTo>
                    <a:pt x="2530" y="44"/>
                  </a:lnTo>
                  <a:lnTo>
                    <a:pt x="2530" y="44"/>
                  </a:lnTo>
                  <a:lnTo>
                    <a:pt x="2502" y="42"/>
                  </a:lnTo>
                  <a:lnTo>
                    <a:pt x="2474" y="42"/>
                  </a:lnTo>
                  <a:lnTo>
                    <a:pt x="2442" y="44"/>
                  </a:lnTo>
                  <a:lnTo>
                    <a:pt x="2410" y="48"/>
                  </a:lnTo>
                  <a:lnTo>
                    <a:pt x="2342" y="60"/>
                  </a:lnTo>
                  <a:lnTo>
                    <a:pt x="2270" y="76"/>
                  </a:lnTo>
                  <a:lnTo>
                    <a:pt x="2194" y="96"/>
                  </a:lnTo>
                  <a:lnTo>
                    <a:pt x="2114" y="118"/>
                  </a:lnTo>
                  <a:lnTo>
                    <a:pt x="1948" y="170"/>
                  </a:lnTo>
                  <a:lnTo>
                    <a:pt x="1776" y="224"/>
                  </a:lnTo>
                  <a:lnTo>
                    <a:pt x="1692" y="250"/>
                  </a:lnTo>
                  <a:lnTo>
                    <a:pt x="1606" y="272"/>
                  </a:lnTo>
                  <a:lnTo>
                    <a:pt x="1524" y="294"/>
                  </a:lnTo>
                  <a:lnTo>
                    <a:pt x="1444" y="310"/>
                  </a:lnTo>
                  <a:lnTo>
                    <a:pt x="1366" y="322"/>
                  </a:lnTo>
                  <a:lnTo>
                    <a:pt x="1330" y="326"/>
                  </a:lnTo>
                  <a:lnTo>
                    <a:pt x="1294" y="328"/>
                  </a:lnTo>
                  <a:lnTo>
                    <a:pt x="1294" y="328"/>
                  </a:lnTo>
                  <a:lnTo>
                    <a:pt x="1258" y="328"/>
                  </a:lnTo>
                  <a:lnTo>
                    <a:pt x="1224" y="326"/>
                  </a:lnTo>
                  <a:lnTo>
                    <a:pt x="1190" y="324"/>
                  </a:lnTo>
                  <a:lnTo>
                    <a:pt x="1158" y="318"/>
                  </a:lnTo>
                  <a:lnTo>
                    <a:pt x="1128" y="312"/>
                  </a:lnTo>
                  <a:lnTo>
                    <a:pt x="1098" y="304"/>
                  </a:lnTo>
                  <a:lnTo>
                    <a:pt x="1068" y="294"/>
                  </a:lnTo>
                  <a:lnTo>
                    <a:pt x="1040" y="282"/>
                  </a:lnTo>
                  <a:lnTo>
                    <a:pt x="1012" y="272"/>
                  </a:lnTo>
                  <a:lnTo>
                    <a:pt x="986" y="258"/>
                  </a:lnTo>
                  <a:lnTo>
                    <a:pt x="938" y="230"/>
                  </a:lnTo>
                  <a:lnTo>
                    <a:pt x="892" y="200"/>
                  </a:lnTo>
                  <a:lnTo>
                    <a:pt x="852" y="170"/>
                  </a:lnTo>
                  <a:lnTo>
                    <a:pt x="816" y="138"/>
                  </a:lnTo>
                  <a:lnTo>
                    <a:pt x="786" y="108"/>
                  </a:lnTo>
                  <a:lnTo>
                    <a:pt x="758" y="78"/>
                  </a:lnTo>
                  <a:lnTo>
                    <a:pt x="736" y="52"/>
                  </a:lnTo>
                  <a:lnTo>
                    <a:pt x="708" y="14"/>
                  </a:lnTo>
                  <a:lnTo>
                    <a:pt x="698" y="0"/>
                  </a:lnTo>
                  <a:lnTo>
                    <a:pt x="698" y="0"/>
                  </a:lnTo>
                  <a:lnTo>
                    <a:pt x="676" y="32"/>
                  </a:lnTo>
                  <a:lnTo>
                    <a:pt x="654" y="62"/>
                  </a:lnTo>
                  <a:lnTo>
                    <a:pt x="632" y="88"/>
                  </a:lnTo>
                  <a:lnTo>
                    <a:pt x="608" y="112"/>
                  </a:lnTo>
                  <a:lnTo>
                    <a:pt x="582" y="132"/>
                  </a:lnTo>
                  <a:lnTo>
                    <a:pt x="556" y="150"/>
                  </a:lnTo>
                  <a:lnTo>
                    <a:pt x="528" y="166"/>
                  </a:lnTo>
                  <a:lnTo>
                    <a:pt x="500" y="180"/>
                  </a:lnTo>
                  <a:lnTo>
                    <a:pt x="472" y="190"/>
                  </a:lnTo>
                  <a:lnTo>
                    <a:pt x="444" y="200"/>
                  </a:lnTo>
                  <a:lnTo>
                    <a:pt x="414" y="206"/>
                  </a:lnTo>
                  <a:lnTo>
                    <a:pt x="386" y="212"/>
                  </a:lnTo>
                  <a:lnTo>
                    <a:pt x="356" y="216"/>
                  </a:lnTo>
                  <a:lnTo>
                    <a:pt x="328" y="218"/>
                  </a:lnTo>
                  <a:lnTo>
                    <a:pt x="298" y="220"/>
                  </a:lnTo>
                  <a:lnTo>
                    <a:pt x="270" y="220"/>
                  </a:lnTo>
                  <a:lnTo>
                    <a:pt x="216" y="216"/>
                  </a:lnTo>
                  <a:lnTo>
                    <a:pt x="166" y="208"/>
                  </a:lnTo>
                  <a:lnTo>
                    <a:pt x="120" y="200"/>
                  </a:lnTo>
                  <a:lnTo>
                    <a:pt x="80" y="190"/>
                  </a:lnTo>
                  <a:lnTo>
                    <a:pt x="48" y="182"/>
                  </a:lnTo>
                  <a:lnTo>
                    <a:pt x="22" y="174"/>
                  </a:lnTo>
                  <a:lnTo>
                    <a:pt x="0" y="166"/>
                  </a:lnTo>
                  <a:lnTo>
                    <a:pt x="0" y="166"/>
                  </a:lnTo>
                  <a:lnTo>
                    <a:pt x="30" y="190"/>
                  </a:lnTo>
                  <a:lnTo>
                    <a:pt x="60" y="212"/>
                  </a:lnTo>
                  <a:lnTo>
                    <a:pt x="90" y="232"/>
                  </a:lnTo>
                  <a:lnTo>
                    <a:pt x="122" y="248"/>
                  </a:lnTo>
                  <a:lnTo>
                    <a:pt x="152" y="262"/>
                  </a:lnTo>
                  <a:lnTo>
                    <a:pt x="182" y="274"/>
                  </a:lnTo>
                  <a:lnTo>
                    <a:pt x="212" y="286"/>
                  </a:lnTo>
                  <a:lnTo>
                    <a:pt x="242" y="294"/>
                  </a:lnTo>
                  <a:lnTo>
                    <a:pt x="272" y="300"/>
                  </a:lnTo>
                  <a:lnTo>
                    <a:pt x="300" y="304"/>
                  </a:lnTo>
                  <a:lnTo>
                    <a:pt x="330" y="306"/>
                  </a:lnTo>
                  <a:lnTo>
                    <a:pt x="358" y="308"/>
                  </a:lnTo>
                  <a:lnTo>
                    <a:pt x="386" y="308"/>
                  </a:lnTo>
                  <a:lnTo>
                    <a:pt x="412" y="308"/>
                  </a:lnTo>
                  <a:lnTo>
                    <a:pt x="464" y="302"/>
                  </a:lnTo>
                  <a:lnTo>
                    <a:pt x="512" y="292"/>
                  </a:lnTo>
                  <a:lnTo>
                    <a:pt x="554" y="282"/>
                  </a:lnTo>
                  <a:lnTo>
                    <a:pt x="594" y="270"/>
                  </a:lnTo>
                  <a:lnTo>
                    <a:pt x="626" y="258"/>
                  </a:lnTo>
                  <a:lnTo>
                    <a:pt x="652" y="246"/>
                  </a:lnTo>
                  <a:lnTo>
                    <a:pt x="672" y="236"/>
                  </a:lnTo>
                  <a:lnTo>
                    <a:pt x="690" y="228"/>
                  </a:lnTo>
                  <a:lnTo>
                    <a:pt x="690" y="228"/>
                  </a:lnTo>
                  <a:lnTo>
                    <a:pt x="700" y="250"/>
                  </a:lnTo>
                  <a:lnTo>
                    <a:pt x="712" y="272"/>
                  </a:lnTo>
                  <a:lnTo>
                    <a:pt x="728" y="292"/>
                  </a:lnTo>
                  <a:lnTo>
                    <a:pt x="742" y="310"/>
                  </a:lnTo>
                  <a:lnTo>
                    <a:pt x="760" y="328"/>
                  </a:lnTo>
                  <a:lnTo>
                    <a:pt x="776" y="344"/>
                  </a:lnTo>
                  <a:lnTo>
                    <a:pt x="796" y="360"/>
                  </a:lnTo>
                  <a:lnTo>
                    <a:pt x="816" y="374"/>
                  </a:lnTo>
                  <a:lnTo>
                    <a:pt x="836" y="386"/>
                  </a:lnTo>
                  <a:lnTo>
                    <a:pt x="858" y="400"/>
                  </a:lnTo>
                  <a:lnTo>
                    <a:pt x="904" y="420"/>
                  </a:lnTo>
                  <a:lnTo>
                    <a:pt x="950" y="438"/>
                  </a:lnTo>
                  <a:lnTo>
                    <a:pt x="1000" y="452"/>
                  </a:lnTo>
                  <a:lnTo>
                    <a:pt x="1050" y="462"/>
                  </a:lnTo>
                  <a:lnTo>
                    <a:pt x="1102" y="470"/>
                  </a:lnTo>
                  <a:lnTo>
                    <a:pt x="1154" y="474"/>
                  </a:lnTo>
                  <a:lnTo>
                    <a:pt x="1204" y="476"/>
                  </a:lnTo>
                  <a:lnTo>
                    <a:pt x="1252" y="474"/>
                  </a:lnTo>
                  <a:lnTo>
                    <a:pt x="1300" y="470"/>
                  </a:lnTo>
                  <a:lnTo>
                    <a:pt x="1344" y="464"/>
                  </a:lnTo>
                  <a:lnTo>
                    <a:pt x="1386" y="456"/>
                  </a:lnTo>
                  <a:lnTo>
                    <a:pt x="1386" y="456"/>
                  </a:lnTo>
                  <a:close/>
                </a:path>
              </a:pathLst>
            </a:custGeom>
            <a:solidFill>
              <a:srgbClr val="5288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14"/>
            <p:cNvSpPr>
              <a:spLocks/>
            </p:cNvSpPr>
            <p:nvPr/>
          </p:nvSpPr>
          <p:spPr bwMode="auto">
            <a:xfrm>
              <a:off x="538163" y="4556125"/>
              <a:ext cx="8543925" cy="1390650"/>
            </a:xfrm>
            <a:custGeom>
              <a:avLst/>
              <a:gdLst>
                <a:gd name="T0" fmla="*/ 4782 w 5382"/>
                <a:gd name="T1" fmla="*/ 624 h 876"/>
                <a:gd name="T2" fmla="*/ 4926 w 5382"/>
                <a:gd name="T3" fmla="*/ 646 h 876"/>
                <a:gd name="T4" fmla="*/ 5050 w 5382"/>
                <a:gd name="T5" fmla="*/ 674 h 876"/>
                <a:gd name="T6" fmla="*/ 5154 w 5382"/>
                <a:gd name="T7" fmla="*/ 704 h 876"/>
                <a:gd name="T8" fmla="*/ 5238 w 5382"/>
                <a:gd name="T9" fmla="*/ 736 h 876"/>
                <a:gd name="T10" fmla="*/ 5302 w 5382"/>
                <a:gd name="T11" fmla="*/ 764 h 876"/>
                <a:gd name="T12" fmla="*/ 5374 w 5382"/>
                <a:gd name="T13" fmla="*/ 804 h 876"/>
                <a:gd name="T14" fmla="*/ 5382 w 5382"/>
                <a:gd name="T15" fmla="*/ 0 h 876"/>
                <a:gd name="T16" fmla="*/ 0 w 5382"/>
                <a:gd name="T17" fmla="*/ 804 h 876"/>
                <a:gd name="T18" fmla="*/ 2152 w 5382"/>
                <a:gd name="T19" fmla="*/ 804 h 876"/>
                <a:gd name="T20" fmla="*/ 2108 w 5382"/>
                <a:gd name="T21" fmla="*/ 752 h 876"/>
                <a:gd name="T22" fmla="*/ 2098 w 5382"/>
                <a:gd name="T23" fmla="*/ 734 h 876"/>
                <a:gd name="T24" fmla="*/ 2132 w 5382"/>
                <a:gd name="T25" fmla="*/ 744 h 876"/>
                <a:gd name="T26" fmla="*/ 2182 w 5382"/>
                <a:gd name="T27" fmla="*/ 758 h 876"/>
                <a:gd name="T28" fmla="*/ 2260 w 5382"/>
                <a:gd name="T29" fmla="*/ 774 h 876"/>
                <a:gd name="T30" fmla="*/ 2358 w 5382"/>
                <a:gd name="T31" fmla="*/ 784 h 876"/>
                <a:gd name="T32" fmla="*/ 2466 w 5382"/>
                <a:gd name="T33" fmla="*/ 784 h 876"/>
                <a:gd name="T34" fmla="*/ 2524 w 5382"/>
                <a:gd name="T35" fmla="*/ 778 h 876"/>
                <a:gd name="T36" fmla="*/ 2580 w 5382"/>
                <a:gd name="T37" fmla="*/ 766 h 876"/>
                <a:gd name="T38" fmla="*/ 2636 w 5382"/>
                <a:gd name="T39" fmla="*/ 748 h 876"/>
                <a:gd name="T40" fmla="*/ 2688 w 5382"/>
                <a:gd name="T41" fmla="*/ 722 h 876"/>
                <a:gd name="T42" fmla="*/ 2740 w 5382"/>
                <a:gd name="T43" fmla="*/ 690 h 876"/>
                <a:gd name="T44" fmla="*/ 2786 w 5382"/>
                <a:gd name="T45" fmla="*/ 650 h 876"/>
                <a:gd name="T46" fmla="*/ 2826 w 5382"/>
                <a:gd name="T47" fmla="*/ 600 h 876"/>
                <a:gd name="T48" fmla="*/ 2862 w 5382"/>
                <a:gd name="T49" fmla="*/ 540 h 876"/>
                <a:gd name="T50" fmla="*/ 2870 w 5382"/>
                <a:gd name="T51" fmla="*/ 554 h 876"/>
                <a:gd name="T52" fmla="*/ 2918 w 5382"/>
                <a:gd name="T53" fmla="*/ 620 h 876"/>
                <a:gd name="T54" fmla="*/ 2974 w 5382"/>
                <a:gd name="T55" fmla="*/ 682 h 876"/>
                <a:gd name="T56" fmla="*/ 3046 w 5382"/>
                <a:gd name="T57" fmla="*/ 746 h 876"/>
                <a:gd name="T58" fmla="*/ 3112 w 5382"/>
                <a:gd name="T59" fmla="*/ 790 h 876"/>
                <a:gd name="T60" fmla="*/ 3162 w 5382"/>
                <a:gd name="T61" fmla="*/ 818 h 876"/>
                <a:gd name="T62" fmla="*/ 3216 w 5382"/>
                <a:gd name="T63" fmla="*/ 840 h 876"/>
                <a:gd name="T64" fmla="*/ 3276 w 5382"/>
                <a:gd name="T65" fmla="*/ 858 h 876"/>
                <a:gd name="T66" fmla="*/ 3338 w 5382"/>
                <a:gd name="T67" fmla="*/ 870 h 876"/>
                <a:gd name="T68" fmla="*/ 3406 w 5382"/>
                <a:gd name="T69" fmla="*/ 876 h 876"/>
                <a:gd name="T70" fmla="*/ 3442 w 5382"/>
                <a:gd name="T71" fmla="*/ 876 h 876"/>
                <a:gd name="T72" fmla="*/ 3580 w 5382"/>
                <a:gd name="T73" fmla="*/ 862 h 876"/>
                <a:gd name="T74" fmla="*/ 3730 w 5382"/>
                <a:gd name="T75" fmla="*/ 832 h 876"/>
                <a:gd name="T76" fmla="*/ 3888 w 5382"/>
                <a:gd name="T77" fmla="*/ 794 h 876"/>
                <a:gd name="T78" fmla="*/ 4208 w 5382"/>
                <a:gd name="T79" fmla="*/ 708 h 876"/>
                <a:gd name="T80" fmla="*/ 4432 w 5382"/>
                <a:gd name="T81" fmla="*/ 650 h 876"/>
                <a:gd name="T82" fmla="*/ 4566 w 5382"/>
                <a:gd name="T83" fmla="*/ 624 h 876"/>
                <a:gd name="T84" fmla="*/ 4782 w 5382"/>
                <a:gd name="T85" fmla="*/ 624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382" h="876">
                  <a:moveTo>
                    <a:pt x="4782" y="624"/>
                  </a:moveTo>
                  <a:lnTo>
                    <a:pt x="4782" y="624"/>
                  </a:lnTo>
                  <a:lnTo>
                    <a:pt x="4858" y="634"/>
                  </a:lnTo>
                  <a:lnTo>
                    <a:pt x="4926" y="646"/>
                  </a:lnTo>
                  <a:lnTo>
                    <a:pt x="4990" y="658"/>
                  </a:lnTo>
                  <a:lnTo>
                    <a:pt x="5050" y="674"/>
                  </a:lnTo>
                  <a:lnTo>
                    <a:pt x="5104" y="688"/>
                  </a:lnTo>
                  <a:lnTo>
                    <a:pt x="5154" y="704"/>
                  </a:lnTo>
                  <a:lnTo>
                    <a:pt x="5198" y="720"/>
                  </a:lnTo>
                  <a:lnTo>
                    <a:pt x="5238" y="736"/>
                  </a:lnTo>
                  <a:lnTo>
                    <a:pt x="5272" y="750"/>
                  </a:lnTo>
                  <a:lnTo>
                    <a:pt x="5302" y="764"/>
                  </a:lnTo>
                  <a:lnTo>
                    <a:pt x="5346" y="788"/>
                  </a:lnTo>
                  <a:lnTo>
                    <a:pt x="5374" y="804"/>
                  </a:lnTo>
                  <a:lnTo>
                    <a:pt x="5382" y="812"/>
                  </a:lnTo>
                  <a:lnTo>
                    <a:pt x="5382" y="0"/>
                  </a:lnTo>
                  <a:lnTo>
                    <a:pt x="0" y="0"/>
                  </a:lnTo>
                  <a:lnTo>
                    <a:pt x="0" y="804"/>
                  </a:lnTo>
                  <a:lnTo>
                    <a:pt x="2152" y="804"/>
                  </a:lnTo>
                  <a:lnTo>
                    <a:pt x="2152" y="804"/>
                  </a:lnTo>
                  <a:lnTo>
                    <a:pt x="2124" y="772"/>
                  </a:lnTo>
                  <a:lnTo>
                    <a:pt x="2108" y="752"/>
                  </a:lnTo>
                  <a:lnTo>
                    <a:pt x="2100" y="738"/>
                  </a:lnTo>
                  <a:lnTo>
                    <a:pt x="2098" y="734"/>
                  </a:lnTo>
                  <a:lnTo>
                    <a:pt x="2132" y="744"/>
                  </a:lnTo>
                  <a:lnTo>
                    <a:pt x="2132" y="744"/>
                  </a:lnTo>
                  <a:lnTo>
                    <a:pt x="2154" y="750"/>
                  </a:lnTo>
                  <a:lnTo>
                    <a:pt x="2182" y="758"/>
                  </a:lnTo>
                  <a:lnTo>
                    <a:pt x="2218" y="766"/>
                  </a:lnTo>
                  <a:lnTo>
                    <a:pt x="2260" y="774"/>
                  </a:lnTo>
                  <a:lnTo>
                    <a:pt x="2306" y="780"/>
                  </a:lnTo>
                  <a:lnTo>
                    <a:pt x="2358" y="784"/>
                  </a:lnTo>
                  <a:lnTo>
                    <a:pt x="2410" y="786"/>
                  </a:lnTo>
                  <a:lnTo>
                    <a:pt x="2466" y="784"/>
                  </a:lnTo>
                  <a:lnTo>
                    <a:pt x="2494" y="782"/>
                  </a:lnTo>
                  <a:lnTo>
                    <a:pt x="2524" y="778"/>
                  </a:lnTo>
                  <a:lnTo>
                    <a:pt x="2552" y="772"/>
                  </a:lnTo>
                  <a:lnTo>
                    <a:pt x="2580" y="766"/>
                  </a:lnTo>
                  <a:lnTo>
                    <a:pt x="2608" y="758"/>
                  </a:lnTo>
                  <a:lnTo>
                    <a:pt x="2636" y="748"/>
                  </a:lnTo>
                  <a:lnTo>
                    <a:pt x="2662" y="736"/>
                  </a:lnTo>
                  <a:lnTo>
                    <a:pt x="2688" y="722"/>
                  </a:lnTo>
                  <a:lnTo>
                    <a:pt x="2714" y="708"/>
                  </a:lnTo>
                  <a:lnTo>
                    <a:pt x="2740" y="690"/>
                  </a:lnTo>
                  <a:lnTo>
                    <a:pt x="2764" y="672"/>
                  </a:lnTo>
                  <a:lnTo>
                    <a:pt x="2786" y="650"/>
                  </a:lnTo>
                  <a:lnTo>
                    <a:pt x="2806" y="626"/>
                  </a:lnTo>
                  <a:lnTo>
                    <a:pt x="2826" y="600"/>
                  </a:lnTo>
                  <a:lnTo>
                    <a:pt x="2846" y="570"/>
                  </a:lnTo>
                  <a:lnTo>
                    <a:pt x="2862" y="540"/>
                  </a:lnTo>
                  <a:lnTo>
                    <a:pt x="2862" y="540"/>
                  </a:lnTo>
                  <a:lnTo>
                    <a:pt x="2870" y="554"/>
                  </a:lnTo>
                  <a:lnTo>
                    <a:pt x="2898" y="594"/>
                  </a:lnTo>
                  <a:lnTo>
                    <a:pt x="2918" y="620"/>
                  </a:lnTo>
                  <a:lnTo>
                    <a:pt x="2944" y="650"/>
                  </a:lnTo>
                  <a:lnTo>
                    <a:pt x="2974" y="682"/>
                  </a:lnTo>
                  <a:lnTo>
                    <a:pt x="3008" y="714"/>
                  </a:lnTo>
                  <a:lnTo>
                    <a:pt x="3046" y="746"/>
                  </a:lnTo>
                  <a:lnTo>
                    <a:pt x="3090" y="776"/>
                  </a:lnTo>
                  <a:lnTo>
                    <a:pt x="3112" y="790"/>
                  </a:lnTo>
                  <a:lnTo>
                    <a:pt x="3136" y="804"/>
                  </a:lnTo>
                  <a:lnTo>
                    <a:pt x="3162" y="818"/>
                  </a:lnTo>
                  <a:lnTo>
                    <a:pt x="3188" y="830"/>
                  </a:lnTo>
                  <a:lnTo>
                    <a:pt x="3216" y="840"/>
                  </a:lnTo>
                  <a:lnTo>
                    <a:pt x="3246" y="850"/>
                  </a:lnTo>
                  <a:lnTo>
                    <a:pt x="3276" y="858"/>
                  </a:lnTo>
                  <a:lnTo>
                    <a:pt x="3306" y="866"/>
                  </a:lnTo>
                  <a:lnTo>
                    <a:pt x="3338" y="870"/>
                  </a:lnTo>
                  <a:lnTo>
                    <a:pt x="3372" y="874"/>
                  </a:lnTo>
                  <a:lnTo>
                    <a:pt x="3406" y="876"/>
                  </a:lnTo>
                  <a:lnTo>
                    <a:pt x="3442" y="876"/>
                  </a:lnTo>
                  <a:lnTo>
                    <a:pt x="3442" y="876"/>
                  </a:lnTo>
                  <a:lnTo>
                    <a:pt x="3508" y="870"/>
                  </a:lnTo>
                  <a:lnTo>
                    <a:pt x="3580" y="862"/>
                  </a:lnTo>
                  <a:lnTo>
                    <a:pt x="3654" y="848"/>
                  </a:lnTo>
                  <a:lnTo>
                    <a:pt x="3730" y="832"/>
                  </a:lnTo>
                  <a:lnTo>
                    <a:pt x="3808" y="814"/>
                  </a:lnTo>
                  <a:lnTo>
                    <a:pt x="3888" y="794"/>
                  </a:lnTo>
                  <a:lnTo>
                    <a:pt x="4048" y="752"/>
                  </a:lnTo>
                  <a:lnTo>
                    <a:pt x="4208" y="708"/>
                  </a:lnTo>
                  <a:lnTo>
                    <a:pt x="4360" y="668"/>
                  </a:lnTo>
                  <a:lnTo>
                    <a:pt x="4432" y="650"/>
                  </a:lnTo>
                  <a:lnTo>
                    <a:pt x="4500" y="636"/>
                  </a:lnTo>
                  <a:lnTo>
                    <a:pt x="4566" y="624"/>
                  </a:lnTo>
                  <a:lnTo>
                    <a:pt x="4626" y="618"/>
                  </a:lnTo>
                  <a:lnTo>
                    <a:pt x="4782" y="624"/>
                  </a:lnTo>
                  <a:close/>
                </a:path>
              </a:pathLst>
            </a:custGeom>
            <a:solidFill>
              <a:srgbClr val="395173"/>
            </a:solidFill>
            <a:ln>
              <a:noFill/>
            </a:ln>
          </p:spPr>
          <p:txBody>
            <a:bodyPr vert="horz" wrap="square" lIns="91440" tIns="45720" rIns="91440" bIns="45720" numCol="1" anchor="t" anchorCtr="0" compatLnSpc="1">
              <a:prstTxWarp prst="textNoShape">
                <a:avLst/>
              </a:prstTxWarp>
            </a:bodyPr>
            <a:lstStyle/>
            <a:p>
              <a:endParaRPr lang="en-US"/>
            </a:p>
          </p:txBody>
        </p:sp>
      </p:grpSp>
      <p:pic>
        <p:nvPicPr>
          <p:cNvPr id="12" name="Picture 11"/>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647568" y="814136"/>
            <a:ext cx="7496432" cy="3026201"/>
          </a:xfrm>
          <a:prstGeom prst="rect">
            <a:avLst/>
          </a:prstGeom>
        </p:spPr>
      </p:pic>
      <p:sp>
        <p:nvSpPr>
          <p:cNvPr id="13" name="Subtitle 2"/>
          <p:cNvSpPr txBox="1">
            <a:spLocks/>
          </p:cNvSpPr>
          <p:nvPr userDrawn="1"/>
        </p:nvSpPr>
        <p:spPr>
          <a:xfrm>
            <a:off x="438764" y="4261999"/>
            <a:ext cx="8266471" cy="1077218"/>
          </a:xfrm>
          <a:prstGeom prst="rect">
            <a:avLst/>
          </a:prstGeom>
        </p:spPr>
        <p:txBody>
          <a:bodyPr/>
          <a:lstStyle>
            <a:lvl1pPr marL="342900" indent="-342900" algn="l" defTabSz="457200" rtl="0" eaLnBrk="1" fontAlgn="base" hangingPunct="1">
              <a:spcBef>
                <a:spcPct val="20000"/>
              </a:spcBef>
              <a:spcAft>
                <a:spcPct val="0"/>
              </a:spcAft>
              <a:buFont typeface="Arial" panose="020B0604020202020204" pitchFamily="34" charset="0"/>
              <a:buChar char="•"/>
              <a:defRPr sz="3200" kern="1200">
                <a:solidFill>
                  <a:schemeClr val="tx1"/>
                </a:solidFill>
                <a:latin typeface="+mn-lt"/>
                <a:ea typeface="MS PGothic" panose="020B0600070205080204" pitchFamily="34" charset="-128"/>
                <a:cs typeface="+mn-cs"/>
              </a:defRPr>
            </a:lvl1pPr>
            <a:lvl2pPr marL="742950" indent="-285750" algn="l" defTabSz="457200" rtl="0" eaLnBrk="1" fontAlgn="base" hangingPunct="1">
              <a:spcBef>
                <a:spcPct val="20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2pPr>
            <a:lvl3pPr marL="1143000" indent="-228600" algn="l" defTabSz="457200" rtl="0" eaLnBrk="1" fontAlgn="base" hangingPunct="1">
              <a:spcBef>
                <a:spcPct val="200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n-cs"/>
              </a:defRPr>
            </a:lvl3pPr>
            <a:lvl4pPr marL="1600200" indent="-228600" algn="l" defTabSz="457200"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defTabSz="457200"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dirty="0">
                <a:solidFill>
                  <a:schemeClr val="bg1"/>
                </a:solidFill>
              </a:rPr>
              <a:t>Reuse-15-05: DPR Operator Training Template Cover Slide</a:t>
            </a:r>
          </a:p>
        </p:txBody>
      </p:sp>
      <p:pic>
        <p:nvPicPr>
          <p:cNvPr id="15" name="Picture 14"/>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267310" y="253081"/>
            <a:ext cx="1403834" cy="326087"/>
          </a:xfrm>
          <a:prstGeom prst="rect">
            <a:avLst/>
          </a:prstGeom>
        </p:spPr>
      </p:pic>
      <p:pic>
        <p:nvPicPr>
          <p:cNvPr id="17" name="Picture 1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8011387" y="153112"/>
            <a:ext cx="947990" cy="569321"/>
          </a:xfrm>
          <a:prstGeom prst="rect">
            <a:avLst/>
          </a:prstGeom>
        </p:spPr>
      </p:pic>
      <p:pic>
        <p:nvPicPr>
          <p:cNvPr id="18" name="Picture 1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4749030" y="244843"/>
            <a:ext cx="1091597" cy="343525"/>
          </a:xfrm>
          <a:prstGeom prst="rect">
            <a:avLst/>
          </a:prstGeom>
        </p:spPr>
      </p:pic>
      <p:sp>
        <p:nvSpPr>
          <p:cNvPr id="19" name="Line 12"/>
          <p:cNvSpPr>
            <a:spLocks noChangeShapeType="1"/>
          </p:cNvSpPr>
          <p:nvPr userDrawn="1"/>
        </p:nvSpPr>
        <p:spPr bwMode="auto">
          <a:xfrm>
            <a:off x="7945438" y="5823712"/>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Line 13"/>
          <p:cNvSpPr>
            <a:spLocks noChangeShapeType="1"/>
          </p:cNvSpPr>
          <p:nvPr userDrawn="1"/>
        </p:nvSpPr>
        <p:spPr bwMode="auto">
          <a:xfrm>
            <a:off x="7945438" y="5823712"/>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5"/>
          <p:cNvSpPr>
            <a:spLocks/>
          </p:cNvSpPr>
          <p:nvPr userDrawn="1"/>
        </p:nvSpPr>
        <p:spPr bwMode="auto">
          <a:xfrm>
            <a:off x="538163" y="4556125"/>
            <a:ext cx="8543925" cy="1390650"/>
          </a:xfrm>
          <a:custGeom>
            <a:avLst/>
            <a:gdLst>
              <a:gd name="T0" fmla="*/ 4782 w 5382"/>
              <a:gd name="T1" fmla="*/ 624 h 876"/>
              <a:gd name="T2" fmla="*/ 4926 w 5382"/>
              <a:gd name="T3" fmla="*/ 646 h 876"/>
              <a:gd name="T4" fmla="*/ 5050 w 5382"/>
              <a:gd name="T5" fmla="*/ 674 h 876"/>
              <a:gd name="T6" fmla="*/ 5154 w 5382"/>
              <a:gd name="T7" fmla="*/ 704 h 876"/>
              <a:gd name="T8" fmla="*/ 5238 w 5382"/>
              <a:gd name="T9" fmla="*/ 736 h 876"/>
              <a:gd name="T10" fmla="*/ 5302 w 5382"/>
              <a:gd name="T11" fmla="*/ 764 h 876"/>
              <a:gd name="T12" fmla="*/ 5374 w 5382"/>
              <a:gd name="T13" fmla="*/ 804 h 876"/>
              <a:gd name="T14" fmla="*/ 5382 w 5382"/>
              <a:gd name="T15" fmla="*/ 0 h 876"/>
              <a:gd name="T16" fmla="*/ 0 w 5382"/>
              <a:gd name="T17" fmla="*/ 804 h 876"/>
              <a:gd name="T18" fmla="*/ 2152 w 5382"/>
              <a:gd name="T19" fmla="*/ 804 h 876"/>
              <a:gd name="T20" fmla="*/ 2108 w 5382"/>
              <a:gd name="T21" fmla="*/ 752 h 876"/>
              <a:gd name="T22" fmla="*/ 2098 w 5382"/>
              <a:gd name="T23" fmla="*/ 734 h 876"/>
              <a:gd name="T24" fmla="*/ 2132 w 5382"/>
              <a:gd name="T25" fmla="*/ 744 h 876"/>
              <a:gd name="T26" fmla="*/ 2182 w 5382"/>
              <a:gd name="T27" fmla="*/ 758 h 876"/>
              <a:gd name="T28" fmla="*/ 2260 w 5382"/>
              <a:gd name="T29" fmla="*/ 774 h 876"/>
              <a:gd name="T30" fmla="*/ 2358 w 5382"/>
              <a:gd name="T31" fmla="*/ 784 h 876"/>
              <a:gd name="T32" fmla="*/ 2466 w 5382"/>
              <a:gd name="T33" fmla="*/ 784 h 876"/>
              <a:gd name="T34" fmla="*/ 2524 w 5382"/>
              <a:gd name="T35" fmla="*/ 778 h 876"/>
              <a:gd name="T36" fmla="*/ 2580 w 5382"/>
              <a:gd name="T37" fmla="*/ 766 h 876"/>
              <a:gd name="T38" fmla="*/ 2636 w 5382"/>
              <a:gd name="T39" fmla="*/ 748 h 876"/>
              <a:gd name="T40" fmla="*/ 2688 w 5382"/>
              <a:gd name="T41" fmla="*/ 722 h 876"/>
              <a:gd name="T42" fmla="*/ 2740 w 5382"/>
              <a:gd name="T43" fmla="*/ 690 h 876"/>
              <a:gd name="T44" fmla="*/ 2786 w 5382"/>
              <a:gd name="T45" fmla="*/ 650 h 876"/>
              <a:gd name="T46" fmla="*/ 2826 w 5382"/>
              <a:gd name="T47" fmla="*/ 600 h 876"/>
              <a:gd name="T48" fmla="*/ 2862 w 5382"/>
              <a:gd name="T49" fmla="*/ 540 h 876"/>
              <a:gd name="T50" fmla="*/ 2870 w 5382"/>
              <a:gd name="T51" fmla="*/ 554 h 876"/>
              <a:gd name="T52" fmla="*/ 2918 w 5382"/>
              <a:gd name="T53" fmla="*/ 620 h 876"/>
              <a:gd name="T54" fmla="*/ 2974 w 5382"/>
              <a:gd name="T55" fmla="*/ 682 h 876"/>
              <a:gd name="T56" fmla="*/ 3046 w 5382"/>
              <a:gd name="T57" fmla="*/ 746 h 876"/>
              <a:gd name="T58" fmla="*/ 3112 w 5382"/>
              <a:gd name="T59" fmla="*/ 790 h 876"/>
              <a:gd name="T60" fmla="*/ 3162 w 5382"/>
              <a:gd name="T61" fmla="*/ 818 h 876"/>
              <a:gd name="T62" fmla="*/ 3216 w 5382"/>
              <a:gd name="T63" fmla="*/ 840 h 876"/>
              <a:gd name="T64" fmla="*/ 3276 w 5382"/>
              <a:gd name="T65" fmla="*/ 858 h 876"/>
              <a:gd name="T66" fmla="*/ 3338 w 5382"/>
              <a:gd name="T67" fmla="*/ 870 h 876"/>
              <a:gd name="T68" fmla="*/ 3406 w 5382"/>
              <a:gd name="T69" fmla="*/ 876 h 876"/>
              <a:gd name="T70" fmla="*/ 3442 w 5382"/>
              <a:gd name="T71" fmla="*/ 876 h 876"/>
              <a:gd name="T72" fmla="*/ 3580 w 5382"/>
              <a:gd name="T73" fmla="*/ 862 h 876"/>
              <a:gd name="T74" fmla="*/ 3730 w 5382"/>
              <a:gd name="T75" fmla="*/ 832 h 876"/>
              <a:gd name="T76" fmla="*/ 3888 w 5382"/>
              <a:gd name="T77" fmla="*/ 794 h 876"/>
              <a:gd name="T78" fmla="*/ 4208 w 5382"/>
              <a:gd name="T79" fmla="*/ 708 h 876"/>
              <a:gd name="T80" fmla="*/ 4432 w 5382"/>
              <a:gd name="T81" fmla="*/ 650 h 876"/>
              <a:gd name="T82" fmla="*/ 4566 w 5382"/>
              <a:gd name="T83" fmla="*/ 624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82" h="876">
                <a:moveTo>
                  <a:pt x="4782" y="624"/>
                </a:moveTo>
                <a:lnTo>
                  <a:pt x="4782" y="624"/>
                </a:lnTo>
                <a:lnTo>
                  <a:pt x="4858" y="634"/>
                </a:lnTo>
                <a:lnTo>
                  <a:pt x="4926" y="646"/>
                </a:lnTo>
                <a:lnTo>
                  <a:pt x="4990" y="658"/>
                </a:lnTo>
                <a:lnTo>
                  <a:pt x="5050" y="674"/>
                </a:lnTo>
                <a:lnTo>
                  <a:pt x="5104" y="688"/>
                </a:lnTo>
                <a:lnTo>
                  <a:pt x="5154" y="704"/>
                </a:lnTo>
                <a:lnTo>
                  <a:pt x="5198" y="720"/>
                </a:lnTo>
                <a:lnTo>
                  <a:pt x="5238" y="736"/>
                </a:lnTo>
                <a:lnTo>
                  <a:pt x="5272" y="750"/>
                </a:lnTo>
                <a:lnTo>
                  <a:pt x="5302" y="764"/>
                </a:lnTo>
                <a:lnTo>
                  <a:pt x="5346" y="788"/>
                </a:lnTo>
                <a:lnTo>
                  <a:pt x="5374" y="804"/>
                </a:lnTo>
                <a:lnTo>
                  <a:pt x="5382" y="812"/>
                </a:lnTo>
                <a:lnTo>
                  <a:pt x="5382" y="0"/>
                </a:lnTo>
                <a:lnTo>
                  <a:pt x="0" y="0"/>
                </a:lnTo>
                <a:lnTo>
                  <a:pt x="0" y="804"/>
                </a:lnTo>
                <a:lnTo>
                  <a:pt x="2152" y="804"/>
                </a:lnTo>
                <a:lnTo>
                  <a:pt x="2152" y="804"/>
                </a:lnTo>
                <a:lnTo>
                  <a:pt x="2124" y="772"/>
                </a:lnTo>
                <a:lnTo>
                  <a:pt x="2108" y="752"/>
                </a:lnTo>
                <a:lnTo>
                  <a:pt x="2100" y="738"/>
                </a:lnTo>
                <a:lnTo>
                  <a:pt x="2098" y="734"/>
                </a:lnTo>
                <a:lnTo>
                  <a:pt x="2132" y="744"/>
                </a:lnTo>
                <a:lnTo>
                  <a:pt x="2132" y="744"/>
                </a:lnTo>
                <a:lnTo>
                  <a:pt x="2154" y="750"/>
                </a:lnTo>
                <a:lnTo>
                  <a:pt x="2182" y="758"/>
                </a:lnTo>
                <a:lnTo>
                  <a:pt x="2218" y="766"/>
                </a:lnTo>
                <a:lnTo>
                  <a:pt x="2260" y="774"/>
                </a:lnTo>
                <a:lnTo>
                  <a:pt x="2306" y="780"/>
                </a:lnTo>
                <a:lnTo>
                  <a:pt x="2358" y="784"/>
                </a:lnTo>
                <a:lnTo>
                  <a:pt x="2410" y="786"/>
                </a:lnTo>
                <a:lnTo>
                  <a:pt x="2466" y="784"/>
                </a:lnTo>
                <a:lnTo>
                  <a:pt x="2494" y="782"/>
                </a:lnTo>
                <a:lnTo>
                  <a:pt x="2524" y="778"/>
                </a:lnTo>
                <a:lnTo>
                  <a:pt x="2552" y="772"/>
                </a:lnTo>
                <a:lnTo>
                  <a:pt x="2580" y="766"/>
                </a:lnTo>
                <a:lnTo>
                  <a:pt x="2608" y="758"/>
                </a:lnTo>
                <a:lnTo>
                  <a:pt x="2636" y="748"/>
                </a:lnTo>
                <a:lnTo>
                  <a:pt x="2662" y="736"/>
                </a:lnTo>
                <a:lnTo>
                  <a:pt x="2688" y="722"/>
                </a:lnTo>
                <a:lnTo>
                  <a:pt x="2714" y="708"/>
                </a:lnTo>
                <a:lnTo>
                  <a:pt x="2740" y="690"/>
                </a:lnTo>
                <a:lnTo>
                  <a:pt x="2764" y="672"/>
                </a:lnTo>
                <a:lnTo>
                  <a:pt x="2786" y="650"/>
                </a:lnTo>
                <a:lnTo>
                  <a:pt x="2806" y="626"/>
                </a:lnTo>
                <a:lnTo>
                  <a:pt x="2826" y="600"/>
                </a:lnTo>
                <a:lnTo>
                  <a:pt x="2846" y="570"/>
                </a:lnTo>
                <a:lnTo>
                  <a:pt x="2862" y="540"/>
                </a:lnTo>
                <a:lnTo>
                  <a:pt x="2862" y="540"/>
                </a:lnTo>
                <a:lnTo>
                  <a:pt x="2870" y="554"/>
                </a:lnTo>
                <a:lnTo>
                  <a:pt x="2898" y="594"/>
                </a:lnTo>
                <a:lnTo>
                  <a:pt x="2918" y="620"/>
                </a:lnTo>
                <a:lnTo>
                  <a:pt x="2944" y="650"/>
                </a:lnTo>
                <a:lnTo>
                  <a:pt x="2974" y="682"/>
                </a:lnTo>
                <a:lnTo>
                  <a:pt x="3008" y="714"/>
                </a:lnTo>
                <a:lnTo>
                  <a:pt x="3046" y="746"/>
                </a:lnTo>
                <a:lnTo>
                  <a:pt x="3090" y="776"/>
                </a:lnTo>
                <a:lnTo>
                  <a:pt x="3112" y="790"/>
                </a:lnTo>
                <a:lnTo>
                  <a:pt x="3136" y="804"/>
                </a:lnTo>
                <a:lnTo>
                  <a:pt x="3162" y="818"/>
                </a:lnTo>
                <a:lnTo>
                  <a:pt x="3188" y="830"/>
                </a:lnTo>
                <a:lnTo>
                  <a:pt x="3216" y="840"/>
                </a:lnTo>
                <a:lnTo>
                  <a:pt x="3246" y="850"/>
                </a:lnTo>
                <a:lnTo>
                  <a:pt x="3276" y="858"/>
                </a:lnTo>
                <a:lnTo>
                  <a:pt x="3306" y="866"/>
                </a:lnTo>
                <a:lnTo>
                  <a:pt x="3338" y="870"/>
                </a:lnTo>
                <a:lnTo>
                  <a:pt x="3372" y="874"/>
                </a:lnTo>
                <a:lnTo>
                  <a:pt x="3406" y="876"/>
                </a:lnTo>
                <a:lnTo>
                  <a:pt x="3442" y="876"/>
                </a:lnTo>
                <a:lnTo>
                  <a:pt x="3442" y="876"/>
                </a:lnTo>
                <a:lnTo>
                  <a:pt x="3508" y="870"/>
                </a:lnTo>
                <a:lnTo>
                  <a:pt x="3580" y="862"/>
                </a:lnTo>
                <a:lnTo>
                  <a:pt x="3654" y="848"/>
                </a:lnTo>
                <a:lnTo>
                  <a:pt x="3730" y="832"/>
                </a:lnTo>
                <a:lnTo>
                  <a:pt x="3808" y="814"/>
                </a:lnTo>
                <a:lnTo>
                  <a:pt x="3888" y="794"/>
                </a:lnTo>
                <a:lnTo>
                  <a:pt x="4048" y="752"/>
                </a:lnTo>
                <a:lnTo>
                  <a:pt x="4208" y="708"/>
                </a:lnTo>
                <a:lnTo>
                  <a:pt x="4360" y="668"/>
                </a:lnTo>
                <a:lnTo>
                  <a:pt x="4432" y="650"/>
                </a:lnTo>
                <a:lnTo>
                  <a:pt x="4500" y="636"/>
                </a:lnTo>
                <a:lnTo>
                  <a:pt x="4566" y="624"/>
                </a:lnTo>
                <a:lnTo>
                  <a:pt x="4626" y="6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Line 16"/>
          <p:cNvSpPr>
            <a:spLocks noChangeShapeType="1"/>
          </p:cNvSpPr>
          <p:nvPr userDrawn="1"/>
        </p:nvSpPr>
        <p:spPr bwMode="auto">
          <a:xfrm>
            <a:off x="7945438" y="5855462"/>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Line 17"/>
          <p:cNvSpPr>
            <a:spLocks noChangeShapeType="1"/>
          </p:cNvSpPr>
          <p:nvPr userDrawn="1"/>
        </p:nvSpPr>
        <p:spPr bwMode="auto">
          <a:xfrm>
            <a:off x="7945438" y="5855462"/>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24" name="Picture 23"/>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330436" y="1499358"/>
            <a:ext cx="2772433" cy="1697323"/>
          </a:xfrm>
          <a:prstGeom prst="rect">
            <a:avLst/>
          </a:prstGeom>
        </p:spPr>
      </p:pic>
    </p:spTree>
    <p:extLst>
      <p:ext uri="{BB962C8B-B14F-4D97-AF65-F5344CB8AC3E}">
        <p14:creationId xmlns:p14="http://schemas.microsoft.com/office/powerpoint/2010/main" val="2744863057"/>
      </p:ext>
    </p:extLst>
  </p:cSld>
  <p:clrMapOvr>
    <a:masterClrMapping/>
  </p:clrMapOvr>
  <p:extLst mod="1">
    <p:ext uri="{DCECCB84-F9BA-43D5-87BE-67443E8EF086}">
      <p15:sldGuideLst xmlns:p15="http://schemas.microsoft.com/office/powerpoint/2012/main">
        <p15:guide id="1" orient="horz" pos="3888">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0_Title Slide">
    <p:bg>
      <p:bgPr>
        <a:solidFill>
          <a:srgbClr val="395173"/>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85799" y="1193800"/>
            <a:ext cx="7764463" cy="2180084"/>
          </a:xfrm>
          <a:prstGeom prst="rect">
            <a:avLst/>
          </a:prstGeom>
        </p:spPr>
        <p:txBody>
          <a:bodyPr wrap="square" lIns="0" tIns="0" rIns="0" bIns="0">
            <a:spAutoFit/>
          </a:bodyPr>
          <a:lstStyle>
            <a:lvl1pPr algn="l">
              <a:lnSpc>
                <a:spcPts val="8500"/>
              </a:lnSpc>
              <a:defRPr sz="7200">
                <a:solidFill>
                  <a:schemeClr val="bg1"/>
                </a:solidFill>
                <a:latin typeface="Times New Roman" panose="02020603050405020304" pitchFamily="18" charset="0"/>
                <a:cs typeface="Times New Roman" panose="02020603050405020304" pitchFamily="18" charset="0"/>
              </a:defRPr>
            </a:lvl1pPr>
          </a:lstStyle>
          <a:p>
            <a:r>
              <a:rPr lang="en-US" dirty="0"/>
              <a:t>Click to edit Transition title style</a:t>
            </a:r>
          </a:p>
        </p:txBody>
      </p:sp>
      <p:sp>
        <p:nvSpPr>
          <p:cNvPr id="3" name="Subtitle 2"/>
          <p:cNvSpPr>
            <a:spLocks noGrp="1"/>
          </p:cNvSpPr>
          <p:nvPr>
            <p:ph type="subTitle" idx="1" hasCustomPrompt="1"/>
          </p:nvPr>
        </p:nvSpPr>
        <p:spPr>
          <a:xfrm>
            <a:off x="685800" y="3713152"/>
            <a:ext cx="5765800" cy="323165"/>
          </a:xfrm>
          <a:prstGeom prst="rect">
            <a:avLst/>
          </a:prstGeom>
        </p:spPr>
        <p:txBody>
          <a:bodyPr wrap="square" lIns="0" tIns="0" rIns="0" bIns="0">
            <a:spAutoFit/>
          </a:bodyPr>
          <a:lstStyle>
            <a:lvl1pPr marL="0" indent="0" algn="l">
              <a:buNone/>
              <a:defRPr sz="2100" b="1">
                <a:solidFill>
                  <a:srgbClr val="FFFFFF"/>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transition subtitle style</a:t>
            </a:r>
          </a:p>
        </p:txBody>
      </p:sp>
    </p:spTree>
    <p:extLst>
      <p:ext uri="{BB962C8B-B14F-4D97-AF65-F5344CB8AC3E}">
        <p14:creationId xmlns:p14="http://schemas.microsoft.com/office/powerpoint/2010/main" val="248503353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1_Title Slide">
    <p:bg>
      <p:bgPr>
        <a:solidFill>
          <a:srgbClr val="E1E1D5"/>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85799" y="1193800"/>
            <a:ext cx="7764463" cy="2180084"/>
          </a:xfrm>
          <a:prstGeom prst="rect">
            <a:avLst/>
          </a:prstGeom>
        </p:spPr>
        <p:txBody>
          <a:bodyPr wrap="square" lIns="0" tIns="0" rIns="0" bIns="0">
            <a:noAutofit/>
          </a:bodyPr>
          <a:lstStyle>
            <a:lvl1pPr algn="l">
              <a:lnSpc>
                <a:spcPts val="8500"/>
              </a:lnSpc>
              <a:defRPr sz="7200">
                <a:solidFill>
                  <a:srgbClr val="395173"/>
                </a:solidFill>
                <a:latin typeface="Times New Roman" panose="02020603050405020304" pitchFamily="18" charset="0"/>
                <a:cs typeface="Times New Roman" panose="02020603050405020304" pitchFamily="18" charset="0"/>
              </a:defRPr>
            </a:lvl1pPr>
          </a:lstStyle>
          <a:p>
            <a:r>
              <a:rPr lang="en-US" dirty="0"/>
              <a:t>Click to edit Transition title style</a:t>
            </a:r>
          </a:p>
        </p:txBody>
      </p:sp>
      <p:sp>
        <p:nvSpPr>
          <p:cNvPr id="3" name="Subtitle 2"/>
          <p:cNvSpPr>
            <a:spLocks noGrp="1"/>
          </p:cNvSpPr>
          <p:nvPr>
            <p:ph type="subTitle" idx="1" hasCustomPrompt="1"/>
          </p:nvPr>
        </p:nvSpPr>
        <p:spPr>
          <a:xfrm>
            <a:off x="685800" y="3713152"/>
            <a:ext cx="5765800" cy="323165"/>
          </a:xfrm>
          <a:prstGeom prst="rect">
            <a:avLst/>
          </a:prstGeom>
        </p:spPr>
        <p:txBody>
          <a:bodyPr wrap="square" lIns="0" tIns="0" rIns="0" bIns="0">
            <a:noAutofit/>
          </a:bodyPr>
          <a:lstStyle>
            <a:lvl1pPr marL="0" indent="0" algn="l">
              <a:buNone/>
              <a:defRPr sz="2100" b="1">
                <a:solidFill>
                  <a:schemeClr val="bg1">
                    <a:lumMod val="50000"/>
                  </a:schemeClr>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transition subtitle style</a:t>
            </a:r>
          </a:p>
        </p:txBody>
      </p:sp>
    </p:spTree>
    <p:extLst>
      <p:ext uri="{BB962C8B-B14F-4D97-AF65-F5344CB8AC3E}">
        <p14:creationId xmlns:p14="http://schemas.microsoft.com/office/powerpoint/2010/main" val="1171128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96074" y="541964"/>
            <a:ext cx="7754189" cy="533400"/>
          </a:xfrm>
          <a:prstGeom prst="rect">
            <a:avLst/>
          </a:prstGeom>
        </p:spPr>
        <p:txBody>
          <a:bodyPr/>
          <a:lstStyle>
            <a:lvl1pPr algn="l">
              <a:defRPr sz="2800" baseline="0">
                <a:solidFill>
                  <a:srgbClr val="395173"/>
                </a:solidFill>
              </a:defRPr>
            </a:lvl1pPr>
          </a:lstStyle>
          <a:p>
            <a:r>
              <a:rPr lang="en-US" dirty="0"/>
              <a:t>Concise Title</a:t>
            </a:r>
          </a:p>
        </p:txBody>
      </p:sp>
      <p:sp>
        <p:nvSpPr>
          <p:cNvPr id="8" name="Text Placeholder 7"/>
          <p:cNvSpPr>
            <a:spLocks noGrp="1"/>
          </p:cNvSpPr>
          <p:nvPr>
            <p:ph type="body" sz="quarter" idx="10"/>
          </p:nvPr>
        </p:nvSpPr>
        <p:spPr>
          <a:xfrm>
            <a:off x="685800" y="1612117"/>
            <a:ext cx="7772400" cy="4375150"/>
          </a:xfrm>
        </p:spPr>
        <p:txBody>
          <a:bodyPr/>
          <a:lstStyle>
            <a:lvl3pPr>
              <a:defRPr/>
            </a:lvl3pPr>
          </a:lstStyle>
          <a:p>
            <a:pPr lvl="0"/>
            <a:r>
              <a:rPr lang="en-US" dirty="0"/>
              <a:t>Click to edit Master text styles</a:t>
            </a:r>
          </a:p>
          <a:p>
            <a:pPr lvl="1"/>
            <a:r>
              <a:rPr lang="en-US" dirty="0"/>
              <a:t>Second level</a:t>
            </a:r>
          </a:p>
          <a:p>
            <a:pPr lvl="2"/>
            <a:r>
              <a:rPr lang="en-US" dirty="0"/>
              <a:t>Don’t exceed 3 levels</a:t>
            </a:r>
          </a:p>
        </p:txBody>
      </p:sp>
      <p:sp>
        <p:nvSpPr>
          <p:cNvPr id="16" name="Freeform 15"/>
          <p:cNvSpPr>
            <a:spLocks/>
          </p:cNvSpPr>
          <p:nvPr userDrawn="1"/>
        </p:nvSpPr>
        <p:spPr bwMode="auto">
          <a:xfrm>
            <a:off x="538163" y="5624913"/>
            <a:ext cx="8543925" cy="1390650"/>
          </a:xfrm>
          <a:custGeom>
            <a:avLst/>
            <a:gdLst>
              <a:gd name="T0" fmla="*/ 4782 w 5382"/>
              <a:gd name="T1" fmla="*/ 624 h 876"/>
              <a:gd name="T2" fmla="*/ 4926 w 5382"/>
              <a:gd name="T3" fmla="*/ 646 h 876"/>
              <a:gd name="T4" fmla="*/ 5050 w 5382"/>
              <a:gd name="T5" fmla="*/ 674 h 876"/>
              <a:gd name="T6" fmla="*/ 5154 w 5382"/>
              <a:gd name="T7" fmla="*/ 704 h 876"/>
              <a:gd name="T8" fmla="*/ 5238 w 5382"/>
              <a:gd name="T9" fmla="*/ 736 h 876"/>
              <a:gd name="T10" fmla="*/ 5302 w 5382"/>
              <a:gd name="T11" fmla="*/ 764 h 876"/>
              <a:gd name="T12" fmla="*/ 5374 w 5382"/>
              <a:gd name="T13" fmla="*/ 804 h 876"/>
              <a:gd name="T14" fmla="*/ 5382 w 5382"/>
              <a:gd name="T15" fmla="*/ 0 h 876"/>
              <a:gd name="T16" fmla="*/ 0 w 5382"/>
              <a:gd name="T17" fmla="*/ 804 h 876"/>
              <a:gd name="T18" fmla="*/ 2152 w 5382"/>
              <a:gd name="T19" fmla="*/ 804 h 876"/>
              <a:gd name="T20" fmla="*/ 2108 w 5382"/>
              <a:gd name="T21" fmla="*/ 752 h 876"/>
              <a:gd name="T22" fmla="*/ 2098 w 5382"/>
              <a:gd name="T23" fmla="*/ 734 h 876"/>
              <a:gd name="T24" fmla="*/ 2132 w 5382"/>
              <a:gd name="T25" fmla="*/ 744 h 876"/>
              <a:gd name="T26" fmla="*/ 2182 w 5382"/>
              <a:gd name="T27" fmla="*/ 758 h 876"/>
              <a:gd name="T28" fmla="*/ 2260 w 5382"/>
              <a:gd name="T29" fmla="*/ 774 h 876"/>
              <a:gd name="T30" fmla="*/ 2358 w 5382"/>
              <a:gd name="T31" fmla="*/ 784 h 876"/>
              <a:gd name="T32" fmla="*/ 2466 w 5382"/>
              <a:gd name="T33" fmla="*/ 784 h 876"/>
              <a:gd name="T34" fmla="*/ 2524 w 5382"/>
              <a:gd name="T35" fmla="*/ 778 h 876"/>
              <a:gd name="T36" fmla="*/ 2580 w 5382"/>
              <a:gd name="T37" fmla="*/ 766 h 876"/>
              <a:gd name="T38" fmla="*/ 2636 w 5382"/>
              <a:gd name="T39" fmla="*/ 748 h 876"/>
              <a:gd name="T40" fmla="*/ 2688 w 5382"/>
              <a:gd name="T41" fmla="*/ 722 h 876"/>
              <a:gd name="T42" fmla="*/ 2740 w 5382"/>
              <a:gd name="T43" fmla="*/ 690 h 876"/>
              <a:gd name="T44" fmla="*/ 2786 w 5382"/>
              <a:gd name="T45" fmla="*/ 650 h 876"/>
              <a:gd name="T46" fmla="*/ 2826 w 5382"/>
              <a:gd name="T47" fmla="*/ 600 h 876"/>
              <a:gd name="T48" fmla="*/ 2862 w 5382"/>
              <a:gd name="T49" fmla="*/ 540 h 876"/>
              <a:gd name="T50" fmla="*/ 2870 w 5382"/>
              <a:gd name="T51" fmla="*/ 554 h 876"/>
              <a:gd name="T52" fmla="*/ 2918 w 5382"/>
              <a:gd name="T53" fmla="*/ 620 h 876"/>
              <a:gd name="T54" fmla="*/ 2974 w 5382"/>
              <a:gd name="T55" fmla="*/ 682 h 876"/>
              <a:gd name="T56" fmla="*/ 3046 w 5382"/>
              <a:gd name="T57" fmla="*/ 746 h 876"/>
              <a:gd name="T58" fmla="*/ 3112 w 5382"/>
              <a:gd name="T59" fmla="*/ 790 h 876"/>
              <a:gd name="T60" fmla="*/ 3162 w 5382"/>
              <a:gd name="T61" fmla="*/ 818 h 876"/>
              <a:gd name="T62" fmla="*/ 3216 w 5382"/>
              <a:gd name="T63" fmla="*/ 840 h 876"/>
              <a:gd name="T64" fmla="*/ 3276 w 5382"/>
              <a:gd name="T65" fmla="*/ 858 h 876"/>
              <a:gd name="T66" fmla="*/ 3338 w 5382"/>
              <a:gd name="T67" fmla="*/ 870 h 876"/>
              <a:gd name="T68" fmla="*/ 3406 w 5382"/>
              <a:gd name="T69" fmla="*/ 876 h 876"/>
              <a:gd name="T70" fmla="*/ 3442 w 5382"/>
              <a:gd name="T71" fmla="*/ 876 h 876"/>
              <a:gd name="T72" fmla="*/ 3580 w 5382"/>
              <a:gd name="T73" fmla="*/ 862 h 876"/>
              <a:gd name="T74" fmla="*/ 3730 w 5382"/>
              <a:gd name="T75" fmla="*/ 832 h 876"/>
              <a:gd name="T76" fmla="*/ 3888 w 5382"/>
              <a:gd name="T77" fmla="*/ 794 h 876"/>
              <a:gd name="T78" fmla="*/ 4208 w 5382"/>
              <a:gd name="T79" fmla="*/ 708 h 876"/>
              <a:gd name="T80" fmla="*/ 4432 w 5382"/>
              <a:gd name="T81" fmla="*/ 650 h 876"/>
              <a:gd name="T82" fmla="*/ 4566 w 5382"/>
              <a:gd name="T83" fmla="*/ 624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82" h="876">
                <a:moveTo>
                  <a:pt x="4782" y="624"/>
                </a:moveTo>
                <a:lnTo>
                  <a:pt x="4782" y="624"/>
                </a:lnTo>
                <a:lnTo>
                  <a:pt x="4858" y="634"/>
                </a:lnTo>
                <a:lnTo>
                  <a:pt x="4926" y="646"/>
                </a:lnTo>
                <a:lnTo>
                  <a:pt x="4990" y="658"/>
                </a:lnTo>
                <a:lnTo>
                  <a:pt x="5050" y="674"/>
                </a:lnTo>
                <a:lnTo>
                  <a:pt x="5104" y="688"/>
                </a:lnTo>
                <a:lnTo>
                  <a:pt x="5154" y="704"/>
                </a:lnTo>
                <a:lnTo>
                  <a:pt x="5198" y="720"/>
                </a:lnTo>
                <a:lnTo>
                  <a:pt x="5238" y="736"/>
                </a:lnTo>
                <a:lnTo>
                  <a:pt x="5272" y="750"/>
                </a:lnTo>
                <a:lnTo>
                  <a:pt x="5302" y="764"/>
                </a:lnTo>
                <a:lnTo>
                  <a:pt x="5346" y="788"/>
                </a:lnTo>
                <a:lnTo>
                  <a:pt x="5374" y="804"/>
                </a:lnTo>
                <a:lnTo>
                  <a:pt x="5382" y="812"/>
                </a:lnTo>
                <a:lnTo>
                  <a:pt x="5382" y="0"/>
                </a:lnTo>
                <a:lnTo>
                  <a:pt x="0" y="0"/>
                </a:lnTo>
                <a:lnTo>
                  <a:pt x="0" y="804"/>
                </a:lnTo>
                <a:lnTo>
                  <a:pt x="2152" y="804"/>
                </a:lnTo>
                <a:lnTo>
                  <a:pt x="2152" y="804"/>
                </a:lnTo>
                <a:lnTo>
                  <a:pt x="2124" y="772"/>
                </a:lnTo>
                <a:lnTo>
                  <a:pt x="2108" y="752"/>
                </a:lnTo>
                <a:lnTo>
                  <a:pt x="2100" y="738"/>
                </a:lnTo>
                <a:lnTo>
                  <a:pt x="2098" y="734"/>
                </a:lnTo>
                <a:lnTo>
                  <a:pt x="2132" y="744"/>
                </a:lnTo>
                <a:lnTo>
                  <a:pt x="2132" y="744"/>
                </a:lnTo>
                <a:lnTo>
                  <a:pt x="2154" y="750"/>
                </a:lnTo>
                <a:lnTo>
                  <a:pt x="2182" y="758"/>
                </a:lnTo>
                <a:lnTo>
                  <a:pt x="2218" y="766"/>
                </a:lnTo>
                <a:lnTo>
                  <a:pt x="2260" y="774"/>
                </a:lnTo>
                <a:lnTo>
                  <a:pt x="2306" y="780"/>
                </a:lnTo>
                <a:lnTo>
                  <a:pt x="2358" y="784"/>
                </a:lnTo>
                <a:lnTo>
                  <a:pt x="2410" y="786"/>
                </a:lnTo>
                <a:lnTo>
                  <a:pt x="2466" y="784"/>
                </a:lnTo>
                <a:lnTo>
                  <a:pt x="2494" y="782"/>
                </a:lnTo>
                <a:lnTo>
                  <a:pt x="2524" y="778"/>
                </a:lnTo>
                <a:lnTo>
                  <a:pt x="2552" y="772"/>
                </a:lnTo>
                <a:lnTo>
                  <a:pt x="2580" y="766"/>
                </a:lnTo>
                <a:lnTo>
                  <a:pt x="2608" y="758"/>
                </a:lnTo>
                <a:lnTo>
                  <a:pt x="2636" y="748"/>
                </a:lnTo>
                <a:lnTo>
                  <a:pt x="2662" y="736"/>
                </a:lnTo>
                <a:lnTo>
                  <a:pt x="2688" y="722"/>
                </a:lnTo>
                <a:lnTo>
                  <a:pt x="2714" y="708"/>
                </a:lnTo>
                <a:lnTo>
                  <a:pt x="2740" y="690"/>
                </a:lnTo>
                <a:lnTo>
                  <a:pt x="2764" y="672"/>
                </a:lnTo>
                <a:lnTo>
                  <a:pt x="2786" y="650"/>
                </a:lnTo>
                <a:lnTo>
                  <a:pt x="2806" y="626"/>
                </a:lnTo>
                <a:lnTo>
                  <a:pt x="2826" y="600"/>
                </a:lnTo>
                <a:lnTo>
                  <a:pt x="2846" y="570"/>
                </a:lnTo>
                <a:lnTo>
                  <a:pt x="2862" y="540"/>
                </a:lnTo>
                <a:lnTo>
                  <a:pt x="2862" y="540"/>
                </a:lnTo>
                <a:lnTo>
                  <a:pt x="2870" y="554"/>
                </a:lnTo>
                <a:lnTo>
                  <a:pt x="2898" y="594"/>
                </a:lnTo>
                <a:lnTo>
                  <a:pt x="2918" y="620"/>
                </a:lnTo>
                <a:lnTo>
                  <a:pt x="2944" y="650"/>
                </a:lnTo>
                <a:lnTo>
                  <a:pt x="2974" y="682"/>
                </a:lnTo>
                <a:lnTo>
                  <a:pt x="3008" y="714"/>
                </a:lnTo>
                <a:lnTo>
                  <a:pt x="3046" y="746"/>
                </a:lnTo>
                <a:lnTo>
                  <a:pt x="3090" y="776"/>
                </a:lnTo>
                <a:lnTo>
                  <a:pt x="3112" y="790"/>
                </a:lnTo>
                <a:lnTo>
                  <a:pt x="3136" y="804"/>
                </a:lnTo>
                <a:lnTo>
                  <a:pt x="3162" y="818"/>
                </a:lnTo>
                <a:lnTo>
                  <a:pt x="3188" y="830"/>
                </a:lnTo>
                <a:lnTo>
                  <a:pt x="3216" y="840"/>
                </a:lnTo>
                <a:lnTo>
                  <a:pt x="3246" y="850"/>
                </a:lnTo>
                <a:lnTo>
                  <a:pt x="3276" y="858"/>
                </a:lnTo>
                <a:lnTo>
                  <a:pt x="3306" y="866"/>
                </a:lnTo>
                <a:lnTo>
                  <a:pt x="3338" y="870"/>
                </a:lnTo>
                <a:lnTo>
                  <a:pt x="3372" y="874"/>
                </a:lnTo>
                <a:lnTo>
                  <a:pt x="3406" y="876"/>
                </a:lnTo>
                <a:lnTo>
                  <a:pt x="3442" y="876"/>
                </a:lnTo>
                <a:lnTo>
                  <a:pt x="3442" y="876"/>
                </a:lnTo>
                <a:lnTo>
                  <a:pt x="3508" y="870"/>
                </a:lnTo>
                <a:lnTo>
                  <a:pt x="3580" y="862"/>
                </a:lnTo>
                <a:lnTo>
                  <a:pt x="3654" y="848"/>
                </a:lnTo>
                <a:lnTo>
                  <a:pt x="3730" y="832"/>
                </a:lnTo>
                <a:lnTo>
                  <a:pt x="3808" y="814"/>
                </a:lnTo>
                <a:lnTo>
                  <a:pt x="3888" y="794"/>
                </a:lnTo>
                <a:lnTo>
                  <a:pt x="4048" y="752"/>
                </a:lnTo>
                <a:lnTo>
                  <a:pt x="4208" y="708"/>
                </a:lnTo>
                <a:lnTo>
                  <a:pt x="4360" y="668"/>
                </a:lnTo>
                <a:lnTo>
                  <a:pt x="4432" y="650"/>
                </a:lnTo>
                <a:lnTo>
                  <a:pt x="4500" y="636"/>
                </a:lnTo>
                <a:lnTo>
                  <a:pt x="4566" y="624"/>
                </a:lnTo>
                <a:lnTo>
                  <a:pt x="4626" y="6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Line 12"/>
          <p:cNvSpPr>
            <a:spLocks noChangeShapeType="1"/>
          </p:cNvSpPr>
          <p:nvPr userDrawn="1"/>
        </p:nvSpPr>
        <p:spPr bwMode="auto">
          <a:xfrm>
            <a:off x="7945438"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Line 13"/>
          <p:cNvSpPr>
            <a:spLocks noChangeShapeType="1"/>
          </p:cNvSpPr>
          <p:nvPr userDrawn="1"/>
        </p:nvSpPr>
        <p:spPr bwMode="auto">
          <a:xfrm>
            <a:off x="7945438"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TextBox 22"/>
          <p:cNvSpPr txBox="1"/>
          <p:nvPr userDrawn="1"/>
        </p:nvSpPr>
        <p:spPr>
          <a:xfrm>
            <a:off x="4643917" y="6481896"/>
            <a:ext cx="3390187" cy="276999"/>
          </a:xfrm>
          <a:prstGeom prst="rect">
            <a:avLst/>
          </a:prstGeom>
          <a:noFill/>
        </p:spPr>
        <p:txBody>
          <a:bodyPr wrap="square" rtlCol="0">
            <a:spAutoFit/>
          </a:bodyPr>
          <a:lstStyle/>
          <a:p>
            <a:r>
              <a:rPr lang="en-US" sz="1200" b="1" dirty="0">
                <a:solidFill>
                  <a:schemeClr val="bg1"/>
                </a:solidFill>
                <a:latin typeface="+mn-lt"/>
              </a:rPr>
              <a:t>© 2016 WE&amp;RF  ALL RIGHTS RESERVED</a:t>
            </a:r>
          </a:p>
        </p:txBody>
      </p:sp>
      <p:sp>
        <p:nvSpPr>
          <p:cNvPr id="24" name="Rectangle 23"/>
          <p:cNvSpPr/>
          <p:nvPr userDrawn="1"/>
        </p:nvSpPr>
        <p:spPr>
          <a:xfrm flipV="1">
            <a:off x="1" y="6383876"/>
            <a:ext cx="8277725"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350" dirty="0"/>
          </a:p>
        </p:txBody>
      </p:sp>
      <p:sp>
        <p:nvSpPr>
          <p:cNvPr id="25" name="TextBox 13"/>
          <p:cNvSpPr txBox="1"/>
          <p:nvPr userDrawn="1"/>
        </p:nvSpPr>
        <p:spPr>
          <a:xfrm>
            <a:off x="120777" y="6456382"/>
            <a:ext cx="2700068"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a:solidFill>
                  <a:schemeClr val="bg1"/>
                </a:solidFill>
                <a:latin typeface="+mn-lt"/>
              </a:rPr>
              <a:t>Reuse-15-05</a:t>
            </a:r>
          </a:p>
        </p:txBody>
      </p:sp>
      <p:pic>
        <p:nvPicPr>
          <p:cNvPr id="26" name="Picture 2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259922" y="6309252"/>
            <a:ext cx="829262" cy="507686"/>
          </a:xfrm>
          <a:prstGeom prst="rect">
            <a:avLst/>
          </a:prstGeom>
        </p:spPr>
      </p:pic>
      <p:sp>
        <p:nvSpPr>
          <p:cNvPr id="27" name="TextBox 14"/>
          <p:cNvSpPr txBox="1"/>
          <p:nvPr userDrawn="1"/>
        </p:nvSpPr>
        <p:spPr>
          <a:xfrm>
            <a:off x="3642610" y="6456382"/>
            <a:ext cx="5212651" cy="2616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100" b="1" dirty="0">
                <a:solidFill>
                  <a:schemeClr val="bg1"/>
                </a:solidFill>
                <a:latin typeface="+mn-lt"/>
              </a:rPr>
              <a:t>© </a:t>
            </a:r>
            <a:r>
              <a:rPr lang="en-US" sz="1100" b="1" dirty="0" smtClean="0">
                <a:solidFill>
                  <a:schemeClr val="bg1"/>
                </a:solidFill>
                <a:latin typeface="+mn-lt"/>
              </a:rPr>
              <a:t>2018 WATER RESEARCH</a:t>
            </a:r>
            <a:r>
              <a:rPr lang="en-US" sz="1100" b="1" baseline="0" dirty="0" smtClean="0">
                <a:solidFill>
                  <a:schemeClr val="bg1"/>
                </a:solidFill>
                <a:latin typeface="+mn-lt"/>
              </a:rPr>
              <a:t> FOUNDATION </a:t>
            </a:r>
            <a:r>
              <a:rPr lang="en-US" sz="1100" b="1" dirty="0" smtClean="0">
                <a:solidFill>
                  <a:schemeClr val="bg1"/>
                </a:solidFill>
                <a:latin typeface="+mn-lt"/>
              </a:rPr>
              <a:t>ALL </a:t>
            </a:r>
            <a:r>
              <a:rPr lang="en-US" sz="1100" b="1" dirty="0">
                <a:solidFill>
                  <a:schemeClr val="bg1"/>
                </a:solidFill>
                <a:latin typeface="+mn-lt"/>
              </a:rPr>
              <a:t>RIGHTS RESERVED</a:t>
            </a:r>
          </a:p>
        </p:txBody>
      </p:sp>
    </p:spTree>
    <p:extLst>
      <p:ext uri="{BB962C8B-B14F-4D97-AF65-F5344CB8AC3E}">
        <p14:creationId xmlns:p14="http://schemas.microsoft.com/office/powerpoint/2010/main" val="211991613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ext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96074" y="541964"/>
            <a:ext cx="7754189" cy="533400"/>
          </a:xfrm>
          <a:prstGeom prst="rect">
            <a:avLst/>
          </a:prstGeom>
        </p:spPr>
        <p:txBody>
          <a:bodyPr/>
          <a:lstStyle>
            <a:lvl1pPr algn="l">
              <a:defRPr sz="2800" baseline="0">
                <a:solidFill>
                  <a:srgbClr val="395173"/>
                </a:solidFill>
              </a:defRPr>
            </a:lvl1pPr>
          </a:lstStyle>
          <a:p>
            <a:r>
              <a:rPr lang="en-US" dirty="0"/>
              <a:t>Concise Title</a:t>
            </a:r>
          </a:p>
        </p:txBody>
      </p:sp>
      <p:sp>
        <p:nvSpPr>
          <p:cNvPr id="8" name="Text Placeholder 7"/>
          <p:cNvSpPr>
            <a:spLocks noGrp="1"/>
          </p:cNvSpPr>
          <p:nvPr>
            <p:ph type="body" sz="quarter" idx="10"/>
          </p:nvPr>
        </p:nvSpPr>
        <p:spPr>
          <a:xfrm>
            <a:off x="685800" y="1612117"/>
            <a:ext cx="7772400" cy="4375150"/>
          </a:xfrm>
        </p:spPr>
        <p:txBody>
          <a:bodyPr/>
          <a:lstStyle>
            <a:lvl3pPr>
              <a:defRPr/>
            </a:lvl3pPr>
          </a:lstStyle>
          <a:p>
            <a:pPr lvl="0"/>
            <a:r>
              <a:rPr lang="en-US" dirty="0"/>
              <a:t>Click to edit Master text styles</a:t>
            </a:r>
          </a:p>
          <a:p>
            <a:pPr lvl="1"/>
            <a:r>
              <a:rPr lang="en-US" dirty="0"/>
              <a:t>Second level</a:t>
            </a:r>
          </a:p>
          <a:p>
            <a:pPr lvl="2"/>
            <a:r>
              <a:rPr lang="en-US" dirty="0"/>
              <a:t>Don’t exceed 3 levels</a:t>
            </a:r>
          </a:p>
        </p:txBody>
      </p:sp>
      <p:sp>
        <p:nvSpPr>
          <p:cNvPr id="7" name="Rectangle 6"/>
          <p:cNvSpPr/>
          <p:nvPr userDrawn="1"/>
        </p:nvSpPr>
        <p:spPr>
          <a:xfrm flipV="1">
            <a:off x="0" y="6367267"/>
            <a:ext cx="7945437"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Line 12"/>
          <p:cNvSpPr>
            <a:spLocks noChangeShapeType="1"/>
          </p:cNvSpPr>
          <p:nvPr userDrawn="1"/>
        </p:nvSpPr>
        <p:spPr bwMode="auto">
          <a:xfrm>
            <a:off x="7945438"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Line 13"/>
          <p:cNvSpPr>
            <a:spLocks noChangeShapeType="1"/>
          </p:cNvSpPr>
          <p:nvPr userDrawn="1"/>
        </p:nvSpPr>
        <p:spPr bwMode="auto">
          <a:xfrm>
            <a:off x="7945438"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15"/>
          <p:cNvSpPr>
            <a:spLocks/>
          </p:cNvSpPr>
          <p:nvPr userDrawn="1"/>
        </p:nvSpPr>
        <p:spPr bwMode="auto">
          <a:xfrm>
            <a:off x="538163" y="5624913"/>
            <a:ext cx="8543925" cy="1390650"/>
          </a:xfrm>
          <a:custGeom>
            <a:avLst/>
            <a:gdLst>
              <a:gd name="T0" fmla="*/ 4782 w 5382"/>
              <a:gd name="T1" fmla="*/ 624 h 876"/>
              <a:gd name="T2" fmla="*/ 4926 w 5382"/>
              <a:gd name="T3" fmla="*/ 646 h 876"/>
              <a:gd name="T4" fmla="*/ 5050 w 5382"/>
              <a:gd name="T5" fmla="*/ 674 h 876"/>
              <a:gd name="T6" fmla="*/ 5154 w 5382"/>
              <a:gd name="T7" fmla="*/ 704 h 876"/>
              <a:gd name="T8" fmla="*/ 5238 w 5382"/>
              <a:gd name="T9" fmla="*/ 736 h 876"/>
              <a:gd name="T10" fmla="*/ 5302 w 5382"/>
              <a:gd name="T11" fmla="*/ 764 h 876"/>
              <a:gd name="T12" fmla="*/ 5374 w 5382"/>
              <a:gd name="T13" fmla="*/ 804 h 876"/>
              <a:gd name="T14" fmla="*/ 5382 w 5382"/>
              <a:gd name="T15" fmla="*/ 0 h 876"/>
              <a:gd name="T16" fmla="*/ 0 w 5382"/>
              <a:gd name="T17" fmla="*/ 804 h 876"/>
              <a:gd name="T18" fmla="*/ 2152 w 5382"/>
              <a:gd name="T19" fmla="*/ 804 h 876"/>
              <a:gd name="T20" fmla="*/ 2108 w 5382"/>
              <a:gd name="T21" fmla="*/ 752 h 876"/>
              <a:gd name="T22" fmla="*/ 2098 w 5382"/>
              <a:gd name="T23" fmla="*/ 734 h 876"/>
              <a:gd name="T24" fmla="*/ 2132 w 5382"/>
              <a:gd name="T25" fmla="*/ 744 h 876"/>
              <a:gd name="T26" fmla="*/ 2182 w 5382"/>
              <a:gd name="T27" fmla="*/ 758 h 876"/>
              <a:gd name="T28" fmla="*/ 2260 w 5382"/>
              <a:gd name="T29" fmla="*/ 774 h 876"/>
              <a:gd name="T30" fmla="*/ 2358 w 5382"/>
              <a:gd name="T31" fmla="*/ 784 h 876"/>
              <a:gd name="T32" fmla="*/ 2466 w 5382"/>
              <a:gd name="T33" fmla="*/ 784 h 876"/>
              <a:gd name="T34" fmla="*/ 2524 w 5382"/>
              <a:gd name="T35" fmla="*/ 778 h 876"/>
              <a:gd name="T36" fmla="*/ 2580 w 5382"/>
              <a:gd name="T37" fmla="*/ 766 h 876"/>
              <a:gd name="T38" fmla="*/ 2636 w 5382"/>
              <a:gd name="T39" fmla="*/ 748 h 876"/>
              <a:gd name="T40" fmla="*/ 2688 w 5382"/>
              <a:gd name="T41" fmla="*/ 722 h 876"/>
              <a:gd name="T42" fmla="*/ 2740 w 5382"/>
              <a:gd name="T43" fmla="*/ 690 h 876"/>
              <a:gd name="T44" fmla="*/ 2786 w 5382"/>
              <a:gd name="T45" fmla="*/ 650 h 876"/>
              <a:gd name="T46" fmla="*/ 2826 w 5382"/>
              <a:gd name="T47" fmla="*/ 600 h 876"/>
              <a:gd name="T48" fmla="*/ 2862 w 5382"/>
              <a:gd name="T49" fmla="*/ 540 h 876"/>
              <a:gd name="T50" fmla="*/ 2870 w 5382"/>
              <a:gd name="T51" fmla="*/ 554 h 876"/>
              <a:gd name="T52" fmla="*/ 2918 w 5382"/>
              <a:gd name="T53" fmla="*/ 620 h 876"/>
              <a:gd name="T54" fmla="*/ 2974 w 5382"/>
              <a:gd name="T55" fmla="*/ 682 h 876"/>
              <a:gd name="T56" fmla="*/ 3046 w 5382"/>
              <a:gd name="T57" fmla="*/ 746 h 876"/>
              <a:gd name="T58" fmla="*/ 3112 w 5382"/>
              <a:gd name="T59" fmla="*/ 790 h 876"/>
              <a:gd name="T60" fmla="*/ 3162 w 5382"/>
              <a:gd name="T61" fmla="*/ 818 h 876"/>
              <a:gd name="T62" fmla="*/ 3216 w 5382"/>
              <a:gd name="T63" fmla="*/ 840 h 876"/>
              <a:gd name="T64" fmla="*/ 3276 w 5382"/>
              <a:gd name="T65" fmla="*/ 858 h 876"/>
              <a:gd name="T66" fmla="*/ 3338 w 5382"/>
              <a:gd name="T67" fmla="*/ 870 h 876"/>
              <a:gd name="T68" fmla="*/ 3406 w 5382"/>
              <a:gd name="T69" fmla="*/ 876 h 876"/>
              <a:gd name="T70" fmla="*/ 3442 w 5382"/>
              <a:gd name="T71" fmla="*/ 876 h 876"/>
              <a:gd name="T72" fmla="*/ 3580 w 5382"/>
              <a:gd name="T73" fmla="*/ 862 h 876"/>
              <a:gd name="T74" fmla="*/ 3730 w 5382"/>
              <a:gd name="T75" fmla="*/ 832 h 876"/>
              <a:gd name="T76" fmla="*/ 3888 w 5382"/>
              <a:gd name="T77" fmla="*/ 794 h 876"/>
              <a:gd name="T78" fmla="*/ 4208 w 5382"/>
              <a:gd name="T79" fmla="*/ 708 h 876"/>
              <a:gd name="T80" fmla="*/ 4432 w 5382"/>
              <a:gd name="T81" fmla="*/ 650 h 876"/>
              <a:gd name="T82" fmla="*/ 4566 w 5382"/>
              <a:gd name="T83" fmla="*/ 624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82" h="876">
                <a:moveTo>
                  <a:pt x="4782" y="624"/>
                </a:moveTo>
                <a:lnTo>
                  <a:pt x="4782" y="624"/>
                </a:lnTo>
                <a:lnTo>
                  <a:pt x="4858" y="634"/>
                </a:lnTo>
                <a:lnTo>
                  <a:pt x="4926" y="646"/>
                </a:lnTo>
                <a:lnTo>
                  <a:pt x="4990" y="658"/>
                </a:lnTo>
                <a:lnTo>
                  <a:pt x="5050" y="674"/>
                </a:lnTo>
                <a:lnTo>
                  <a:pt x="5104" y="688"/>
                </a:lnTo>
                <a:lnTo>
                  <a:pt x="5154" y="704"/>
                </a:lnTo>
                <a:lnTo>
                  <a:pt x="5198" y="720"/>
                </a:lnTo>
                <a:lnTo>
                  <a:pt x="5238" y="736"/>
                </a:lnTo>
                <a:lnTo>
                  <a:pt x="5272" y="750"/>
                </a:lnTo>
                <a:lnTo>
                  <a:pt x="5302" y="764"/>
                </a:lnTo>
                <a:lnTo>
                  <a:pt x="5346" y="788"/>
                </a:lnTo>
                <a:lnTo>
                  <a:pt x="5374" y="804"/>
                </a:lnTo>
                <a:lnTo>
                  <a:pt x="5382" y="812"/>
                </a:lnTo>
                <a:lnTo>
                  <a:pt x="5382" y="0"/>
                </a:lnTo>
                <a:lnTo>
                  <a:pt x="0" y="0"/>
                </a:lnTo>
                <a:lnTo>
                  <a:pt x="0" y="804"/>
                </a:lnTo>
                <a:lnTo>
                  <a:pt x="2152" y="804"/>
                </a:lnTo>
                <a:lnTo>
                  <a:pt x="2152" y="804"/>
                </a:lnTo>
                <a:lnTo>
                  <a:pt x="2124" y="772"/>
                </a:lnTo>
                <a:lnTo>
                  <a:pt x="2108" y="752"/>
                </a:lnTo>
                <a:lnTo>
                  <a:pt x="2100" y="738"/>
                </a:lnTo>
                <a:lnTo>
                  <a:pt x="2098" y="734"/>
                </a:lnTo>
                <a:lnTo>
                  <a:pt x="2132" y="744"/>
                </a:lnTo>
                <a:lnTo>
                  <a:pt x="2132" y="744"/>
                </a:lnTo>
                <a:lnTo>
                  <a:pt x="2154" y="750"/>
                </a:lnTo>
                <a:lnTo>
                  <a:pt x="2182" y="758"/>
                </a:lnTo>
                <a:lnTo>
                  <a:pt x="2218" y="766"/>
                </a:lnTo>
                <a:lnTo>
                  <a:pt x="2260" y="774"/>
                </a:lnTo>
                <a:lnTo>
                  <a:pt x="2306" y="780"/>
                </a:lnTo>
                <a:lnTo>
                  <a:pt x="2358" y="784"/>
                </a:lnTo>
                <a:lnTo>
                  <a:pt x="2410" y="786"/>
                </a:lnTo>
                <a:lnTo>
                  <a:pt x="2466" y="784"/>
                </a:lnTo>
                <a:lnTo>
                  <a:pt x="2494" y="782"/>
                </a:lnTo>
                <a:lnTo>
                  <a:pt x="2524" y="778"/>
                </a:lnTo>
                <a:lnTo>
                  <a:pt x="2552" y="772"/>
                </a:lnTo>
                <a:lnTo>
                  <a:pt x="2580" y="766"/>
                </a:lnTo>
                <a:lnTo>
                  <a:pt x="2608" y="758"/>
                </a:lnTo>
                <a:lnTo>
                  <a:pt x="2636" y="748"/>
                </a:lnTo>
                <a:lnTo>
                  <a:pt x="2662" y="736"/>
                </a:lnTo>
                <a:lnTo>
                  <a:pt x="2688" y="722"/>
                </a:lnTo>
                <a:lnTo>
                  <a:pt x="2714" y="708"/>
                </a:lnTo>
                <a:lnTo>
                  <a:pt x="2740" y="690"/>
                </a:lnTo>
                <a:lnTo>
                  <a:pt x="2764" y="672"/>
                </a:lnTo>
                <a:lnTo>
                  <a:pt x="2786" y="650"/>
                </a:lnTo>
                <a:lnTo>
                  <a:pt x="2806" y="626"/>
                </a:lnTo>
                <a:lnTo>
                  <a:pt x="2826" y="600"/>
                </a:lnTo>
                <a:lnTo>
                  <a:pt x="2846" y="570"/>
                </a:lnTo>
                <a:lnTo>
                  <a:pt x="2862" y="540"/>
                </a:lnTo>
                <a:lnTo>
                  <a:pt x="2862" y="540"/>
                </a:lnTo>
                <a:lnTo>
                  <a:pt x="2870" y="554"/>
                </a:lnTo>
                <a:lnTo>
                  <a:pt x="2898" y="594"/>
                </a:lnTo>
                <a:lnTo>
                  <a:pt x="2918" y="620"/>
                </a:lnTo>
                <a:lnTo>
                  <a:pt x="2944" y="650"/>
                </a:lnTo>
                <a:lnTo>
                  <a:pt x="2974" y="682"/>
                </a:lnTo>
                <a:lnTo>
                  <a:pt x="3008" y="714"/>
                </a:lnTo>
                <a:lnTo>
                  <a:pt x="3046" y="746"/>
                </a:lnTo>
                <a:lnTo>
                  <a:pt x="3090" y="776"/>
                </a:lnTo>
                <a:lnTo>
                  <a:pt x="3112" y="790"/>
                </a:lnTo>
                <a:lnTo>
                  <a:pt x="3136" y="804"/>
                </a:lnTo>
                <a:lnTo>
                  <a:pt x="3162" y="818"/>
                </a:lnTo>
                <a:lnTo>
                  <a:pt x="3188" y="830"/>
                </a:lnTo>
                <a:lnTo>
                  <a:pt x="3216" y="840"/>
                </a:lnTo>
                <a:lnTo>
                  <a:pt x="3246" y="850"/>
                </a:lnTo>
                <a:lnTo>
                  <a:pt x="3276" y="858"/>
                </a:lnTo>
                <a:lnTo>
                  <a:pt x="3306" y="866"/>
                </a:lnTo>
                <a:lnTo>
                  <a:pt x="3338" y="870"/>
                </a:lnTo>
                <a:lnTo>
                  <a:pt x="3372" y="874"/>
                </a:lnTo>
                <a:lnTo>
                  <a:pt x="3406" y="876"/>
                </a:lnTo>
                <a:lnTo>
                  <a:pt x="3442" y="876"/>
                </a:lnTo>
                <a:lnTo>
                  <a:pt x="3442" y="876"/>
                </a:lnTo>
                <a:lnTo>
                  <a:pt x="3508" y="870"/>
                </a:lnTo>
                <a:lnTo>
                  <a:pt x="3580" y="862"/>
                </a:lnTo>
                <a:lnTo>
                  <a:pt x="3654" y="848"/>
                </a:lnTo>
                <a:lnTo>
                  <a:pt x="3730" y="832"/>
                </a:lnTo>
                <a:lnTo>
                  <a:pt x="3808" y="814"/>
                </a:lnTo>
                <a:lnTo>
                  <a:pt x="3888" y="794"/>
                </a:lnTo>
                <a:lnTo>
                  <a:pt x="4048" y="752"/>
                </a:lnTo>
                <a:lnTo>
                  <a:pt x="4208" y="708"/>
                </a:lnTo>
                <a:lnTo>
                  <a:pt x="4360" y="668"/>
                </a:lnTo>
                <a:lnTo>
                  <a:pt x="4432" y="650"/>
                </a:lnTo>
                <a:lnTo>
                  <a:pt x="4500" y="636"/>
                </a:lnTo>
                <a:lnTo>
                  <a:pt x="4566" y="624"/>
                </a:lnTo>
                <a:lnTo>
                  <a:pt x="4626" y="6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Line 16"/>
          <p:cNvSpPr>
            <a:spLocks noChangeShapeType="1"/>
          </p:cNvSpPr>
          <p:nvPr userDrawn="1"/>
        </p:nvSpPr>
        <p:spPr bwMode="auto">
          <a:xfrm>
            <a:off x="7945438" y="692425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Line 17"/>
          <p:cNvSpPr>
            <a:spLocks noChangeShapeType="1"/>
          </p:cNvSpPr>
          <p:nvPr userDrawn="1"/>
        </p:nvSpPr>
        <p:spPr bwMode="auto">
          <a:xfrm>
            <a:off x="7945438" y="692425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TextBox 18"/>
          <p:cNvSpPr txBox="1"/>
          <p:nvPr userDrawn="1"/>
        </p:nvSpPr>
        <p:spPr>
          <a:xfrm>
            <a:off x="120776" y="6471855"/>
            <a:ext cx="2700068" cy="276999"/>
          </a:xfrm>
          <a:prstGeom prst="rect">
            <a:avLst/>
          </a:prstGeom>
          <a:noFill/>
        </p:spPr>
        <p:txBody>
          <a:bodyPr wrap="square" rtlCol="0">
            <a:spAutoFit/>
          </a:bodyPr>
          <a:lstStyle/>
          <a:p>
            <a:r>
              <a:rPr lang="en-US" sz="1200" b="1" dirty="0">
                <a:solidFill>
                  <a:schemeClr val="bg1"/>
                </a:solidFill>
                <a:latin typeface="+mn-lt"/>
              </a:rPr>
              <a:t>Reuse-15-05</a:t>
            </a:r>
          </a:p>
        </p:txBody>
      </p:sp>
      <p:sp>
        <p:nvSpPr>
          <p:cNvPr id="20" name="TextBox 19"/>
          <p:cNvSpPr txBox="1"/>
          <p:nvPr userDrawn="1"/>
        </p:nvSpPr>
        <p:spPr>
          <a:xfrm>
            <a:off x="4643917" y="6481896"/>
            <a:ext cx="3390187" cy="276999"/>
          </a:xfrm>
          <a:prstGeom prst="rect">
            <a:avLst/>
          </a:prstGeom>
          <a:noFill/>
        </p:spPr>
        <p:txBody>
          <a:bodyPr wrap="square" rtlCol="0">
            <a:spAutoFit/>
          </a:bodyPr>
          <a:lstStyle/>
          <a:p>
            <a:r>
              <a:rPr lang="en-US" sz="1200" b="1" dirty="0">
                <a:solidFill>
                  <a:schemeClr val="bg1"/>
                </a:solidFill>
                <a:latin typeface="+mn-lt"/>
              </a:rPr>
              <a:t>© 2016 WE&amp;RF  ALL RIGHTS RESERVED</a:t>
            </a:r>
          </a:p>
        </p:txBody>
      </p:sp>
      <p:pic>
        <p:nvPicPr>
          <p:cNvPr id="13" name="Picture 1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259922" y="6309252"/>
            <a:ext cx="829262" cy="507686"/>
          </a:xfrm>
          <a:prstGeom prst="rect">
            <a:avLst/>
          </a:prstGeom>
        </p:spPr>
      </p:pic>
    </p:spTree>
    <p:extLst>
      <p:ext uri="{BB962C8B-B14F-4D97-AF65-F5344CB8AC3E}">
        <p14:creationId xmlns:p14="http://schemas.microsoft.com/office/powerpoint/2010/main" val="2601986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text only + subhea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96074" y="541964"/>
            <a:ext cx="7754189" cy="533400"/>
          </a:xfrm>
          <a:prstGeom prst="rect">
            <a:avLst/>
          </a:prstGeom>
        </p:spPr>
        <p:txBody>
          <a:bodyPr/>
          <a:lstStyle>
            <a:lvl1pPr algn="l">
              <a:defRPr sz="2800" baseline="0">
                <a:solidFill>
                  <a:srgbClr val="395173"/>
                </a:solidFill>
              </a:defRPr>
            </a:lvl1pPr>
          </a:lstStyle>
          <a:p>
            <a:r>
              <a:rPr lang="en-US" dirty="0"/>
              <a:t>Concise Title</a:t>
            </a:r>
          </a:p>
        </p:txBody>
      </p:sp>
      <p:sp>
        <p:nvSpPr>
          <p:cNvPr id="8" name="Text Placeholder 7"/>
          <p:cNvSpPr>
            <a:spLocks noGrp="1"/>
          </p:cNvSpPr>
          <p:nvPr>
            <p:ph type="body" sz="quarter" idx="10"/>
          </p:nvPr>
        </p:nvSpPr>
        <p:spPr>
          <a:xfrm>
            <a:off x="685800" y="1794325"/>
            <a:ext cx="7772400" cy="3946358"/>
          </a:xfrm>
        </p:spPr>
        <p:txBody>
          <a:bodyPr/>
          <a:lstStyle>
            <a:lvl3pPr>
              <a:defRPr/>
            </a:lvl3pPr>
          </a:lstStyle>
          <a:p>
            <a:pPr lvl="0"/>
            <a:r>
              <a:rPr lang="en-US" dirty="0"/>
              <a:t>Click to edit Master text styles</a:t>
            </a:r>
          </a:p>
          <a:p>
            <a:pPr lvl="1"/>
            <a:r>
              <a:rPr lang="en-US" dirty="0"/>
              <a:t>Second level</a:t>
            </a:r>
          </a:p>
          <a:p>
            <a:pPr lvl="2"/>
            <a:r>
              <a:rPr lang="en-US" dirty="0"/>
              <a:t>Don’t exceed 3 levels</a:t>
            </a:r>
          </a:p>
        </p:txBody>
      </p:sp>
      <p:sp>
        <p:nvSpPr>
          <p:cNvPr id="9" name="Text Placeholder 8"/>
          <p:cNvSpPr>
            <a:spLocks noGrp="1"/>
          </p:cNvSpPr>
          <p:nvPr>
            <p:ph type="body" sz="quarter" idx="11" hasCustomPrompt="1"/>
          </p:nvPr>
        </p:nvSpPr>
        <p:spPr>
          <a:xfrm>
            <a:off x="696074" y="1101178"/>
            <a:ext cx="5780926" cy="346466"/>
          </a:xfrm>
        </p:spPr>
        <p:txBody>
          <a:bodyPr>
            <a:noAutofit/>
          </a:bodyPr>
          <a:lstStyle>
            <a:lvl1pPr marL="0" indent="0">
              <a:lnSpc>
                <a:spcPts val="2000"/>
              </a:lnSpc>
              <a:spcBef>
                <a:spcPts val="0"/>
              </a:spcBef>
              <a:buNone/>
              <a:defRPr sz="1500" b="1">
                <a:solidFill>
                  <a:schemeClr val="tx1">
                    <a:lumMod val="65000"/>
                    <a:lumOff val="35000"/>
                  </a:schemeClr>
                </a:solidFill>
                <a:latin typeface="+mj-lt"/>
              </a:defRPr>
            </a:lvl1pPr>
          </a:lstStyle>
          <a:p>
            <a:pPr lvl="0"/>
            <a:r>
              <a:rPr lang="en-US" dirty="0"/>
              <a:t>If you need a subhead, put it here</a:t>
            </a:r>
          </a:p>
        </p:txBody>
      </p:sp>
      <p:sp>
        <p:nvSpPr>
          <p:cNvPr id="10" name="Rectangle 9"/>
          <p:cNvSpPr/>
          <p:nvPr userDrawn="1"/>
        </p:nvSpPr>
        <p:spPr>
          <a:xfrm flipV="1">
            <a:off x="0" y="6367267"/>
            <a:ext cx="7945437"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Line 12"/>
          <p:cNvSpPr>
            <a:spLocks noChangeShapeType="1"/>
          </p:cNvSpPr>
          <p:nvPr userDrawn="1"/>
        </p:nvSpPr>
        <p:spPr bwMode="auto">
          <a:xfrm>
            <a:off x="7945438"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Line 13"/>
          <p:cNvSpPr>
            <a:spLocks noChangeShapeType="1"/>
          </p:cNvSpPr>
          <p:nvPr userDrawn="1"/>
        </p:nvSpPr>
        <p:spPr bwMode="auto">
          <a:xfrm>
            <a:off x="7945438"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TextBox 12"/>
          <p:cNvSpPr txBox="1"/>
          <p:nvPr userDrawn="1"/>
        </p:nvSpPr>
        <p:spPr>
          <a:xfrm>
            <a:off x="120776" y="6471855"/>
            <a:ext cx="2700068" cy="276999"/>
          </a:xfrm>
          <a:prstGeom prst="rect">
            <a:avLst/>
          </a:prstGeom>
          <a:noFill/>
        </p:spPr>
        <p:txBody>
          <a:bodyPr wrap="square" rtlCol="0">
            <a:spAutoFit/>
          </a:bodyPr>
          <a:lstStyle/>
          <a:p>
            <a:r>
              <a:rPr lang="en-US" sz="1200" b="1" dirty="0">
                <a:solidFill>
                  <a:schemeClr val="bg1"/>
                </a:solidFill>
                <a:latin typeface="+mn-lt"/>
              </a:rPr>
              <a:t>Reuse-15-05</a:t>
            </a:r>
          </a:p>
        </p:txBody>
      </p:sp>
      <p:sp>
        <p:nvSpPr>
          <p:cNvPr id="14" name="TextBox 13"/>
          <p:cNvSpPr txBox="1"/>
          <p:nvPr userDrawn="1"/>
        </p:nvSpPr>
        <p:spPr>
          <a:xfrm>
            <a:off x="4643917" y="6481896"/>
            <a:ext cx="3390187" cy="276999"/>
          </a:xfrm>
          <a:prstGeom prst="rect">
            <a:avLst/>
          </a:prstGeom>
          <a:noFill/>
        </p:spPr>
        <p:txBody>
          <a:bodyPr wrap="square" rtlCol="0">
            <a:spAutoFit/>
          </a:bodyPr>
          <a:lstStyle/>
          <a:p>
            <a:r>
              <a:rPr lang="en-US" sz="1200" b="1" dirty="0">
                <a:solidFill>
                  <a:schemeClr val="bg1"/>
                </a:solidFill>
                <a:latin typeface="+mn-lt"/>
              </a:rPr>
              <a:t>© 2016 WE&amp;RF  ALL RIGHTS RESERVED</a:t>
            </a:r>
          </a:p>
        </p:txBody>
      </p:sp>
      <p:pic>
        <p:nvPicPr>
          <p:cNvPr id="16" name="Picture 1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259922" y="6309252"/>
            <a:ext cx="829262" cy="507686"/>
          </a:xfrm>
          <a:prstGeom prst="rect">
            <a:avLst/>
          </a:prstGeom>
        </p:spPr>
      </p:pic>
    </p:spTree>
    <p:extLst>
      <p:ext uri="{BB962C8B-B14F-4D97-AF65-F5344CB8AC3E}">
        <p14:creationId xmlns:p14="http://schemas.microsoft.com/office/powerpoint/2010/main" val="135397222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ext + sideba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96074" y="543674"/>
            <a:ext cx="7754189" cy="533400"/>
          </a:xfrm>
          <a:prstGeom prst="rect">
            <a:avLst/>
          </a:prstGeom>
        </p:spPr>
        <p:txBody>
          <a:bodyPr/>
          <a:lstStyle>
            <a:lvl1pPr algn="l">
              <a:defRPr sz="2800" baseline="0">
                <a:solidFill>
                  <a:srgbClr val="395173"/>
                </a:solidFill>
              </a:defRPr>
            </a:lvl1pPr>
          </a:lstStyle>
          <a:p>
            <a:r>
              <a:rPr lang="en-US" dirty="0"/>
              <a:t>Concise Title</a:t>
            </a:r>
          </a:p>
        </p:txBody>
      </p:sp>
      <p:sp>
        <p:nvSpPr>
          <p:cNvPr id="8" name="Text Placeholder 7"/>
          <p:cNvSpPr>
            <a:spLocks noGrp="1"/>
          </p:cNvSpPr>
          <p:nvPr>
            <p:ph type="body" sz="quarter" idx="10"/>
          </p:nvPr>
        </p:nvSpPr>
        <p:spPr>
          <a:xfrm>
            <a:off x="685800" y="1600200"/>
            <a:ext cx="5791200" cy="4572000"/>
          </a:xfrm>
        </p:spPr>
        <p:txBody>
          <a:bodyPr/>
          <a:lstStyle>
            <a:lvl3pPr>
              <a:defRPr/>
            </a:lvl3pPr>
          </a:lstStyle>
          <a:p>
            <a:pPr lvl="0"/>
            <a:r>
              <a:rPr lang="en-US" dirty="0"/>
              <a:t>Click to edit Master text styles</a:t>
            </a:r>
          </a:p>
          <a:p>
            <a:pPr lvl="1"/>
            <a:r>
              <a:rPr lang="en-US" dirty="0"/>
              <a:t>Second level</a:t>
            </a:r>
          </a:p>
          <a:p>
            <a:pPr lvl="2"/>
            <a:r>
              <a:rPr lang="en-US" dirty="0"/>
              <a:t>Don’t exceed 3 levels</a:t>
            </a:r>
          </a:p>
        </p:txBody>
      </p:sp>
      <p:sp>
        <p:nvSpPr>
          <p:cNvPr id="7" name="Content Placeholder 6"/>
          <p:cNvSpPr>
            <a:spLocks noGrp="1"/>
          </p:cNvSpPr>
          <p:nvPr>
            <p:ph sz="quarter" idx="11" hasCustomPrompt="1"/>
          </p:nvPr>
        </p:nvSpPr>
        <p:spPr>
          <a:xfrm>
            <a:off x="6705600" y="1600200"/>
            <a:ext cx="1744663" cy="4572000"/>
          </a:xfrm>
          <a:solidFill>
            <a:srgbClr val="E1E1D5"/>
          </a:solidFill>
        </p:spPr>
        <p:txBody>
          <a:bodyPr lIns="164592" tIns="109728" rIns="164592" bIns="109728">
            <a:noAutofit/>
          </a:bodyPr>
          <a:lstStyle>
            <a:lvl1pPr marL="0" indent="0">
              <a:lnSpc>
                <a:spcPts val="2000"/>
              </a:lnSpc>
              <a:spcBef>
                <a:spcPts val="1200"/>
              </a:spcBef>
              <a:buNone/>
              <a:defRPr sz="1600" baseline="0"/>
            </a:lvl1pPr>
          </a:lstStyle>
          <a:p>
            <a:pPr lvl="0"/>
            <a:r>
              <a:rPr lang="en-US" dirty="0"/>
              <a:t>Put what you want in here. Sidebar for when there is additional information to highlight.</a:t>
            </a:r>
          </a:p>
        </p:txBody>
      </p:sp>
      <p:sp>
        <p:nvSpPr>
          <p:cNvPr id="10" name="Rectangle 9"/>
          <p:cNvSpPr/>
          <p:nvPr userDrawn="1"/>
        </p:nvSpPr>
        <p:spPr>
          <a:xfrm flipV="1">
            <a:off x="0" y="6367267"/>
            <a:ext cx="7945437"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Line 12"/>
          <p:cNvSpPr>
            <a:spLocks noChangeShapeType="1"/>
          </p:cNvSpPr>
          <p:nvPr userDrawn="1"/>
        </p:nvSpPr>
        <p:spPr bwMode="auto">
          <a:xfrm>
            <a:off x="7945438"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Line 13"/>
          <p:cNvSpPr>
            <a:spLocks noChangeShapeType="1"/>
          </p:cNvSpPr>
          <p:nvPr userDrawn="1"/>
        </p:nvSpPr>
        <p:spPr bwMode="auto">
          <a:xfrm>
            <a:off x="7945438"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TextBox 12"/>
          <p:cNvSpPr txBox="1"/>
          <p:nvPr userDrawn="1"/>
        </p:nvSpPr>
        <p:spPr>
          <a:xfrm>
            <a:off x="120776" y="6471855"/>
            <a:ext cx="2700068" cy="276999"/>
          </a:xfrm>
          <a:prstGeom prst="rect">
            <a:avLst/>
          </a:prstGeom>
          <a:noFill/>
        </p:spPr>
        <p:txBody>
          <a:bodyPr wrap="square" rtlCol="0">
            <a:spAutoFit/>
          </a:bodyPr>
          <a:lstStyle/>
          <a:p>
            <a:r>
              <a:rPr lang="en-US" sz="1200" b="1" dirty="0">
                <a:solidFill>
                  <a:schemeClr val="bg1"/>
                </a:solidFill>
                <a:latin typeface="+mn-lt"/>
              </a:rPr>
              <a:t>Reuse-15-05</a:t>
            </a:r>
          </a:p>
        </p:txBody>
      </p:sp>
      <p:sp>
        <p:nvSpPr>
          <p:cNvPr id="14" name="TextBox 13"/>
          <p:cNvSpPr txBox="1"/>
          <p:nvPr userDrawn="1"/>
        </p:nvSpPr>
        <p:spPr>
          <a:xfrm>
            <a:off x="4643917" y="6481896"/>
            <a:ext cx="3390187" cy="276999"/>
          </a:xfrm>
          <a:prstGeom prst="rect">
            <a:avLst/>
          </a:prstGeom>
          <a:noFill/>
        </p:spPr>
        <p:txBody>
          <a:bodyPr wrap="square" rtlCol="0">
            <a:spAutoFit/>
          </a:bodyPr>
          <a:lstStyle/>
          <a:p>
            <a:r>
              <a:rPr lang="en-US" sz="1200" b="1" dirty="0">
                <a:solidFill>
                  <a:schemeClr val="bg1"/>
                </a:solidFill>
                <a:latin typeface="+mn-lt"/>
              </a:rPr>
              <a:t>© 2016 WE&amp;RF  ALL RIGHTS RESERVED</a:t>
            </a:r>
          </a:p>
        </p:txBody>
      </p:sp>
      <p:pic>
        <p:nvPicPr>
          <p:cNvPr id="16" name="Picture 1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259922" y="6309252"/>
            <a:ext cx="829262" cy="507686"/>
          </a:xfrm>
          <a:prstGeom prst="rect">
            <a:avLst/>
          </a:prstGeom>
        </p:spPr>
      </p:pic>
    </p:spTree>
    <p:extLst>
      <p:ext uri="{BB962C8B-B14F-4D97-AF65-F5344CB8AC3E}">
        <p14:creationId xmlns:p14="http://schemas.microsoft.com/office/powerpoint/2010/main" val="25831348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2_2 column content">
    <p:spTree>
      <p:nvGrpSpPr>
        <p:cNvPr id="1" name=""/>
        <p:cNvGrpSpPr/>
        <p:nvPr/>
      </p:nvGrpSpPr>
      <p:grpSpPr>
        <a:xfrm>
          <a:off x="0" y="0"/>
          <a:ext cx="0" cy="0"/>
          <a:chOff x="0" y="0"/>
          <a:chExt cx="0" cy="0"/>
        </a:xfrm>
      </p:grpSpPr>
      <p:sp>
        <p:nvSpPr>
          <p:cNvPr id="9" name="Title Placeholder 5"/>
          <p:cNvSpPr>
            <a:spLocks noGrp="1"/>
          </p:cNvSpPr>
          <p:nvPr>
            <p:ph type="title" hasCustomPrompt="1"/>
          </p:nvPr>
        </p:nvSpPr>
        <p:spPr>
          <a:xfrm>
            <a:off x="685800" y="541964"/>
            <a:ext cx="7784432" cy="533400"/>
          </a:xfrm>
          <a:prstGeom prst="rect">
            <a:avLst/>
          </a:prstGeom>
        </p:spPr>
        <p:txBody>
          <a:bodyPr vert="horz" lIns="91440" tIns="45720" rIns="91440" bIns="45720" rtlCol="0" anchor="ctr">
            <a:noAutofit/>
          </a:bodyPr>
          <a:lstStyle>
            <a:lvl1pPr>
              <a:defRPr b="1"/>
            </a:lvl1pPr>
          </a:lstStyle>
          <a:p>
            <a:r>
              <a:rPr lang="en-US" dirty="0"/>
              <a:t>Concise Title</a:t>
            </a:r>
          </a:p>
        </p:txBody>
      </p:sp>
      <p:sp>
        <p:nvSpPr>
          <p:cNvPr id="13" name="Text Placeholder 12"/>
          <p:cNvSpPr>
            <a:spLocks noGrp="1"/>
          </p:cNvSpPr>
          <p:nvPr>
            <p:ph type="body" sz="quarter" idx="11"/>
          </p:nvPr>
        </p:nvSpPr>
        <p:spPr>
          <a:xfrm>
            <a:off x="697832" y="1600200"/>
            <a:ext cx="3771900" cy="4572000"/>
          </a:xfrm>
        </p:spPr>
        <p:txBody>
          <a:bodyPr/>
          <a:lstStyle>
            <a:lvl3pPr>
              <a:defRPr/>
            </a:lvl3pPr>
          </a:lstStyle>
          <a:p>
            <a:pPr lvl="0"/>
            <a:r>
              <a:rPr lang="en-US" dirty="0"/>
              <a:t>Click to edit Master text styles</a:t>
            </a:r>
          </a:p>
          <a:p>
            <a:pPr lvl="1"/>
            <a:r>
              <a:rPr lang="en-US" dirty="0"/>
              <a:t>Second level</a:t>
            </a:r>
          </a:p>
          <a:p>
            <a:pPr lvl="2"/>
            <a:r>
              <a:rPr lang="en-US" dirty="0"/>
              <a:t>Don’t exceed 3 levels</a:t>
            </a:r>
          </a:p>
        </p:txBody>
      </p:sp>
      <p:sp>
        <p:nvSpPr>
          <p:cNvPr id="3" name="Content Placeholder 2"/>
          <p:cNvSpPr>
            <a:spLocks noGrp="1"/>
          </p:cNvSpPr>
          <p:nvPr>
            <p:ph sz="quarter" idx="12" hasCustomPrompt="1"/>
          </p:nvPr>
        </p:nvSpPr>
        <p:spPr>
          <a:xfrm>
            <a:off x="4686300" y="1600200"/>
            <a:ext cx="3771900" cy="4572000"/>
          </a:xfrm>
        </p:spPr>
        <p:txBody>
          <a:bodyPr/>
          <a:lstStyle>
            <a:lvl1pPr marL="0" marR="0" indent="0" algn="l" defTabSz="914400" rtl="0" eaLnBrk="1" fontAlgn="auto" latinLnBrk="0" hangingPunct="1">
              <a:lnSpc>
                <a:spcPts val="3120"/>
              </a:lnSpc>
              <a:spcBef>
                <a:spcPts val="2400"/>
              </a:spcBef>
              <a:spcAft>
                <a:spcPts val="0"/>
              </a:spcAft>
              <a:buClr>
                <a:srgbClr val="000000">
                  <a:lumMod val="75000"/>
                  <a:lumOff val="25000"/>
                </a:srgbClr>
              </a:buClr>
              <a:buSzPct val="105000"/>
              <a:buFont typeface="Arial" panose="020B0604020202020204" pitchFamily="34" charset="0"/>
              <a:buNone/>
              <a:tabLst/>
              <a:defRPr baseline="0"/>
            </a:lvl1pPr>
          </a:lstStyle>
          <a:p>
            <a:pPr marL="228600" marR="0" lvl="0" indent="-228600" algn="l" defTabSz="914400" rtl="0" eaLnBrk="1" fontAlgn="auto" latinLnBrk="0" hangingPunct="1">
              <a:lnSpc>
                <a:spcPts val="3120"/>
              </a:lnSpc>
              <a:spcBef>
                <a:spcPts val="2400"/>
              </a:spcBef>
              <a:spcAft>
                <a:spcPts val="0"/>
              </a:spcAft>
              <a:buClr>
                <a:srgbClr val="000000">
                  <a:lumMod val="75000"/>
                  <a:lumOff val="25000"/>
                </a:srgbClr>
              </a:buClr>
              <a:buSzPct val="105000"/>
              <a:buFont typeface="Arial" panose="020B0604020202020204" pitchFamily="34" charset="0"/>
              <a:buChar char="•"/>
              <a:tabLst/>
              <a:defRPr/>
            </a:pPr>
            <a:r>
              <a:rPr kumimoji="0" lang="en-US" sz="2600" b="0" i="0" u="none" strike="noStrike" kern="1200" cap="none" spc="0" normalizeH="0" baseline="0" noProof="0" dirty="0">
                <a:ln>
                  <a:noFill/>
                </a:ln>
                <a:solidFill>
                  <a:srgbClr val="000000">
                    <a:lumMod val="75000"/>
                    <a:lumOff val="25000"/>
                  </a:srgbClr>
                </a:solidFill>
                <a:effectLst/>
                <a:uLnTx/>
                <a:uFillTx/>
                <a:latin typeface="+mn-lt"/>
                <a:ea typeface="MS PGothic" panose="020B0600070205080204" pitchFamily="34" charset="-128"/>
                <a:cs typeface="+mn-cs"/>
              </a:rPr>
              <a:t>Insert photo or graphic</a:t>
            </a:r>
          </a:p>
        </p:txBody>
      </p:sp>
      <p:sp>
        <p:nvSpPr>
          <p:cNvPr id="10" name="Rectangle 9"/>
          <p:cNvSpPr/>
          <p:nvPr userDrawn="1"/>
        </p:nvSpPr>
        <p:spPr>
          <a:xfrm flipV="1">
            <a:off x="0" y="6367267"/>
            <a:ext cx="7945437"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Line 12"/>
          <p:cNvSpPr>
            <a:spLocks noChangeShapeType="1"/>
          </p:cNvSpPr>
          <p:nvPr userDrawn="1"/>
        </p:nvSpPr>
        <p:spPr bwMode="auto">
          <a:xfrm>
            <a:off x="7945438"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Line 13"/>
          <p:cNvSpPr>
            <a:spLocks noChangeShapeType="1"/>
          </p:cNvSpPr>
          <p:nvPr userDrawn="1"/>
        </p:nvSpPr>
        <p:spPr bwMode="auto">
          <a:xfrm>
            <a:off x="7945438"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TextBox 13"/>
          <p:cNvSpPr txBox="1"/>
          <p:nvPr userDrawn="1"/>
        </p:nvSpPr>
        <p:spPr>
          <a:xfrm>
            <a:off x="120776" y="6471855"/>
            <a:ext cx="2700068" cy="276999"/>
          </a:xfrm>
          <a:prstGeom prst="rect">
            <a:avLst/>
          </a:prstGeom>
          <a:noFill/>
        </p:spPr>
        <p:txBody>
          <a:bodyPr wrap="square" rtlCol="0">
            <a:spAutoFit/>
          </a:bodyPr>
          <a:lstStyle/>
          <a:p>
            <a:r>
              <a:rPr lang="en-US" sz="1200" b="1" dirty="0">
                <a:solidFill>
                  <a:schemeClr val="bg1"/>
                </a:solidFill>
                <a:latin typeface="+mn-lt"/>
              </a:rPr>
              <a:t>Reuse-15-05</a:t>
            </a:r>
          </a:p>
        </p:txBody>
      </p:sp>
      <p:sp>
        <p:nvSpPr>
          <p:cNvPr id="15" name="TextBox 14"/>
          <p:cNvSpPr txBox="1"/>
          <p:nvPr userDrawn="1"/>
        </p:nvSpPr>
        <p:spPr>
          <a:xfrm>
            <a:off x="4643917" y="6481896"/>
            <a:ext cx="3390187" cy="276999"/>
          </a:xfrm>
          <a:prstGeom prst="rect">
            <a:avLst/>
          </a:prstGeom>
          <a:noFill/>
        </p:spPr>
        <p:txBody>
          <a:bodyPr wrap="square" rtlCol="0">
            <a:spAutoFit/>
          </a:bodyPr>
          <a:lstStyle/>
          <a:p>
            <a:r>
              <a:rPr lang="en-US" sz="1200" b="1" dirty="0">
                <a:solidFill>
                  <a:schemeClr val="bg1"/>
                </a:solidFill>
                <a:latin typeface="+mn-lt"/>
              </a:rPr>
              <a:t>© 2016 WE&amp;RF  ALL RIGHTS RESERVED</a:t>
            </a:r>
          </a:p>
        </p:txBody>
      </p:sp>
      <p:pic>
        <p:nvPicPr>
          <p:cNvPr id="17" name="Picture 1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259922" y="6309252"/>
            <a:ext cx="829262" cy="507686"/>
          </a:xfrm>
          <a:prstGeom prst="rect">
            <a:avLst/>
          </a:prstGeom>
        </p:spPr>
      </p:pic>
    </p:spTree>
    <p:extLst>
      <p:ext uri="{BB962C8B-B14F-4D97-AF65-F5344CB8AC3E}">
        <p14:creationId xmlns:p14="http://schemas.microsoft.com/office/powerpoint/2010/main" val="43321360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Large graphic + text">
    <p:spTree>
      <p:nvGrpSpPr>
        <p:cNvPr id="1" name=""/>
        <p:cNvGrpSpPr/>
        <p:nvPr/>
      </p:nvGrpSpPr>
      <p:grpSpPr>
        <a:xfrm>
          <a:off x="0" y="0"/>
          <a:ext cx="0" cy="0"/>
          <a:chOff x="0" y="0"/>
          <a:chExt cx="0" cy="0"/>
        </a:xfrm>
      </p:grpSpPr>
      <p:sp>
        <p:nvSpPr>
          <p:cNvPr id="9" name="Title Placeholder 5"/>
          <p:cNvSpPr>
            <a:spLocks noGrp="1"/>
          </p:cNvSpPr>
          <p:nvPr>
            <p:ph type="title" hasCustomPrompt="1"/>
          </p:nvPr>
        </p:nvSpPr>
        <p:spPr>
          <a:xfrm>
            <a:off x="6705600" y="551380"/>
            <a:ext cx="1764632" cy="533400"/>
          </a:xfrm>
          <a:prstGeom prst="rect">
            <a:avLst/>
          </a:prstGeom>
        </p:spPr>
        <p:txBody>
          <a:bodyPr vert="horz" lIns="91440" tIns="45720" rIns="91440" bIns="45720" rtlCol="0" anchor="ctr">
            <a:noAutofit/>
          </a:bodyPr>
          <a:lstStyle>
            <a:lvl1pPr>
              <a:defRPr sz="2800" b="1"/>
            </a:lvl1pPr>
          </a:lstStyle>
          <a:p>
            <a:r>
              <a:rPr lang="en-US" dirty="0"/>
              <a:t>Concise Title</a:t>
            </a:r>
          </a:p>
        </p:txBody>
      </p:sp>
      <p:sp>
        <p:nvSpPr>
          <p:cNvPr id="13" name="Text Placeholder 12"/>
          <p:cNvSpPr>
            <a:spLocks noGrp="1"/>
          </p:cNvSpPr>
          <p:nvPr>
            <p:ph type="body" sz="quarter" idx="11" hasCustomPrompt="1"/>
          </p:nvPr>
        </p:nvSpPr>
        <p:spPr>
          <a:xfrm>
            <a:off x="6705600" y="1790700"/>
            <a:ext cx="1752600" cy="4381499"/>
          </a:xfrm>
        </p:spPr>
        <p:txBody>
          <a:bodyPr tIns="0" rIns="0" anchor="t">
            <a:noAutofit/>
          </a:bodyPr>
          <a:lstStyle>
            <a:lvl1pPr marL="0" indent="0">
              <a:lnSpc>
                <a:spcPts val="1900"/>
              </a:lnSpc>
              <a:spcBef>
                <a:spcPts val="600"/>
              </a:spcBef>
              <a:buNone/>
              <a:defRPr sz="1600" baseline="0"/>
            </a:lvl1pPr>
            <a:lvl2pPr marL="457200" indent="0">
              <a:buNone/>
              <a:defRPr/>
            </a:lvl2pPr>
            <a:lvl3pPr marL="914400" indent="0">
              <a:buNone/>
              <a:defRPr/>
            </a:lvl3pPr>
          </a:lstStyle>
          <a:p>
            <a:pPr lvl="0"/>
            <a:r>
              <a:rPr lang="en-US" dirty="0"/>
              <a:t>A caption for the image or graphic. Shouldn’t need bullets because the image speaks for itself.</a:t>
            </a:r>
          </a:p>
        </p:txBody>
      </p:sp>
      <p:sp>
        <p:nvSpPr>
          <p:cNvPr id="3" name="Content Placeholder 2"/>
          <p:cNvSpPr>
            <a:spLocks noGrp="1"/>
          </p:cNvSpPr>
          <p:nvPr>
            <p:ph sz="quarter" idx="12" hasCustomPrompt="1"/>
          </p:nvPr>
        </p:nvSpPr>
        <p:spPr>
          <a:xfrm>
            <a:off x="685800" y="533400"/>
            <a:ext cx="5791200" cy="5638800"/>
          </a:xfrm>
        </p:spPr>
        <p:txBody>
          <a:bodyPr>
            <a:normAutofit/>
          </a:bodyPr>
          <a:lstStyle>
            <a:lvl1pPr marL="0" indent="0">
              <a:buNone/>
              <a:defRPr sz="2000" baseline="0"/>
            </a:lvl1pPr>
            <a:lvl3pPr marL="914400" indent="0">
              <a:buNone/>
              <a:defRPr/>
            </a:lvl3pPr>
          </a:lstStyle>
          <a:p>
            <a:pPr lvl="0"/>
            <a:r>
              <a:rPr lang="en-US" dirty="0"/>
              <a:t>Insert large photo or graphic here</a:t>
            </a:r>
          </a:p>
        </p:txBody>
      </p:sp>
      <p:sp>
        <p:nvSpPr>
          <p:cNvPr id="8" name="Rectangle 7"/>
          <p:cNvSpPr/>
          <p:nvPr userDrawn="1"/>
        </p:nvSpPr>
        <p:spPr>
          <a:xfrm flipV="1">
            <a:off x="0" y="6367267"/>
            <a:ext cx="7945437"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Line 12"/>
          <p:cNvSpPr>
            <a:spLocks noChangeShapeType="1"/>
          </p:cNvSpPr>
          <p:nvPr userDrawn="1"/>
        </p:nvSpPr>
        <p:spPr bwMode="auto">
          <a:xfrm>
            <a:off x="7945438"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Line 13"/>
          <p:cNvSpPr>
            <a:spLocks noChangeShapeType="1"/>
          </p:cNvSpPr>
          <p:nvPr userDrawn="1"/>
        </p:nvSpPr>
        <p:spPr bwMode="auto">
          <a:xfrm>
            <a:off x="7945438"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TextBox 13"/>
          <p:cNvSpPr txBox="1"/>
          <p:nvPr userDrawn="1"/>
        </p:nvSpPr>
        <p:spPr>
          <a:xfrm>
            <a:off x="120776" y="6471855"/>
            <a:ext cx="2700068" cy="276999"/>
          </a:xfrm>
          <a:prstGeom prst="rect">
            <a:avLst/>
          </a:prstGeom>
          <a:noFill/>
        </p:spPr>
        <p:txBody>
          <a:bodyPr wrap="square" rtlCol="0">
            <a:spAutoFit/>
          </a:bodyPr>
          <a:lstStyle/>
          <a:p>
            <a:r>
              <a:rPr lang="en-US" sz="1200" b="1" dirty="0">
                <a:solidFill>
                  <a:schemeClr val="bg1"/>
                </a:solidFill>
                <a:latin typeface="+mn-lt"/>
              </a:rPr>
              <a:t>Reuse-15-05</a:t>
            </a:r>
          </a:p>
        </p:txBody>
      </p:sp>
      <p:sp>
        <p:nvSpPr>
          <p:cNvPr id="15" name="TextBox 14"/>
          <p:cNvSpPr txBox="1"/>
          <p:nvPr userDrawn="1"/>
        </p:nvSpPr>
        <p:spPr>
          <a:xfrm>
            <a:off x="4643917" y="6481896"/>
            <a:ext cx="3390187" cy="276999"/>
          </a:xfrm>
          <a:prstGeom prst="rect">
            <a:avLst/>
          </a:prstGeom>
          <a:noFill/>
        </p:spPr>
        <p:txBody>
          <a:bodyPr wrap="square" rtlCol="0">
            <a:spAutoFit/>
          </a:bodyPr>
          <a:lstStyle/>
          <a:p>
            <a:r>
              <a:rPr lang="en-US" sz="1200" b="1" dirty="0">
                <a:solidFill>
                  <a:schemeClr val="bg1"/>
                </a:solidFill>
                <a:latin typeface="+mn-lt"/>
              </a:rPr>
              <a:t>© 2016 WE&amp;RF  ALL RIGHTS RESERVED</a:t>
            </a:r>
          </a:p>
        </p:txBody>
      </p:sp>
      <p:pic>
        <p:nvPicPr>
          <p:cNvPr id="12" name="Picture 1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259922" y="6309252"/>
            <a:ext cx="829262" cy="507686"/>
          </a:xfrm>
          <a:prstGeom prst="rect">
            <a:avLst/>
          </a:prstGeom>
        </p:spPr>
      </p:pic>
    </p:spTree>
    <p:extLst>
      <p:ext uri="{BB962C8B-B14F-4D97-AF65-F5344CB8AC3E}">
        <p14:creationId xmlns:p14="http://schemas.microsoft.com/office/powerpoint/2010/main" val="143569824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2_Large graphic + text">
    <p:spTree>
      <p:nvGrpSpPr>
        <p:cNvPr id="1" name=""/>
        <p:cNvGrpSpPr/>
        <p:nvPr/>
      </p:nvGrpSpPr>
      <p:grpSpPr>
        <a:xfrm>
          <a:off x="0" y="0"/>
          <a:ext cx="0" cy="0"/>
          <a:chOff x="0" y="0"/>
          <a:chExt cx="0" cy="0"/>
        </a:xfrm>
      </p:grpSpPr>
      <p:sp>
        <p:nvSpPr>
          <p:cNvPr id="9" name="Title Placeholder 5"/>
          <p:cNvSpPr>
            <a:spLocks noGrp="1"/>
          </p:cNvSpPr>
          <p:nvPr>
            <p:ph type="title" hasCustomPrompt="1"/>
          </p:nvPr>
        </p:nvSpPr>
        <p:spPr>
          <a:xfrm>
            <a:off x="696074" y="541964"/>
            <a:ext cx="7774158" cy="533400"/>
          </a:xfrm>
          <a:prstGeom prst="rect">
            <a:avLst/>
          </a:prstGeom>
        </p:spPr>
        <p:txBody>
          <a:bodyPr vert="horz" lIns="91440" tIns="45720" rIns="91440" bIns="45720" rtlCol="0" anchor="ctr">
            <a:noAutofit/>
          </a:bodyPr>
          <a:lstStyle>
            <a:lvl1pPr>
              <a:defRPr sz="2800" b="1"/>
            </a:lvl1pPr>
          </a:lstStyle>
          <a:p>
            <a:r>
              <a:rPr lang="en-US" dirty="0"/>
              <a:t>Concise Title</a:t>
            </a:r>
          </a:p>
        </p:txBody>
      </p:sp>
      <p:sp>
        <p:nvSpPr>
          <p:cNvPr id="3" name="Content Placeholder 2"/>
          <p:cNvSpPr>
            <a:spLocks noGrp="1"/>
          </p:cNvSpPr>
          <p:nvPr>
            <p:ph sz="quarter" idx="12" hasCustomPrompt="1"/>
          </p:nvPr>
        </p:nvSpPr>
        <p:spPr>
          <a:xfrm>
            <a:off x="696074" y="3606230"/>
            <a:ext cx="7762126" cy="2565970"/>
          </a:xfrm>
        </p:spPr>
        <p:txBody>
          <a:bodyPr>
            <a:normAutofit/>
          </a:bodyPr>
          <a:lstStyle>
            <a:lvl1pPr marL="0" indent="0">
              <a:buNone/>
              <a:defRPr sz="2000" baseline="0"/>
            </a:lvl1pPr>
            <a:lvl3pPr marL="914400" indent="0">
              <a:buNone/>
              <a:defRPr/>
            </a:lvl3pPr>
          </a:lstStyle>
          <a:p>
            <a:pPr lvl="0"/>
            <a:r>
              <a:rPr lang="en-US" dirty="0"/>
              <a:t>Insert large photo or graphic here</a:t>
            </a:r>
          </a:p>
        </p:txBody>
      </p:sp>
      <p:sp>
        <p:nvSpPr>
          <p:cNvPr id="8" name="Text Placeholder 12"/>
          <p:cNvSpPr>
            <a:spLocks noGrp="1"/>
          </p:cNvSpPr>
          <p:nvPr>
            <p:ph type="body" sz="quarter" idx="11"/>
          </p:nvPr>
        </p:nvSpPr>
        <p:spPr>
          <a:xfrm>
            <a:off x="696074" y="1617109"/>
            <a:ext cx="7762126" cy="1763089"/>
          </a:xfrm>
        </p:spPr>
        <p:txBody>
          <a:bodyPr/>
          <a:lstStyle>
            <a:lvl3pPr>
              <a:defRPr/>
            </a:lvl3pPr>
          </a:lstStyle>
          <a:p>
            <a:pPr lvl="0"/>
            <a:r>
              <a:rPr lang="en-US" dirty="0"/>
              <a:t>Click to edit Master text styles</a:t>
            </a:r>
          </a:p>
          <a:p>
            <a:pPr lvl="1"/>
            <a:r>
              <a:rPr lang="en-US" dirty="0"/>
              <a:t>Second level</a:t>
            </a:r>
          </a:p>
          <a:p>
            <a:pPr lvl="2"/>
            <a:r>
              <a:rPr lang="en-US" dirty="0"/>
              <a:t>Don’t exceed 3 levels</a:t>
            </a:r>
          </a:p>
        </p:txBody>
      </p:sp>
      <p:sp>
        <p:nvSpPr>
          <p:cNvPr id="10" name="Rectangle 9"/>
          <p:cNvSpPr/>
          <p:nvPr userDrawn="1"/>
        </p:nvSpPr>
        <p:spPr>
          <a:xfrm flipV="1">
            <a:off x="0" y="6367267"/>
            <a:ext cx="7945437"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Line 12"/>
          <p:cNvSpPr>
            <a:spLocks noChangeShapeType="1"/>
          </p:cNvSpPr>
          <p:nvPr userDrawn="1"/>
        </p:nvSpPr>
        <p:spPr bwMode="auto">
          <a:xfrm>
            <a:off x="7945438"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Line 13"/>
          <p:cNvSpPr>
            <a:spLocks noChangeShapeType="1"/>
          </p:cNvSpPr>
          <p:nvPr userDrawn="1"/>
        </p:nvSpPr>
        <p:spPr bwMode="auto">
          <a:xfrm>
            <a:off x="7945438"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TextBox 13"/>
          <p:cNvSpPr txBox="1"/>
          <p:nvPr userDrawn="1"/>
        </p:nvSpPr>
        <p:spPr>
          <a:xfrm>
            <a:off x="120776" y="6471855"/>
            <a:ext cx="2700068" cy="276999"/>
          </a:xfrm>
          <a:prstGeom prst="rect">
            <a:avLst/>
          </a:prstGeom>
          <a:noFill/>
        </p:spPr>
        <p:txBody>
          <a:bodyPr wrap="square" rtlCol="0">
            <a:spAutoFit/>
          </a:bodyPr>
          <a:lstStyle/>
          <a:p>
            <a:r>
              <a:rPr lang="en-US" sz="1200" b="1" dirty="0">
                <a:solidFill>
                  <a:schemeClr val="bg1"/>
                </a:solidFill>
                <a:latin typeface="+mn-lt"/>
              </a:rPr>
              <a:t>Reuse-15-05</a:t>
            </a:r>
          </a:p>
        </p:txBody>
      </p:sp>
      <p:sp>
        <p:nvSpPr>
          <p:cNvPr id="15" name="TextBox 14"/>
          <p:cNvSpPr txBox="1"/>
          <p:nvPr userDrawn="1"/>
        </p:nvSpPr>
        <p:spPr>
          <a:xfrm>
            <a:off x="4643917" y="6481896"/>
            <a:ext cx="3390187" cy="276999"/>
          </a:xfrm>
          <a:prstGeom prst="rect">
            <a:avLst/>
          </a:prstGeom>
          <a:noFill/>
        </p:spPr>
        <p:txBody>
          <a:bodyPr wrap="square" rtlCol="0">
            <a:spAutoFit/>
          </a:bodyPr>
          <a:lstStyle/>
          <a:p>
            <a:r>
              <a:rPr lang="en-US" sz="1200" b="1" dirty="0">
                <a:solidFill>
                  <a:schemeClr val="bg1"/>
                </a:solidFill>
                <a:latin typeface="+mn-lt"/>
              </a:rPr>
              <a:t>© 2016 WE&amp;RF  ALL RIGHTS RESERVED</a:t>
            </a:r>
          </a:p>
        </p:txBody>
      </p:sp>
      <p:pic>
        <p:nvPicPr>
          <p:cNvPr id="12" name="Picture 1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259922" y="6309252"/>
            <a:ext cx="829262" cy="507686"/>
          </a:xfrm>
          <a:prstGeom prst="rect">
            <a:avLst/>
          </a:prstGeom>
        </p:spPr>
      </p:pic>
    </p:spTree>
    <p:extLst>
      <p:ext uri="{BB962C8B-B14F-4D97-AF65-F5344CB8AC3E}">
        <p14:creationId xmlns:p14="http://schemas.microsoft.com/office/powerpoint/2010/main" val="405898758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_title + full p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96074" y="541964"/>
            <a:ext cx="7754189" cy="533400"/>
          </a:xfrm>
          <a:prstGeom prst="rect">
            <a:avLst/>
          </a:prstGeom>
        </p:spPr>
        <p:txBody>
          <a:bodyPr/>
          <a:lstStyle>
            <a:lvl1pPr algn="l">
              <a:defRPr sz="2800" baseline="0">
                <a:solidFill>
                  <a:srgbClr val="395173"/>
                </a:solidFill>
              </a:defRPr>
            </a:lvl1pPr>
          </a:lstStyle>
          <a:p>
            <a:r>
              <a:rPr lang="en-US" dirty="0"/>
              <a:t>Concise Title</a:t>
            </a:r>
          </a:p>
        </p:txBody>
      </p:sp>
      <p:sp>
        <p:nvSpPr>
          <p:cNvPr id="6" name="Content Placeholder 5"/>
          <p:cNvSpPr>
            <a:spLocks noGrp="1"/>
          </p:cNvSpPr>
          <p:nvPr>
            <p:ph sz="quarter" idx="10" hasCustomPrompt="1"/>
          </p:nvPr>
        </p:nvSpPr>
        <p:spPr>
          <a:xfrm>
            <a:off x="0" y="1600200"/>
            <a:ext cx="9144000" cy="4790326"/>
          </a:xfrm>
        </p:spPr>
        <p:txBody>
          <a:bodyPr/>
          <a:lstStyle>
            <a:lvl1pPr>
              <a:defRPr baseline="0"/>
            </a:lvl1pPr>
          </a:lstStyle>
          <a:p>
            <a:pPr lvl="0"/>
            <a:r>
              <a:rPr lang="en-US" dirty="0"/>
              <a:t>A full page bleed graphic/photo </a:t>
            </a:r>
          </a:p>
        </p:txBody>
      </p:sp>
      <p:sp>
        <p:nvSpPr>
          <p:cNvPr id="8" name="Rectangle 7"/>
          <p:cNvSpPr/>
          <p:nvPr userDrawn="1"/>
        </p:nvSpPr>
        <p:spPr>
          <a:xfrm flipV="1">
            <a:off x="0" y="6367267"/>
            <a:ext cx="7945437"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Line 12"/>
          <p:cNvSpPr>
            <a:spLocks noChangeShapeType="1"/>
          </p:cNvSpPr>
          <p:nvPr userDrawn="1"/>
        </p:nvSpPr>
        <p:spPr bwMode="auto">
          <a:xfrm>
            <a:off x="7945438"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Line 13"/>
          <p:cNvSpPr>
            <a:spLocks noChangeShapeType="1"/>
          </p:cNvSpPr>
          <p:nvPr userDrawn="1"/>
        </p:nvSpPr>
        <p:spPr bwMode="auto">
          <a:xfrm>
            <a:off x="7945438"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TextBox 10"/>
          <p:cNvSpPr txBox="1"/>
          <p:nvPr userDrawn="1"/>
        </p:nvSpPr>
        <p:spPr>
          <a:xfrm>
            <a:off x="120776" y="6471855"/>
            <a:ext cx="2700068" cy="276999"/>
          </a:xfrm>
          <a:prstGeom prst="rect">
            <a:avLst/>
          </a:prstGeom>
          <a:noFill/>
        </p:spPr>
        <p:txBody>
          <a:bodyPr wrap="square" rtlCol="0">
            <a:spAutoFit/>
          </a:bodyPr>
          <a:lstStyle/>
          <a:p>
            <a:r>
              <a:rPr lang="en-US" sz="1200" b="1" dirty="0">
                <a:solidFill>
                  <a:schemeClr val="bg1"/>
                </a:solidFill>
                <a:latin typeface="+mn-lt"/>
              </a:rPr>
              <a:t>Reuse-15-05</a:t>
            </a:r>
          </a:p>
        </p:txBody>
      </p:sp>
      <p:sp>
        <p:nvSpPr>
          <p:cNvPr id="12" name="TextBox 11"/>
          <p:cNvSpPr txBox="1"/>
          <p:nvPr userDrawn="1"/>
        </p:nvSpPr>
        <p:spPr>
          <a:xfrm>
            <a:off x="4643917" y="6481896"/>
            <a:ext cx="3390187" cy="276999"/>
          </a:xfrm>
          <a:prstGeom prst="rect">
            <a:avLst/>
          </a:prstGeom>
          <a:noFill/>
        </p:spPr>
        <p:txBody>
          <a:bodyPr wrap="square" rtlCol="0">
            <a:spAutoFit/>
          </a:bodyPr>
          <a:lstStyle/>
          <a:p>
            <a:r>
              <a:rPr lang="en-US" sz="1200" b="1" dirty="0">
                <a:solidFill>
                  <a:schemeClr val="bg1"/>
                </a:solidFill>
                <a:latin typeface="+mn-lt"/>
              </a:rPr>
              <a:t>© 2016 WE&amp;RF  ALL RIGHTS RESERVED</a:t>
            </a:r>
          </a:p>
        </p:txBody>
      </p:sp>
      <p:pic>
        <p:nvPicPr>
          <p:cNvPr id="14" name="Picture 13"/>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259922" y="6309252"/>
            <a:ext cx="829262" cy="507686"/>
          </a:xfrm>
          <a:prstGeom prst="rect">
            <a:avLst/>
          </a:prstGeom>
        </p:spPr>
      </p:pic>
    </p:spTree>
    <p:extLst>
      <p:ext uri="{BB962C8B-B14F-4D97-AF65-F5344CB8AC3E}">
        <p14:creationId xmlns:p14="http://schemas.microsoft.com/office/powerpoint/2010/main" val="33153274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large graphic + caption">
    <p:spTree>
      <p:nvGrpSpPr>
        <p:cNvPr id="1" name=""/>
        <p:cNvGrpSpPr/>
        <p:nvPr/>
      </p:nvGrpSpPr>
      <p:grpSpPr>
        <a:xfrm>
          <a:off x="0" y="0"/>
          <a:ext cx="0" cy="0"/>
          <a:chOff x="0" y="0"/>
          <a:chExt cx="0" cy="0"/>
        </a:xfrm>
      </p:grpSpPr>
      <p:sp>
        <p:nvSpPr>
          <p:cNvPr id="6" name="Content Placeholder 5"/>
          <p:cNvSpPr>
            <a:spLocks noGrp="1"/>
          </p:cNvSpPr>
          <p:nvPr>
            <p:ph sz="quarter" idx="10" hasCustomPrompt="1"/>
          </p:nvPr>
        </p:nvSpPr>
        <p:spPr>
          <a:xfrm>
            <a:off x="696074" y="533400"/>
            <a:ext cx="7754189" cy="5517893"/>
          </a:xfrm>
        </p:spPr>
        <p:txBody>
          <a:bodyPr/>
          <a:lstStyle>
            <a:lvl1pPr>
              <a:defRPr baseline="0"/>
            </a:lvl1pPr>
          </a:lstStyle>
          <a:p>
            <a:pPr lvl="0"/>
            <a:r>
              <a:rPr lang="en-US" dirty="0"/>
              <a:t>A full page graphic/photo </a:t>
            </a:r>
          </a:p>
        </p:txBody>
      </p:sp>
      <p:sp>
        <p:nvSpPr>
          <p:cNvPr id="2" name="Title 1"/>
          <p:cNvSpPr>
            <a:spLocks noGrp="1"/>
          </p:cNvSpPr>
          <p:nvPr>
            <p:ph type="title" hasCustomPrompt="1"/>
          </p:nvPr>
        </p:nvSpPr>
        <p:spPr>
          <a:xfrm>
            <a:off x="704011" y="6158762"/>
            <a:ext cx="7754189" cy="219483"/>
          </a:xfrm>
          <a:prstGeom prst="rect">
            <a:avLst/>
          </a:prstGeom>
        </p:spPr>
        <p:txBody>
          <a:bodyPr/>
          <a:lstStyle>
            <a:lvl1pPr algn="r">
              <a:defRPr sz="1400" i="0" baseline="0">
                <a:solidFill>
                  <a:schemeClr val="tx1">
                    <a:lumMod val="75000"/>
                    <a:lumOff val="25000"/>
                  </a:schemeClr>
                </a:solidFill>
                <a:latin typeface="+mn-lt"/>
              </a:defRPr>
            </a:lvl1pPr>
          </a:lstStyle>
          <a:p>
            <a:r>
              <a:rPr lang="en-US" dirty="0"/>
              <a:t>Concise caption for above image/graphic</a:t>
            </a:r>
          </a:p>
        </p:txBody>
      </p:sp>
      <p:sp>
        <p:nvSpPr>
          <p:cNvPr id="8" name="Rectangle 7"/>
          <p:cNvSpPr/>
          <p:nvPr userDrawn="1"/>
        </p:nvSpPr>
        <p:spPr>
          <a:xfrm flipV="1">
            <a:off x="0" y="6367267"/>
            <a:ext cx="7945437"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Line 12"/>
          <p:cNvSpPr>
            <a:spLocks noChangeShapeType="1"/>
          </p:cNvSpPr>
          <p:nvPr userDrawn="1"/>
        </p:nvSpPr>
        <p:spPr bwMode="auto">
          <a:xfrm>
            <a:off x="7945438"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Line 13"/>
          <p:cNvSpPr>
            <a:spLocks noChangeShapeType="1"/>
          </p:cNvSpPr>
          <p:nvPr userDrawn="1"/>
        </p:nvSpPr>
        <p:spPr bwMode="auto">
          <a:xfrm>
            <a:off x="7945438"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TextBox 10"/>
          <p:cNvSpPr txBox="1"/>
          <p:nvPr userDrawn="1"/>
        </p:nvSpPr>
        <p:spPr>
          <a:xfrm>
            <a:off x="120776" y="6471855"/>
            <a:ext cx="2700068" cy="276999"/>
          </a:xfrm>
          <a:prstGeom prst="rect">
            <a:avLst/>
          </a:prstGeom>
          <a:noFill/>
        </p:spPr>
        <p:txBody>
          <a:bodyPr wrap="square" rtlCol="0">
            <a:spAutoFit/>
          </a:bodyPr>
          <a:lstStyle/>
          <a:p>
            <a:r>
              <a:rPr lang="en-US" sz="1200" b="1" dirty="0">
                <a:solidFill>
                  <a:schemeClr val="bg1"/>
                </a:solidFill>
                <a:latin typeface="+mn-lt"/>
              </a:rPr>
              <a:t>Reuse-15-05</a:t>
            </a:r>
          </a:p>
        </p:txBody>
      </p:sp>
      <p:sp>
        <p:nvSpPr>
          <p:cNvPr id="12" name="TextBox 11"/>
          <p:cNvSpPr txBox="1"/>
          <p:nvPr userDrawn="1"/>
        </p:nvSpPr>
        <p:spPr>
          <a:xfrm>
            <a:off x="4643917" y="6481896"/>
            <a:ext cx="3390187" cy="276999"/>
          </a:xfrm>
          <a:prstGeom prst="rect">
            <a:avLst/>
          </a:prstGeom>
          <a:noFill/>
        </p:spPr>
        <p:txBody>
          <a:bodyPr wrap="square" rtlCol="0">
            <a:spAutoFit/>
          </a:bodyPr>
          <a:lstStyle/>
          <a:p>
            <a:r>
              <a:rPr lang="en-US" sz="1200" b="1" dirty="0">
                <a:solidFill>
                  <a:schemeClr val="bg1"/>
                </a:solidFill>
                <a:latin typeface="+mn-lt"/>
              </a:rPr>
              <a:t>© 2016 WE&amp;RF  ALL RIGHTS RESERVED</a:t>
            </a:r>
          </a:p>
        </p:txBody>
      </p:sp>
      <p:pic>
        <p:nvPicPr>
          <p:cNvPr id="14" name="Picture 13"/>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259922" y="6309252"/>
            <a:ext cx="829262" cy="507686"/>
          </a:xfrm>
          <a:prstGeom prst="rect">
            <a:avLst/>
          </a:prstGeom>
        </p:spPr>
      </p:pic>
    </p:spTree>
    <p:extLst>
      <p:ext uri="{BB962C8B-B14F-4D97-AF65-F5344CB8AC3E}">
        <p14:creationId xmlns:p14="http://schemas.microsoft.com/office/powerpoint/2010/main" val="180484206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1_Section Header">
    <p:bg>
      <p:bgPr>
        <a:blipFill dpi="0" rotWithShape="0">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5474" name="Rectangle 2050"/>
          <p:cNvSpPr>
            <a:spLocks noGrp="1" noChangeArrowheads="1"/>
          </p:cNvSpPr>
          <p:nvPr>
            <p:ph type="ctrTitle" sz="quarter" hasCustomPrompt="1"/>
          </p:nvPr>
        </p:nvSpPr>
        <p:spPr>
          <a:xfrm>
            <a:off x="3733800" y="5715000"/>
            <a:ext cx="5181600" cy="533400"/>
          </a:xfrm>
          <a:extLst>
            <a:ext uri="{91240B29-F687-4F45-9708-019B960494DF}">
              <a14:hiddenLine xmlns:a14="http://schemas.microsoft.com/office/drawing/2010/main" w="9525">
                <a:solidFill>
                  <a:schemeClr val="tx1"/>
                </a:solidFill>
                <a:miter lim="800000"/>
                <a:headEnd/>
                <a:tailEnd/>
              </a14:hiddenLine>
            </a:ext>
          </a:extLst>
        </p:spPr>
        <p:txBody>
          <a:bodyPr anchor="ctr"/>
          <a:lstStyle>
            <a:lvl1pPr algn="r">
              <a:defRPr sz="3400" b="0" spc="-50" baseline="0">
                <a:solidFill>
                  <a:srgbClr val="1968B2"/>
                </a:solidFill>
                <a:latin typeface="+mn-lt"/>
                <a:cs typeface="Segoe UI" panose="020B0502040204020203" pitchFamily="34" charset="0"/>
              </a:defRPr>
            </a:lvl1pPr>
          </a:lstStyle>
          <a:p>
            <a:pPr lvl="0"/>
            <a:r>
              <a:rPr lang="en-US" altLang="en-US" noProof="0" dirty="0"/>
              <a:t>Click to edit Master divider</a:t>
            </a:r>
          </a:p>
        </p:txBody>
      </p:sp>
    </p:spTree>
    <p:extLst>
      <p:ext uri="{BB962C8B-B14F-4D97-AF65-F5344CB8AC3E}">
        <p14:creationId xmlns:p14="http://schemas.microsoft.com/office/powerpoint/2010/main" val="121661313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Section Header">
    <p:bg>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5474" name="Rectangle 2050"/>
          <p:cNvSpPr>
            <a:spLocks noGrp="1" noChangeArrowheads="1"/>
          </p:cNvSpPr>
          <p:nvPr>
            <p:ph type="ctrTitle" sz="quarter" hasCustomPrompt="1"/>
          </p:nvPr>
        </p:nvSpPr>
        <p:spPr>
          <a:xfrm>
            <a:off x="3733800" y="5715000"/>
            <a:ext cx="5181600" cy="533400"/>
          </a:xfrm>
          <a:extLst>
            <a:ext uri="{91240B29-F687-4F45-9708-019B960494DF}">
              <a14:hiddenLine xmlns:a14="http://schemas.microsoft.com/office/drawing/2010/main" w="9525">
                <a:solidFill>
                  <a:schemeClr val="tx1"/>
                </a:solidFill>
                <a:miter lim="800000"/>
                <a:headEnd/>
                <a:tailEnd/>
              </a14:hiddenLine>
            </a:ext>
          </a:extLst>
        </p:spPr>
        <p:txBody>
          <a:bodyPr anchor="ctr"/>
          <a:lstStyle>
            <a:lvl1pPr algn="r">
              <a:defRPr sz="3400" b="0" spc="-50" baseline="0">
                <a:solidFill>
                  <a:srgbClr val="1968B2"/>
                </a:solidFill>
                <a:latin typeface="+mn-lt"/>
                <a:cs typeface="Segoe UI" panose="020B0502040204020203" pitchFamily="34" charset="0"/>
              </a:defRPr>
            </a:lvl1pPr>
          </a:lstStyle>
          <a:p>
            <a:pPr lvl="0"/>
            <a:r>
              <a:rPr lang="en-US" altLang="en-US" noProof="0" dirty="0"/>
              <a:t>Click to edit Master divider</a:t>
            </a:r>
          </a:p>
        </p:txBody>
      </p:sp>
    </p:spTree>
    <p:extLst>
      <p:ext uri="{BB962C8B-B14F-4D97-AF65-F5344CB8AC3E}">
        <p14:creationId xmlns:p14="http://schemas.microsoft.com/office/powerpoint/2010/main" val="15863665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only + subhea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96074" y="541964"/>
            <a:ext cx="7754189" cy="533400"/>
          </a:xfrm>
          <a:prstGeom prst="rect">
            <a:avLst/>
          </a:prstGeom>
        </p:spPr>
        <p:txBody>
          <a:bodyPr/>
          <a:lstStyle>
            <a:lvl1pPr algn="l">
              <a:defRPr sz="2800" baseline="0">
                <a:solidFill>
                  <a:srgbClr val="395173"/>
                </a:solidFill>
              </a:defRPr>
            </a:lvl1pPr>
          </a:lstStyle>
          <a:p>
            <a:r>
              <a:rPr lang="en-US" dirty="0"/>
              <a:t>Concise Title</a:t>
            </a:r>
          </a:p>
        </p:txBody>
      </p:sp>
      <p:sp>
        <p:nvSpPr>
          <p:cNvPr id="8" name="Text Placeholder 7"/>
          <p:cNvSpPr>
            <a:spLocks noGrp="1"/>
          </p:cNvSpPr>
          <p:nvPr>
            <p:ph type="body" sz="quarter" idx="10"/>
          </p:nvPr>
        </p:nvSpPr>
        <p:spPr>
          <a:xfrm>
            <a:off x="685800" y="1794325"/>
            <a:ext cx="7772400" cy="3946358"/>
          </a:xfrm>
        </p:spPr>
        <p:txBody>
          <a:bodyPr/>
          <a:lstStyle>
            <a:lvl3pPr>
              <a:defRPr/>
            </a:lvl3pPr>
          </a:lstStyle>
          <a:p>
            <a:pPr lvl="0"/>
            <a:r>
              <a:rPr lang="en-US" dirty="0"/>
              <a:t>Click to edit Master text styles</a:t>
            </a:r>
          </a:p>
          <a:p>
            <a:pPr lvl="1"/>
            <a:r>
              <a:rPr lang="en-US" dirty="0"/>
              <a:t>Second level</a:t>
            </a:r>
          </a:p>
          <a:p>
            <a:pPr lvl="2"/>
            <a:r>
              <a:rPr lang="en-US" dirty="0"/>
              <a:t>Don’t exceed 3 levels</a:t>
            </a:r>
          </a:p>
        </p:txBody>
      </p:sp>
      <p:sp>
        <p:nvSpPr>
          <p:cNvPr id="9" name="Text Placeholder 8"/>
          <p:cNvSpPr>
            <a:spLocks noGrp="1"/>
          </p:cNvSpPr>
          <p:nvPr>
            <p:ph type="body" sz="quarter" idx="11" hasCustomPrompt="1"/>
          </p:nvPr>
        </p:nvSpPr>
        <p:spPr>
          <a:xfrm>
            <a:off x="696074" y="1101178"/>
            <a:ext cx="5780926" cy="346466"/>
          </a:xfrm>
        </p:spPr>
        <p:txBody>
          <a:bodyPr>
            <a:noAutofit/>
          </a:bodyPr>
          <a:lstStyle>
            <a:lvl1pPr marL="0" indent="0">
              <a:lnSpc>
                <a:spcPts val="2000"/>
              </a:lnSpc>
              <a:spcBef>
                <a:spcPts val="0"/>
              </a:spcBef>
              <a:buNone/>
              <a:defRPr sz="1500" b="1">
                <a:solidFill>
                  <a:schemeClr val="tx1">
                    <a:lumMod val="65000"/>
                    <a:lumOff val="35000"/>
                  </a:schemeClr>
                </a:solidFill>
                <a:latin typeface="+mj-lt"/>
              </a:defRPr>
            </a:lvl1pPr>
          </a:lstStyle>
          <a:p>
            <a:pPr lvl="0"/>
            <a:r>
              <a:rPr lang="en-US" dirty="0"/>
              <a:t>If you need a subhead, put it here</a:t>
            </a:r>
          </a:p>
        </p:txBody>
      </p:sp>
      <p:sp>
        <p:nvSpPr>
          <p:cNvPr id="10" name="Rectangle 9"/>
          <p:cNvSpPr/>
          <p:nvPr userDrawn="1"/>
        </p:nvSpPr>
        <p:spPr>
          <a:xfrm flipV="1">
            <a:off x="0" y="6367267"/>
            <a:ext cx="7945437"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Line 12"/>
          <p:cNvSpPr>
            <a:spLocks noChangeShapeType="1"/>
          </p:cNvSpPr>
          <p:nvPr userDrawn="1"/>
        </p:nvSpPr>
        <p:spPr bwMode="auto">
          <a:xfrm>
            <a:off x="7945438"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Line 13"/>
          <p:cNvSpPr>
            <a:spLocks noChangeShapeType="1"/>
          </p:cNvSpPr>
          <p:nvPr userDrawn="1"/>
        </p:nvSpPr>
        <p:spPr bwMode="auto">
          <a:xfrm>
            <a:off x="7945438"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TextBox 12"/>
          <p:cNvSpPr txBox="1"/>
          <p:nvPr userDrawn="1"/>
        </p:nvSpPr>
        <p:spPr>
          <a:xfrm>
            <a:off x="120776" y="6471855"/>
            <a:ext cx="2700068" cy="276999"/>
          </a:xfrm>
          <a:prstGeom prst="rect">
            <a:avLst/>
          </a:prstGeom>
          <a:noFill/>
        </p:spPr>
        <p:txBody>
          <a:bodyPr wrap="square" rtlCol="0">
            <a:spAutoFit/>
          </a:bodyPr>
          <a:lstStyle/>
          <a:p>
            <a:r>
              <a:rPr lang="en-US" sz="1200" b="1" dirty="0">
                <a:solidFill>
                  <a:schemeClr val="bg1"/>
                </a:solidFill>
                <a:latin typeface="+mn-lt"/>
              </a:rPr>
              <a:t>Reuse-15-05</a:t>
            </a:r>
          </a:p>
        </p:txBody>
      </p:sp>
      <p:sp>
        <p:nvSpPr>
          <p:cNvPr id="14" name="TextBox 13"/>
          <p:cNvSpPr txBox="1"/>
          <p:nvPr userDrawn="1"/>
        </p:nvSpPr>
        <p:spPr>
          <a:xfrm>
            <a:off x="4643917" y="6481896"/>
            <a:ext cx="3390187" cy="276999"/>
          </a:xfrm>
          <a:prstGeom prst="rect">
            <a:avLst/>
          </a:prstGeom>
          <a:noFill/>
        </p:spPr>
        <p:txBody>
          <a:bodyPr wrap="square" rtlCol="0">
            <a:spAutoFit/>
          </a:bodyPr>
          <a:lstStyle/>
          <a:p>
            <a:r>
              <a:rPr lang="en-US" sz="1200" b="1" dirty="0">
                <a:solidFill>
                  <a:schemeClr val="bg1"/>
                </a:solidFill>
                <a:latin typeface="+mn-lt"/>
              </a:rPr>
              <a:t>© 2016 WE&amp;RF  ALL RIGHTS RESERVED</a:t>
            </a:r>
          </a:p>
        </p:txBody>
      </p:sp>
      <p:pic>
        <p:nvPicPr>
          <p:cNvPr id="16" name="Picture 15">
            <a:extLst>
              <a:ext uri="{FF2B5EF4-FFF2-40B4-BE49-F238E27FC236}">
                <a16:creationId xmlns:a16="http://schemas.microsoft.com/office/drawing/2014/main" id="{137837EE-A15D-4E01-9A1E-838D9E28798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259922" y="6309252"/>
            <a:ext cx="829262" cy="507686"/>
          </a:xfrm>
          <a:prstGeom prst="rect">
            <a:avLst/>
          </a:prstGeom>
        </p:spPr>
      </p:pic>
    </p:spTree>
    <p:extLst>
      <p:ext uri="{BB962C8B-B14F-4D97-AF65-F5344CB8AC3E}">
        <p14:creationId xmlns:p14="http://schemas.microsoft.com/office/powerpoint/2010/main" val="55683486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5" name="Rectangle 4"/>
          <p:cNvSpPr/>
          <p:nvPr userDrawn="1"/>
        </p:nvSpPr>
        <p:spPr bwMode="auto">
          <a:xfrm>
            <a:off x="-23446" y="4540324"/>
            <a:ext cx="9176628" cy="2317676"/>
          </a:xfrm>
          <a:custGeom>
            <a:avLst/>
            <a:gdLst>
              <a:gd name="connsiteX0" fmla="*/ 0 w 9167446"/>
              <a:gd name="connsiteY0" fmla="*/ 0 h 2349688"/>
              <a:gd name="connsiteX1" fmla="*/ 9167446 w 9167446"/>
              <a:gd name="connsiteY1" fmla="*/ 0 h 2349688"/>
              <a:gd name="connsiteX2" fmla="*/ 9167446 w 9167446"/>
              <a:gd name="connsiteY2" fmla="*/ 2349688 h 2349688"/>
              <a:gd name="connsiteX3" fmla="*/ 0 w 9167446"/>
              <a:gd name="connsiteY3" fmla="*/ 2349688 h 2349688"/>
              <a:gd name="connsiteX4" fmla="*/ 0 w 9167446"/>
              <a:gd name="connsiteY4" fmla="*/ 0 h 2349688"/>
              <a:gd name="connsiteX0" fmla="*/ 0 w 9167446"/>
              <a:gd name="connsiteY0" fmla="*/ 0 h 2349688"/>
              <a:gd name="connsiteX1" fmla="*/ 9167446 w 9167446"/>
              <a:gd name="connsiteY1" fmla="*/ 0 h 2349688"/>
              <a:gd name="connsiteX2" fmla="*/ 9158654 w 9167446"/>
              <a:gd name="connsiteY2" fmla="*/ 775865 h 2349688"/>
              <a:gd name="connsiteX3" fmla="*/ 9167446 w 9167446"/>
              <a:gd name="connsiteY3" fmla="*/ 2349688 h 2349688"/>
              <a:gd name="connsiteX4" fmla="*/ 0 w 9167446"/>
              <a:gd name="connsiteY4" fmla="*/ 2349688 h 2349688"/>
              <a:gd name="connsiteX5" fmla="*/ 0 w 9167446"/>
              <a:gd name="connsiteY5" fmla="*/ 0 h 2349688"/>
              <a:gd name="connsiteX0" fmla="*/ 0 w 9167446"/>
              <a:gd name="connsiteY0" fmla="*/ 0 h 2349688"/>
              <a:gd name="connsiteX1" fmla="*/ 8015653 w 9167446"/>
              <a:gd name="connsiteY1" fmla="*/ 624254 h 2349688"/>
              <a:gd name="connsiteX2" fmla="*/ 9158654 w 9167446"/>
              <a:gd name="connsiteY2" fmla="*/ 775865 h 2349688"/>
              <a:gd name="connsiteX3" fmla="*/ 9167446 w 9167446"/>
              <a:gd name="connsiteY3" fmla="*/ 2349688 h 2349688"/>
              <a:gd name="connsiteX4" fmla="*/ 0 w 9167446"/>
              <a:gd name="connsiteY4" fmla="*/ 2349688 h 2349688"/>
              <a:gd name="connsiteX5" fmla="*/ 0 w 9167446"/>
              <a:gd name="connsiteY5" fmla="*/ 0 h 2349688"/>
              <a:gd name="connsiteX0" fmla="*/ 0 w 9167446"/>
              <a:gd name="connsiteY0" fmla="*/ 0 h 2349688"/>
              <a:gd name="connsiteX1" fmla="*/ 2960077 w 9167446"/>
              <a:gd name="connsiteY1" fmla="*/ 230742 h 2349688"/>
              <a:gd name="connsiteX2" fmla="*/ 8015653 w 9167446"/>
              <a:gd name="connsiteY2" fmla="*/ 624254 h 2349688"/>
              <a:gd name="connsiteX3" fmla="*/ 9158654 w 9167446"/>
              <a:gd name="connsiteY3" fmla="*/ 775865 h 2349688"/>
              <a:gd name="connsiteX4" fmla="*/ 9167446 w 9167446"/>
              <a:gd name="connsiteY4" fmla="*/ 2349688 h 2349688"/>
              <a:gd name="connsiteX5" fmla="*/ 0 w 9167446"/>
              <a:gd name="connsiteY5" fmla="*/ 2349688 h 2349688"/>
              <a:gd name="connsiteX6" fmla="*/ 0 w 9167446"/>
              <a:gd name="connsiteY6" fmla="*/ 0 h 2349688"/>
              <a:gd name="connsiteX0" fmla="*/ 0 w 9167446"/>
              <a:gd name="connsiteY0" fmla="*/ 1061727 h 2118946"/>
              <a:gd name="connsiteX1" fmla="*/ 2960077 w 9167446"/>
              <a:gd name="connsiteY1" fmla="*/ 0 h 2118946"/>
              <a:gd name="connsiteX2" fmla="*/ 8015653 w 9167446"/>
              <a:gd name="connsiteY2" fmla="*/ 393512 h 2118946"/>
              <a:gd name="connsiteX3" fmla="*/ 9158654 w 9167446"/>
              <a:gd name="connsiteY3" fmla="*/ 545123 h 2118946"/>
              <a:gd name="connsiteX4" fmla="*/ 9167446 w 9167446"/>
              <a:gd name="connsiteY4" fmla="*/ 2118946 h 2118946"/>
              <a:gd name="connsiteX5" fmla="*/ 0 w 9167446"/>
              <a:gd name="connsiteY5" fmla="*/ 2118946 h 2118946"/>
              <a:gd name="connsiteX6" fmla="*/ 0 w 9167446"/>
              <a:gd name="connsiteY6" fmla="*/ 1061727 h 2118946"/>
              <a:gd name="connsiteX0" fmla="*/ 0 w 9167446"/>
              <a:gd name="connsiteY0" fmla="*/ 877089 h 2118946"/>
              <a:gd name="connsiteX1" fmla="*/ 2960077 w 9167446"/>
              <a:gd name="connsiteY1" fmla="*/ 0 h 2118946"/>
              <a:gd name="connsiteX2" fmla="*/ 8015653 w 9167446"/>
              <a:gd name="connsiteY2" fmla="*/ 393512 h 2118946"/>
              <a:gd name="connsiteX3" fmla="*/ 9158654 w 9167446"/>
              <a:gd name="connsiteY3" fmla="*/ 545123 h 2118946"/>
              <a:gd name="connsiteX4" fmla="*/ 9167446 w 9167446"/>
              <a:gd name="connsiteY4" fmla="*/ 2118946 h 2118946"/>
              <a:gd name="connsiteX5" fmla="*/ 0 w 9167446"/>
              <a:gd name="connsiteY5" fmla="*/ 2118946 h 2118946"/>
              <a:gd name="connsiteX6" fmla="*/ 0 w 9167446"/>
              <a:gd name="connsiteY6" fmla="*/ 877089 h 2118946"/>
              <a:gd name="connsiteX0" fmla="*/ 0 w 9167446"/>
              <a:gd name="connsiteY0" fmla="*/ 483577 h 1725434"/>
              <a:gd name="connsiteX1" fmla="*/ 2986454 w 9167446"/>
              <a:gd name="connsiteY1" fmla="*/ 1127557 h 1725434"/>
              <a:gd name="connsiteX2" fmla="*/ 8015653 w 9167446"/>
              <a:gd name="connsiteY2" fmla="*/ 0 h 1725434"/>
              <a:gd name="connsiteX3" fmla="*/ 9158654 w 9167446"/>
              <a:gd name="connsiteY3" fmla="*/ 151611 h 1725434"/>
              <a:gd name="connsiteX4" fmla="*/ 9167446 w 9167446"/>
              <a:gd name="connsiteY4" fmla="*/ 1725434 h 1725434"/>
              <a:gd name="connsiteX5" fmla="*/ 0 w 9167446"/>
              <a:gd name="connsiteY5" fmla="*/ 1725434 h 1725434"/>
              <a:gd name="connsiteX6" fmla="*/ 0 w 9167446"/>
              <a:gd name="connsiteY6" fmla="*/ 483577 h 1725434"/>
              <a:gd name="connsiteX0" fmla="*/ 0 w 9167446"/>
              <a:gd name="connsiteY0" fmla="*/ 483577 h 1725434"/>
              <a:gd name="connsiteX1" fmla="*/ 2986454 w 9167446"/>
              <a:gd name="connsiteY1" fmla="*/ 1127557 h 1725434"/>
              <a:gd name="connsiteX2" fmla="*/ 8015653 w 9167446"/>
              <a:gd name="connsiteY2" fmla="*/ 0 h 1725434"/>
              <a:gd name="connsiteX3" fmla="*/ 9158654 w 9167446"/>
              <a:gd name="connsiteY3" fmla="*/ 151611 h 1725434"/>
              <a:gd name="connsiteX4" fmla="*/ 9167446 w 9167446"/>
              <a:gd name="connsiteY4" fmla="*/ 1725434 h 1725434"/>
              <a:gd name="connsiteX5" fmla="*/ 0 w 9167446"/>
              <a:gd name="connsiteY5" fmla="*/ 1725434 h 1725434"/>
              <a:gd name="connsiteX6" fmla="*/ 0 w 9167446"/>
              <a:gd name="connsiteY6" fmla="*/ 483577 h 1725434"/>
              <a:gd name="connsiteX0" fmla="*/ 0 w 9167446"/>
              <a:gd name="connsiteY0" fmla="*/ 483577 h 1725434"/>
              <a:gd name="connsiteX1" fmla="*/ 2986454 w 9167446"/>
              <a:gd name="connsiteY1" fmla="*/ 1127557 h 1725434"/>
              <a:gd name="connsiteX2" fmla="*/ 8015653 w 9167446"/>
              <a:gd name="connsiteY2" fmla="*/ 0 h 1725434"/>
              <a:gd name="connsiteX3" fmla="*/ 9158654 w 9167446"/>
              <a:gd name="connsiteY3" fmla="*/ 151611 h 1725434"/>
              <a:gd name="connsiteX4" fmla="*/ 9167446 w 9167446"/>
              <a:gd name="connsiteY4" fmla="*/ 1725434 h 1725434"/>
              <a:gd name="connsiteX5" fmla="*/ 0 w 9167446"/>
              <a:gd name="connsiteY5" fmla="*/ 1725434 h 1725434"/>
              <a:gd name="connsiteX6" fmla="*/ 0 w 9167446"/>
              <a:gd name="connsiteY6" fmla="*/ 483577 h 1725434"/>
              <a:gd name="connsiteX0" fmla="*/ 0 w 9167446"/>
              <a:gd name="connsiteY0" fmla="*/ 483577 h 1725434"/>
              <a:gd name="connsiteX1" fmla="*/ 2397370 w 9167446"/>
              <a:gd name="connsiteY1" fmla="*/ 696734 h 1725434"/>
              <a:gd name="connsiteX2" fmla="*/ 8015653 w 9167446"/>
              <a:gd name="connsiteY2" fmla="*/ 0 h 1725434"/>
              <a:gd name="connsiteX3" fmla="*/ 9158654 w 9167446"/>
              <a:gd name="connsiteY3" fmla="*/ 151611 h 1725434"/>
              <a:gd name="connsiteX4" fmla="*/ 9167446 w 9167446"/>
              <a:gd name="connsiteY4" fmla="*/ 1725434 h 1725434"/>
              <a:gd name="connsiteX5" fmla="*/ 0 w 9167446"/>
              <a:gd name="connsiteY5" fmla="*/ 1725434 h 1725434"/>
              <a:gd name="connsiteX6" fmla="*/ 0 w 9167446"/>
              <a:gd name="connsiteY6" fmla="*/ 483577 h 1725434"/>
              <a:gd name="connsiteX0" fmla="*/ 0 w 9167446"/>
              <a:gd name="connsiteY0" fmla="*/ 1028700 h 2270557"/>
              <a:gd name="connsiteX1" fmla="*/ 2397370 w 9167446"/>
              <a:gd name="connsiteY1" fmla="*/ 1241857 h 2270557"/>
              <a:gd name="connsiteX2" fmla="*/ 6828691 w 9167446"/>
              <a:gd name="connsiteY2" fmla="*/ 0 h 2270557"/>
              <a:gd name="connsiteX3" fmla="*/ 9158654 w 9167446"/>
              <a:gd name="connsiteY3" fmla="*/ 696734 h 2270557"/>
              <a:gd name="connsiteX4" fmla="*/ 9167446 w 9167446"/>
              <a:gd name="connsiteY4" fmla="*/ 2270557 h 2270557"/>
              <a:gd name="connsiteX5" fmla="*/ 0 w 9167446"/>
              <a:gd name="connsiteY5" fmla="*/ 2270557 h 2270557"/>
              <a:gd name="connsiteX6" fmla="*/ 0 w 9167446"/>
              <a:gd name="connsiteY6" fmla="*/ 1028700 h 2270557"/>
              <a:gd name="connsiteX0" fmla="*/ 0 w 9167446"/>
              <a:gd name="connsiteY0" fmla="*/ 1056341 h 2298198"/>
              <a:gd name="connsiteX1" fmla="*/ 2397370 w 9167446"/>
              <a:gd name="connsiteY1" fmla="*/ 1269498 h 2298198"/>
              <a:gd name="connsiteX2" fmla="*/ 6828691 w 9167446"/>
              <a:gd name="connsiteY2" fmla="*/ 27641 h 2298198"/>
              <a:gd name="connsiteX3" fmla="*/ 9158654 w 9167446"/>
              <a:gd name="connsiteY3" fmla="*/ 724375 h 2298198"/>
              <a:gd name="connsiteX4" fmla="*/ 9167446 w 9167446"/>
              <a:gd name="connsiteY4" fmla="*/ 2298198 h 2298198"/>
              <a:gd name="connsiteX5" fmla="*/ 0 w 9167446"/>
              <a:gd name="connsiteY5" fmla="*/ 2298198 h 2298198"/>
              <a:gd name="connsiteX6" fmla="*/ 0 w 9167446"/>
              <a:gd name="connsiteY6" fmla="*/ 1056341 h 2298198"/>
              <a:gd name="connsiteX0" fmla="*/ 0 w 9167446"/>
              <a:gd name="connsiteY0" fmla="*/ 1048762 h 2290619"/>
              <a:gd name="connsiteX1" fmla="*/ 2397370 w 9167446"/>
              <a:gd name="connsiteY1" fmla="*/ 1261919 h 2290619"/>
              <a:gd name="connsiteX2" fmla="*/ 6828691 w 9167446"/>
              <a:gd name="connsiteY2" fmla="*/ 20062 h 2290619"/>
              <a:gd name="connsiteX3" fmla="*/ 9158654 w 9167446"/>
              <a:gd name="connsiteY3" fmla="*/ 716796 h 2290619"/>
              <a:gd name="connsiteX4" fmla="*/ 9167446 w 9167446"/>
              <a:gd name="connsiteY4" fmla="*/ 2290619 h 2290619"/>
              <a:gd name="connsiteX5" fmla="*/ 0 w 9167446"/>
              <a:gd name="connsiteY5" fmla="*/ 2290619 h 2290619"/>
              <a:gd name="connsiteX6" fmla="*/ 0 w 9167446"/>
              <a:gd name="connsiteY6" fmla="*/ 1048762 h 2290619"/>
              <a:gd name="connsiteX0" fmla="*/ 0 w 9176628"/>
              <a:gd name="connsiteY0" fmla="*/ 1045393 h 2287250"/>
              <a:gd name="connsiteX1" fmla="*/ 2397370 w 9176628"/>
              <a:gd name="connsiteY1" fmla="*/ 1258550 h 2287250"/>
              <a:gd name="connsiteX2" fmla="*/ 6828691 w 9176628"/>
              <a:gd name="connsiteY2" fmla="*/ 16693 h 2287250"/>
              <a:gd name="connsiteX3" fmla="*/ 9176239 w 9176628"/>
              <a:gd name="connsiteY3" fmla="*/ 599127 h 2287250"/>
              <a:gd name="connsiteX4" fmla="*/ 9167446 w 9176628"/>
              <a:gd name="connsiteY4" fmla="*/ 2287250 h 2287250"/>
              <a:gd name="connsiteX5" fmla="*/ 0 w 9176628"/>
              <a:gd name="connsiteY5" fmla="*/ 2287250 h 2287250"/>
              <a:gd name="connsiteX6" fmla="*/ 0 w 9176628"/>
              <a:gd name="connsiteY6" fmla="*/ 1045393 h 2287250"/>
              <a:gd name="connsiteX0" fmla="*/ 0 w 9176628"/>
              <a:gd name="connsiteY0" fmla="*/ 1045393 h 2287250"/>
              <a:gd name="connsiteX1" fmla="*/ 2397370 w 9176628"/>
              <a:gd name="connsiteY1" fmla="*/ 1258550 h 2287250"/>
              <a:gd name="connsiteX2" fmla="*/ 6828691 w 9176628"/>
              <a:gd name="connsiteY2" fmla="*/ 16693 h 2287250"/>
              <a:gd name="connsiteX3" fmla="*/ 9176239 w 9176628"/>
              <a:gd name="connsiteY3" fmla="*/ 599127 h 2287250"/>
              <a:gd name="connsiteX4" fmla="*/ 9167446 w 9176628"/>
              <a:gd name="connsiteY4" fmla="*/ 2287250 h 2287250"/>
              <a:gd name="connsiteX5" fmla="*/ 0 w 9176628"/>
              <a:gd name="connsiteY5" fmla="*/ 2287250 h 2287250"/>
              <a:gd name="connsiteX6" fmla="*/ 0 w 9176628"/>
              <a:gd name="connsiteY6" fmla="*/ 1045393 h 2287250"/>
              <a:gd name="connsiteX0" fmla="*/ 0 w 9176628"/>
              <a:gd name="connsiteY0" fmla="*/ 1062167 h 2304024"/>
              <a:gd name="connsiteX1" fmla="*/ 2397370 w 9176628"/>
              <a:gd name="connsiteY1" fmla="*/ 1275324 h 2304024"/>
              <a:gd name="connsiteX2" fmla="*/ 6828691 w 9176628"/>
              <a:gd name="connsiteY2" fmla="*/ 33467 h 2304024"/>
              <a:gd name="connsiteX3" fmla="*/ 9176239 w 9176628"/>
              <a:gd name="connsiteY3" fmla="*/ 615901 h 2304024"/>
              <a:gd name="connsiteX4" fmla="*/ 9167446 w 9176628"/>
              <a:gd name="connsiteY4" fmla="*/ 2304024 h 2304024"/>
              <a:gd name="connsiteX5" fmla="*/ 0 w 9176628"/>
              <a:gd name="connsiteY5" fmla="*/ 2304024 h 2304024"/>
              <a:gd name="connsiteX6" fmla="*/ 0 w 9176628"/>
              <a:gd name="connsiteY6" fmla="*/ 1062167 h 2304024"/>
              <a:gd name="connsiteX0" fmla="*/ 0 w 9176628"/>
              <a:gd name="connsiteY0" fmla="*/ 1059927 h 2301784"/>
              <a:gd name="connsiteX1" fmla="*/ 2476501 w 9176628"/>
              <a:gd name="connsiteY1" fmla="*/ 1237914 h 2301784"/>
              <a:gd name="connsiteX2" fmla="*/ 6828691 w 9176628"/>
              <a:gd name="connsiteY2" fmla="*/ 31227 h 2301784"/>
              <a:gd name="connsiteX3" fmla="*/ 9176239 w 9176628"/>
              <a:gd name="connsiteY3" fmla="*/ 613661 h 2301784"/>
              <a:gd name="connsiteX4" fmla="*/ 9167446 w 9176628"/>
              <a:gd name="connsiteY4" fmla="*/ 2301784 h 2301784"/>
              <a:gd name="connsiteX5" fmla="*/ 0 w 9176628"/>
              <a:gd name="connsiteY5" fmla="*/ 2301784 h 2301784"/>
              <a:gd name="connsiteX6" fmla="*/ 0 w 9176628"/>
              <a:gd name="connsiteY6" fmla="*/ 1059927 h 2301784"/>
              <a:gd name="connsiteX0" fmla="*/ 0 w 9176628"/>
              <a:gd name="connsiteY0" fmla="*/ 1059927 h 2301784"/>
              <a:gd name="connsiteX1" fmla="*/ 2476501 w 9176628"/>
              <a:gd name="connsiteY1" fmla="*/ 1237914 h 2301784"/>
              <a:gd name="connsiteX2" fmla="*/ 6828691 w 9176628"/>
              <a:gd name="connsiteY2" fmla="*/ 31227 h 2301784"/>
              <a:gd name="connsiteX3" fmla="*/ 9176239 w 9176628"/>
              <a:gd name="connsiteY3" fmla="*/ 613661 h 2301784"/>
              <a:gd name="connsiteX4" fmla="*/ 9167446 w 9176628"/>
              <a:gd name="connsiteY4" fmla="*/ 2301784 h 2301784"/>
              <a:gd name="connsiteX5" fmla="*/ 0 w 9176628"/>
              <a:gd name="connsiteY5" fmla="*/ 2301784 h 2301784"/>
              <a:gd name="connsiteX6" fmla="*/ 0 w 9176628"/>
              <a:gd name="connsiteY6" fmla="*/ 1059927 h 2301784"/>
              <a:gd name="connsiteX0" fmla="*/ 0 w 9176628"/>
              <a:gd name="connsiteY0" fmla="*/ 1075819 h 2317676"/>
              <a:gd name="connsiteX1" fmla="*/ 2476501 w 9176628"/>
              <a:gd name="connsiteY1" fmla="*/ 1253806 h 2317676"/>
              <a:gd name="connsiteX2" fmla="*/ 6916614 w 9176628"/>
              <a:gd name="connsiteY2" fmla="*/ 29534 h 2317676"/>
              <a:gd name="connsiteX3" fmla="*/ 9176239 w 9176628"/>
              <a:gd name="connsiteY3" fmla="*/ 629553 h 2317676"/>
              <a:gd name="connsiteX4" fmla="*/ 9167446 w 9176628"/>
              <a:gd name="connsiteY4" fmla="*/ 2317676 h 2317676"/>
              <a:gd name="connsiteX5" fmla="*/ 0 w 9176628"/>
              <a:gd name="connsiteY5" fmla="*/ 2317676 h 2317676"/>
              <a:gd name="connsiteX6" fmla="*/ 0 w 9176628"/>
              <a:gd name="connsiteY6" fmla="*/ 1075819 h 2317676"/>
              <a:gd name="connsiteX0" fmla="*/ 0 w 9176628"/>
              <a:gd name="connsiteY0" fmla="*/ 1075819 h 2317676"/>
              <a:gd name="connsiteX1" fmla="*/ 2476501 w 9176628"/>
              <a:gd name="connsiteY1" fmla="*/ 1253806 h 2317676"/>
              <a:gd name="connsiteX2" fmla="*/ 6863860 w 9176628"/>
              <a:gd name="connsiteY2" fmla="*/ 29534 h 2317676"/>
              <a:gd name="connsiteX3" fmla="*/ 9176239 w 9176628"/>
              <a:gd name="connsiteY3" fmla="*/ 629553 h 2317676"/>
              <a:gd name="connsiteX4" fmla="*/ 9167446 w 9176628"/>
              <a:gd name="connsiteY4" fmla="*/ 2317676 h 2317676"/>
              <a:gd name="connsiteX5" fmla="*/ 0 w 9176628"/>
              <a:gd name="connsiteY5" fmla="*/ 2317676 h 2317676"/>
              <a:gd name="connsiteX6" fmla="*/ 0 w 9176628"/>
              <a:gd name="connsiteY6" fmla="*/ 1075819 h 2317676"/>
              <a:gd name="connsiteX0" fmla="*/ 0 w 9176628"/>
              <a:gd name="connsiteY0" fmla="*/ 1075819 h 2317676"/>
              <a:gd name="connsiteX1" fmla="*/ 2476501 w 9176628"/>
              <a:gd name="connsiteY1" fmla="*/ 1253806 h 2317676"/>
              <a:gd name="connsiteX2" fmla="*/ 6863860 w 9176628"/>
              <a:gd name="connsiteY2" fmla="*/ 29534 h 2317676"/>
              <a:gd name="connsiteX3" fmla="*/ 9176239 w 9176628"/>
              <a:gd name="connsiteY3" fmla="*/ 629553 h 2317676"/>
              <a:gd name="connsiteX4" fmla="*/ 9167446 w 9176628"/>
              <a:gd name="connsiteY4" fmla="*/ 2317676 h 2317676"/>
              <a:gd name="connsiteX5" fmla="*/ 0 w 9176628"/>
              <a:gd name="connsiteY5" fmla="*/ 2317676 h 2317676"/>
              <a:gd name="connsiteX6" fmla="*/ 0 w 9176628"/>
              <a:gd name="connsiteY6" fmla="*/ 1075819 h 2317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76628" h="2317676">
                <a:moveTo>
                  <a:pt x="0" y="1075819"/>
                </a:moveTo>
                <a:cubicBezTo>
                  <a:pt x="532911" y="1336658"/>
                  <a:pt x="1332524" y="1428187"/>
                  <a:pt x="2476501" y="1253806"/>
                </a:cubicBezTo>
                <a:cubicBezTo>
                  <a:pt x="3620478" y="1079425"/>
                  <a:pt x="5747237" y="133576"/>
                  <a:pt x="6863860" y="29534"/>
                </a:cubicBezTo>
                <a:cubicBezTo>
                  <a:pt x="7980483" y="-74508"/>
                  <a:pt x="8733693" y="89577"/>
                  <a:pt x="9176239" y="629553"/>
                </a:cubicBezTo>
                <a:cubicBezTo>
                  <a:pt x="9179170" y="1154161"/>
                  <a:pt x="9164515" y="1793068"/>
                  <a:pt x="9167446" y="2317676"/>
                </a:cubicBezTo>
                <a:lnTo>
                  <a:pt x="0" y="2317676"/>
                </a:lnTo>
                <a:lnTo>
                  <a:pt x="0" y="1075819"/>
                </a:lnTo>
                <a:close/>
              </a:path>
            </a:pathLst>
          </a:custGeom>
          <a:solidFill>
            <a:srgbClr val="FFFFFF"/>
          </a:solidFill>
          <a:ln w="12700" cap="flat" cmpd="sng" algn="ctr">
            <a:noFill/>
            <a:prstDash val="solid"/>
            <a:round/>
            <a:headEnd type="none" w="med" len="med"/>
            <a:tailEnd type="none" w="med" len="med"/>
          </a:ln>
          <a:effectLst/>
          <a:extLst/>
        </p:spPr>
        <p:txBody>
          <a:bodyPr vert="horz" wrap="square" lIns="91440" tIns="45720" rIns="91440" bIns="45720" numCol="1" rtlCol="0" anchor="b"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a:ln>
                <a:noFill/>
              </a:ln>
              <a:solidFill>
                <a:schemeClr val="tx1"/>
              </a:solidFill>
              <a:effectLst/>
              <a:latin typeface="Humanst521 BT" pitchFamily="34" charset="0"/>
            </a:endParaRPr>
          </a:p>
        </p:txBody>
      </p:sp>
      <p:sp>
        <p:nvSpPr>
          <p:cNvPr id="2" name="Title 1"/>
          <p:cNvSpPr>
            <a:spLocks noGrp="1"/>
          </p:cNvSpPr>
          <p:nvPr>
            <p:ph type="title"/>
          </p:nvPr>
        </p:nvSpPr>
        <p:spPr>
          <a:xfrm>
            <a:off x="381000" y="304800"/>
            <a:ext cx="8382000" cy="685800"/>
          </a:xfrm>
        </p:spPr>
        <p:txBody>
          <a:bodyPr/>
          <a:lstStyle>
            <a:lvl1pPr algn="ctr">
              <a:defRPr b="0"/>
            </a:lvl1pPr>
          </a:lstStyle>
          <a:p>
            <a:r>
              <a:rPr lang="en-US"/>
              <a:t>Click to edit Master title style</a:t>
            </a:r>
            <a:endParaRPr lang="en-US" dirty="0"/>
          </a:p>
        </p:txBody>
      </p:sp>
      <p:pic>
        <p:nvPicPr>
          <p:cNvPr id="4" name="Picture 3"/>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3446" y="4508312"/>
            <a:ext cx="9205008" cy="1511488"/>
          </a:xfrm>
          <a:prstGeom prst="rect">
            <a:avLst/>
          </a:prstGeom>
        </p:spPr>
      </p:pic>
    </p:spTree>
    <p:extLst>
      <p:ext uri="{BB962C8B-B14F-4D97-AF65-F5344CB8AC3E}">
        <p14:creationId xmlns:p14="http://schemas.microsoft.com/office/powerpoint/2010/main" val="143884681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sz="3200">
                <a:solidFill>
                  <a:schemeClr val="tx1"/>
                </a:solidFill>
              </a:defRPr>
            </a:lvl1pPr>
          </a:lstStyle>
          <a:p>
            <a:r>
              <a:rPr lang="en-US"/>
              <a:t>Click to edit Master title style</a:t>
            </a:r>
            <a:endParaRPr lang="en-US" dirty="0"/>
          </a:p>
        </p:txBody>
      </p:sp>
      <p:sp>
        <p:nvSpPr>
          <p:cNvPr id="6" name="Table Placeholder 5"/>
          <p:cNvSpPr>
            <a:spLocks noGrp="1"/>
          </p:cNvSpPr>
          <p:nvPr>
            <p:ph type="tbl" sz="quarter" idx="10"/>
          </p:nvPr>
        </p:nvSpPr>
        <p:spPr>
          <a:xfrm>
            <a:off x="381000" y="1487487"/>
            <a:ext cx="8382000" cy="5029200"/>
          </a:xfrm>
        </p:spPr>
        <p:txBody>
          <a:bodyPr/>
          <a:lstStyle/>
          <a:p>
            <a:r>
              <a:rPr lang="en-US"/>
              <a:t>Click icon to add table</a:t>
            </a:r>
          </a:p>
        </p:txBody>
      </p:sp>
    </p:spTree>
    <p:extLst>
      <p:ext uri="{BB962C8B-B14F-4D97-AF65-F5344CB8AC3E}">
        <p14:creationId xmlns:p14="http://schemas.microsoft.com/office/powerpoint/2010/main" val="99762161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b="0"/>
            </a:lvl1pPr>
          </a:lstStyle>
          <a:p>
            <a:r>
              <a:rPr lang="en-US"/>
              <a:t>Click to edit Master title style</a:t>
            </a:r>
            <a:endParaRPr lang="en-US" dirty="0"/>
          </a:p>
        </p:txBody>
      </p:sp>
    </p:spTree>
    <p:extLst>
      <p:ext uri="{BB962C8B-B14F-4D97-AF65-F5344CB8AC3E}">
        <p14:creationId xmlns:p14="http://schemas.microsoft.com/office/powerpoint/2010/main" val="300310654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sp>
        <p:nvSpPr>
          <p:cNvPr id="2" name="Title 1"/>
          <p:cNvSpPr>
            <a:spLocks noGrp="1"/>
          </p:cNvSpPr>
          <p:nvPr>
            <p:ph type="title"/>
          </p:nvPr>
        </p:nvSpPr>
        <p:spPr>
          <a:xfrm>
            <a:off x="381000" y="304800"/>
            <a:ext cx="8382000" cy="685800"/>
          </a:xfrm>
        </p:spPr>
        <p:txBody>
          <a:bodyPr/>
          <a:lstStyle>
            <a:lvl1pPr algn="ctr">
              <a:defRPr b="0"/>
            </a:lvl1pPr>
          </a:lstStyle>
          <a:p>
            <a:r>
              <a:rPr lang="en-US"/>
              <a:t>Click to edit Master title style</a:t>
            </a:r>
            <a:endParaRPr lang="en-US" dirty="0"/>
          </a:p>
        </p:txBody>
      </p:sp>
      <p:sp>
        <p:nvSpPr>
          <p:cNvPr id="6" name="Rectangle 5"/>
          <p:cNvSpPr/>
          <p:nvPr userDrawn="1"/>
        </p:nvSpPr>
        <p:spPr bwMode="auto">
          <a:xfrm>
            <a:off x="266700" y="1066800"/>
            <a:ext cx="8610600" cy="5562600"/>
          </a:xfrm>
          <a:prstGeom prst="rect">
            <a:avLst/>
          </a:prstGeom>
          <a:solidFill>
            <a:srgbClr val="FFFFFF"/>
          </a:solidFill>
          <a:ln w="12700" cap="flat" cmpd="sng" algn="ctr">
            <a:solidFill>
              <a:srgbClr val="B1D7FB"/>
            </a:solidFill>
            <a:prstDash val="solid"/>
            <a:round/>
            <a:headEnd type="none" w="med" len="med"/>
            <a:tailEnd type="none" w="med" len="med"/>
          </a:ln>
          <a:effectLst/>
          <a:extLst/>
        </p:spPr>
        <p:txBody>
          <a:bodyPr vert="horz" wrap="square" lIns="91440" tIns="45720" rIns="91440" bIns="45720" numCol="1" rtlCol="0" anchor="b"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a:ln>
                <a:noFill/>
              </a:ln>
              <a:solidFill>
                <a:schemeClr val="tx1"/>
              </a:solidFill>
              <a:effectLst/>
              <a:latin typeface="Humanst521 BT" pitchFamily="34" charset="0"/>
            </a:endParaRPr>
          </a:p>
        </p:txBody>
      </p:sp>
    </p:spTree>
    <p:extLst>
      <p:ext uri="{BB962C8B-B14F-4D97-AF65-F5344CB8AC3E}">
        <p14:creationId xmlns:p14="http://schemas.microsoft.com/office/powerpoint/2010/main" val="332054947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2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7886700" cy="685800"/>
          </a:xfrm>
        </p:spPr>
        <p:txBody>
          <a:bodyPr anchor="b"/>
          <a:lstStyle>
            <a:lvl1pPr algn="ctr">
              <a:lnSpc>
                <a:spcPct val="90000"/>
              </a:lnSpc>
              <a:defRPr sz="3200">
                <a:latin typeface="+mj-lt"/>
              </a:defRPr>
            </a:lvl1pPr>
          </a:lstStyle>
          <a:p>
            <a:r>
              <a:rPr lang="en-US"/>
              <a:t>Click to edit Master title style</a:t>
            </a:r>
            <a:endParaRPr lang="en-US" dirty="0"/>
          </a:p>
        </p:txBody>
      </p:sp>
      <p:sp>
        <p:nvSpPr>
          <p:cNvPr id="3" name="Picture Placeholder 2"/>
          <p:cNvSpPr>
            <a:spLocks noGrp="1"/>
          </p:cNvSpPr>
          <p:nvPr>
            <p:ph type="pic" idx="1"/>
          </p:nvPr>
        </p:nvSpPr>
        <p:spPr>
          <a:xfrm>
            <a:off x="630238" y="1615561"/>
            <a:ext cx="2537202" cy="3413639"/>
          </a:xfrm>
          <a:ln w="12700">
            <a:solidFill>
              <a:schemeClr val="bg1"/>
            </a:solidFill>
          </a:ln>
          <a:effectLst>
            <a:reflection blurRad="6350" stA="52000" endA="300" endPos="35000" dir="5400000" sy="-100000" algn="bl" rotWithShape="0"/>
          </a:effectLst>
        </p:spPr>
        <p:txBody>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5" name="Picture Placeholder 2"/>
          <p:cNvSpPr>
            <a:spLocks noGrp="1"/>
          </p:cNvSpPr>
          <p:nvPr>
            <p:ph type="pic" idx="10"/>
          </p:nvPr>
        </p:nvSpPr>
        <p:spPr>
          <a:xfrm>
            <a:off x="3304987" y="1615561"/>
            <a:ext cx="2537202" cy="3413639"/>
          </a:xfrm>
          <a:ln w="12700">
            <a:solidFill>
              <a:schemeClr val="bg1"/>
            </a:solidFill>
          </a:ln>
          <a:effectLst>
            <a:reflection blurRad="6350" stA="52000" endA="300" endPos="35000" dir="5400000" sy="-100000" algn="bl" rotWithShape="0"/>
          </a:effectLst>
        </p:spPr>
        <p:txBody>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6" name="Picture Placeholder 2"/>
          <p:cNvSpPr>
            <a:spLocks noGrp="1"/>
          </p:cNvSpPr>
          <p:nvPr>
            <p:ph type="pic" idx="11"/>
          </p:nvPr>
        </p:nvSpPr>
        <p:spPr>
          <a:xfrm>
            <a:off x="5979737" y="1615561"/>
            <a:ext cx="2537201" cy="3413637"/>
          </a:xfrm>
          <a:ln w="12700">
            <a:solidFill>
              <a:schemeClr val="bg1"/>
            </a:solidFill>
          </a:ln>
          <a:effectLst>
            <a:reflection blurRad="6350" stA="52000" endA="300" endPos="35000" dir="5400000" sy="-100000" algn="bl" rotWithShape="0"/>
          </a:effectLst>
        </p:spPr>
        <p:txBody>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Tree>
    <p:extLst>
      <p:ext uri="{BB962C8B-B14F-4D97-AF65-F5344CB8AC3E}">
        <p14:creationId xmlns:p14="http://schemas.microsoft.com/office/powerpoint/2010/main" val="337432170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3_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0" y="0"/>
            <a:ext cx="9144000" cy="6822830"/>
          </a:xfrm>
          <a:ln w="12700">
            <a:noFill/>
          </a:ln>
          <a:effectLst/>
        </p:spPr>
        <p:txBody>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2" name="Title 1"/>
          <p:cNvSpPr>
            <a:spLocks noGrp="1"/>
          </p:cNvSpPr>
          <p:nvPr>
            <p:ph type="title"/>
          </p:nvPr>
        </p:nvSpPr>
        <p:spPr>
          <a:xfrm>
            <a:off x="0" y="6207370"/>
            <a:ext cx="9144000" cy="650630"/>
          </a:xfrm>
          <a:solidFill>
            <a:schemeClr val="tx1"/>
          </a:solidFill>
        </p:spPr>
        <p:txBody>
          <a:bodyPr anchor="ctr" anchorCtr="0"/>
          <a:lstStyle>
            <a:lvl1pPr algn="ctr">
              <a:lnSpc>
                <a:spcPct val="90000"/>
              </a:lnSpc>
              <a:defRPr sz="2800">
                <a:solidFill>
                  <a:schemeClr val="bg1"/>
                </a:solidFill>
                <a:latin typeface="+mn-lt"/>
              </a:defRPr>
            </a:lvl1pPr>
          </a:lstStyle>
          <a:p>
            <a:r>
              <a:rPr lang="en-US"/>
              <a:t>Click to edit Master title style</a:t>
            </a:r>
            <a:endParaRPr lang="en-US" dirty="0"/>
          </a:p>
        </p:txBody>
      </p:sp>
    </p:spTree>
    <p:extLst>
      <p:ext uri="{BB962C8B-B14F-4D97-AF65-F5344CB8AC3E}">
        <p14:creationId xmlns:p14="http://schemas.microsoft.com/office/powerpoint/2010/main" val="399571374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12_Title Slide">
    <p:spTree>
      <p:nvGrpSpPr>
        <p:cNvPr id="1" name=""/>
        <p:cNvGrpSpPr/>
        <p:nvPr/>
      </p:nvGrpSpPr>
      <p:grpSpPr>
        <a:xfrm>
          <a:off x="0" y="0"/>
          <a:ext cx="0" cy="0"/>
          <a:chOff x="0" y="0"/>
          <a:chExt cx="0" cy="0"/>
        </a:xfrm>
      </p:grpSpPr>
      <p:sp>
        <p:nvSpPr>
          <p:cNvPr id="11" name="Title 1"/>
          <p:cNvSpPr>
            <a:spLocks noGrp="1"/>
          </p:cNvSpPr>
          <p:nvPr>
            <p:ph type="title" hasCustomPrompt="1"/>
          </p:nvPr>
        </p:nvSpPr>
        <p:spPr>
          <a:xfrm>
            <a:off x="626122" y="5687628"/>
            <a:ext cx="5765800" cy="475836"/>
          </a:xfrm>
          <a:prstGeom prst="rect">
            <a:avLst/>
          </a:prstGeom>
        </p:spPr>
        <p:txBody>
          <a:bodyPr wrap="square" lIns="0" tIns="0" rIns="0" bIns="0">
            <a:noAutofit/>
          </a:bodyPr>
          <a:lstStyle>
            <a:lvl1pPr algn="l">
              <a:defRPr sz="2400" b="1">
                <a:solidFill>
                  <a:schemeClr val="tx1">
                    <a:lumMod val="75000"/>
                    <a:lumOff val="25000"/>
                  </a:schemeClr>
                </a:solidFill>
                <a:latin typeface="Arial"/>
                <a:cs typeface="Arial"/>
              </a:defRPr>
            </a:lvl1pPr>
          </a:lstStyle>
          <a:p>
            <a:r>
              <a:rPr lang="en-US" dirty="0"/>
              <a:t>Presenters:</a:t>
            </a:r>
          </a:p>
        </p:txBody>
      </p:sp>
      <p:sp>
        <p:nvSpPr>
          <p:cNvPr id="4" name="Rectangle 3"/>
          <p:cNvSpPr/>
          <p:nvPr userDrawn="1"/>
        </p:nvSpPr>
        <p:spPr>
          <a:xfrm>
            <a:off x="5090984" y="4135087"/>
            <a:ext cx="4053016" cy="836711"/>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Rectangle 4"/>
          <p:cNvSpPr/>
          <p:nvPr userDrawn="1"/>
        </p:nvSpPr>
        <p:spPr>
          <a:xfrm>
            <a:off x="0" y="4135087"/>
            <a:ext cx="5090984" cy="1250647"/>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6" name="Group 5"/>
          <p:cNvGrpSpPr/>
          <p:nvPr userDrawn="1"/>
        </p:nvGrpSpPr>
        <p:grpSpPr>
          <a:xfrm>
            <a:off x="2665069" y="4412973"/>
            <a:ext cx="6478931" cy="1444578"/>
            <a:chOff x="538163" y="4556125"/>
            <a:chExt cx="8543925" cy="1905000"/>
          </a:xfrm>
        </p:grpSpPr>
        <p:sp>
          <p:nvSpPr>
            <p:cNvPr id="7" name="Freeform 10"/>
            <p:cNvSpPr>
              <a:spLocks/>
            </p:cNvSpPr>
            <p:nvPr/>
          </p:nvSpPr>
          <p:spPr bwMode="auto">
            <a:xfrm>
              <a:off x="5249863" y="5673725"/>
              <a:ext cx="3832225" cy="787400"/>
            </a:xfrm>
            <a:custGeom>
              <a:avLst/>
              <a:gdLst>
                <a:gd name="T0" fmla="*/ 2414 w 2414"/>
                <a:gd name="T1" fmla="*/ 164 h 496"/>
                <a:gd name="T2" fmla="*/ 2314 w 2414"/>
                <a:gd name="T3" fmla="*/ 148 h 496"/>
                <a:gd name="T4" fmla="*/ 2200 w 2414"/>
                <a:gd name="T5" fmla="*/ 136 h 496"/>
                <a:gd name="T6" fmla="*/ 2054 w 2414"/>
                <a:gd name="T7" fmla="*/ 130 h 496"/>
                <a:gd name="T8" fmla="*/ 1886 w 2414"/>
                <a:gd name="T9" fmla="*/ 136 h 496"/>
                <a:gd name="T10" fmla="*/ 1750 w 2414"/>
                <a:gd name="T11" fmla="*/ 152 h 496"/>
                <a:gd name="T12" fmla="*/ 1656 w 2414"/>
                <a:gd name="T13" fmla="*/ 168 h 496"/>
                <a:gd name="T14" fmla="*/ 1562 w 2414"/>
                <a:gd name="T15" fmla="*/ 192 h 496"/>
                <a:gd name="T16" fmla="*/ 1468 w 2414"/>
                <a:gd name="T17" fmla="*/ 222 h 496"/>
                <a:gd name="T18" fmla="*/ 1374 w 2414"/>
                <a:gd name="T19" fmla="*/ 258 h 496"/>
                <a:gd name="T20" fmla="*/ 1328 w 2414"/>
                <a:gd name="T21" fmla="*/ 280 h 496"/>
                <a:gd name="T22" fmla="*/ 1146 w 2414"/>
                <a:gd name="T23" fmla="*/ 362 h 496"/>
                <a:gd name="T24" fmla="*/ 960 w 2414"/>
                <a:gd name="T25" fmla="*/ 426 h 496"/>
                <a:gd name="T26" fmla="*/ 824 w 2414"/>
                <a:gd name="T27" fmla="*/ 462 h 496"/>
                <a:gd name="T28" fmla="*/ 732 w 2414"/>
                <a:gd name="T29" fmla="*/ 478 h 496"/>
                <a:gd name="T30" fmla="*/ 644 w 2414"/>
                <a:gd name="T31" fmla="*/ 490 h 496"/>
                <a:gd name="T32" fmla="*/ 558 w 2414"/>
                <a:gd name="T33" fmla="*/ 496 h 496"/>
                <a:gd name="T34" fmla="*/ 472 w 2414"/>
                <a:gd name="T35" fmla="*/ 496 h 496"/>
                <a:gd name="T36" fmla="*/ 390 w 2414"/>
                <a:gd name="T37" fmla="*/ 490 h 496"/>
                <a:gd name="T38" fmla="*/ 310 w 2414"/>
                <a:gd name="T39" fmla="*/ 478 h 496"/>
                <a:gd name="T40" fmla="*/ 234 w 2414"/>
                <a:gd name="T41" fmla="*/ 458 h 496"/>
                <a:gd name="T42" fmla="*/ 162 w 2414"/>
                <a:gd name="T43" fmla="*/ 434 h 496"/>
                <a:gd name="T44" fmla="*/ 94 w 2414"/>
                <a:gd name="T45" fmla="*/ 402 h 496"/>
                <a:gd name="T46" fmla="*/ 30 w 2414"/>
                <a:gd name="T47" fmla="*/ 364 h 496"/>
                <a:gd name="T48" fmla="*/ 0 w 2414"/>
                <a:gd name="T49" fmla="*/ 342 h 496"/>
                <a:gd name="T50" fmla="*/ 48 w 2414"/>
                <a:gd name="T51" fmla="*/ 360 h 496"/>
                <a:gd name="T52" fmla="*/ 136 w 2414"/>
                <a:gd name="T53" fmla="*/ 386 h 496"/>
                <a:gd name="T54" fmla="*/ 214 w 2414"/>
                <a:gd name="T55" fmla="*/ 402 h 496"/>
                <a:gd name="T56" fmla="*/ 306 w 2414"/>
                <a:gd name="T57" fmla="*/ 414 h 496"/>
                <a:gd name="T58" fmla="*/ 406 w 2414"/>
                <a:gd name="T59" fmla="*/ 416 h 496"/>
                <a:gd name="T60" fmla="*/ 512 w 2414"/>
                <a:gd name="T61" fmla="*/ 408 h 496"/>
                <a:gd name="T62" fmla="*/ 566 w 2414"/>
                <a:gd name="T63" fmla="*/ 398 h 496"/>
                <a:gd name="T64" fmla="*/ 686 w 2414"/>
                <a:gd name="T65" fmla="*/ 362 h 496"/>
                <a:gd name="T66" fmla="*/ 822 w 2414"/>
                <a:gd name="T67" fmla="*/ 308 h 496"/>
                <a:gd name="T68" fmla="*/ 1126 w 2414"/>
                <a:gd name="T69" fmla="*/ 172 h 496"/>
                <a:gd name="T70" fmla="*/ 1290 w 2414"/>
                <a:gd name="T71" fmla="*/ 106 h 496"/>
                <a:gd name="T72" fmla="*/ 1454 w 2414"/>
                <a:gd name="T73" fmla="*/ 50 h 496"/>
                <a:gd name="T74" fmla="*/ 1576 w 2414"/>
                <a:gd name="T75" fmla="*/ 20 h 496"/>
                <a:gd name="T76" fmla="*/ 1658 w 2414"/>
                <a:gd name="T77" fmla="*/ 8 h 496"/>
                <a:gd name="T78" fmla="*/ 1736 w 2414"/>
                <a:gd name="T79" fmla="*/ 2 h 496"/>
                <a:gd name="T80" fmla="*/ 1774 w 2414"/>
                <a:gd name="T81" fmla="*/ 0 h 496"/>
                <a:gd name="T82" fmla="*/ 1920 w 2414"/>
                <a:gd name="T83" fmla="*/ 10 h 496"/>
                <a:gd name="T84" fmla="*/ 2048 w 2414"/>
                <a:gd name="T85" fmla="*/ 30 h 496"/>
                <a:gd name="T86" fmla="*/ 2158 w 2414"/>
                <a:gd name="T87" fmla="*/ 56 h 496"/>
                <a:gd name="T88" fmla="*/ 2248 w 2414"/>
                <a:gd name="T89" fmla="*/ 86 h 496"/>
                <a:gd name="T90" fmla="*/ 2320 w 2414"/>
                <a:gd name="T91" fmla="*/ 114 h 496"/>
                <a:gd name="T92" fmla="*/ 2404 w 2414"/>
                <a:gd name="T93" fmla="*/ 156 h 496"/>
                <a:gd name="T94" fmla="*/ 2414 w 2414"/>
                <a:gd name="T95" fmla="*/ 164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14" h="496">
                  <a:moveTo>
                    <a:pt x="2414" y="164"/>
                  </a:moveTo>
                  <a:lnTo>
                    <a:pt x="2414" y="164"/>
                  </a:lnTo>
                  <a:lnTo>
                    <a:pt x="2388" y="158"/>
                  </a:lnTo>
                  <a:lnTo>
                    <a:pt x="2314" y="148"/>
                  </a:lnTo>
                  <a:lnTo>
                    <a:pt x="2260" y="142"/>
                  </a:lnTo>
                  <a:lnTo>
                    <a:pt x="2200" y="136"/>
                  </a:lnTo>
                  <a:lnTo>
                    <a:pt x="2130" y="132"/>
                  </a:lnTo>
                  <a:lnTo>
                    <a:pt x="2054" y="130"/>
                  </a:lnTo>
                  <a:lnTo>
                    <a:pt x="1972" y="132"/>
                  </a:lnTo>
                  <a:lnTo>
                    <a:pt x="1886" y="136"/>
                  </a:lnTo>
                  <a:lnTo>
                    <a:pt x="1796" y="146"/>
                  </a:lnTo>
                  <a:lnTo>
                    <a:pt x="1750" y="152"/>
                  </a:lnTo>
                  <a:lnTo>
                    <a:pt x="1704" y="160"/>
                  </a:lnTo>
                  <a:lnTo>
                    <a:pt x="1656" y="168"/>
                  </a:lnTo>
                  <a:lnTo>
                    <a:pt x="1610" y="180"/>
                  </a:lnTo>
                  <a:lnTo>
                    <a:pt x="1562" y="192"/>
                  </a:lnTo>
                  <a:lnTo>
                    <a:pt x="1516" y="206"/>
                  </a:lnTo>
                  <a:lnTo>
                    <a:pt x="1468" y="222"/>
                  </a:lnTo>
                  <a:lnTo>
                    <a:pt x="1422" y="240"/>
                  </a:lnTo>
                  <a:lnTo>
                    <a:pt x="1374" y="258"/>
                  </a:lnTo>
                  <a:lnTo>
                    <a:pt x="1328" y="280"/>
                  </a:lnTo>
                  <a:lnTo>
                    <a:pt x="1328" y="280"/>
                  </a:lnTo>
                  <a:lnTo>
                    <a:pt x="1238" y="324"/>
                  </a:lnTo>
                  <a:lnTo>
                    <a:pt x="1146" y="362"/>
                  </a:lnTo>
                  <a:lnTo>
                    <a:pt x="1052" y="398"/>
                  </a:lnTo>
                  <a:lnTo>
                    <a:pt x="960" y="426"/>
                  </a:lnTo>
                  <a:lnTo>
                    <a:pt x="868" y="452"/>
                  </a:lnTo>
                  <a:lnTo>
                    <a:pt x="824" y="462"/>
                  </a:lnTo>
                  <a:lnTo>
                    <a:pt x="778" y="470"/>
                  </a:lnTo>
                  <a:lnTo>
                    <a:pt x="732" y="478"/>
                  </a:lnTo>
                  <a:lnTo>
                    <a:pt x="688" y="484"/>
                  </a:lnTo>
                  <a:lnTo>
                    <a:pt x="644" y="490"/>
                  </a:lnTo>
                  <a:lnTo>
                    <a:pt x="600" y="494"/>
                  </a:lnTo>
                  <a:lnTo>
                    <a:pt x="558" y="496"/>
                  </a:lnTo>
                  <a:lnTo>
                    <a:pt x="514" y="496"/>
                  </a:lnTo>
                  <a:lnTo>
                    <a:pt x="472" y="496"/>
                  </a:lnTo>
                  <a:lnTo>
                    <a:pt x="430" y="494"/>
                  </a:lnTo>
                  <a:lnTo>
                    <a:pt x="390" y="490"/>
                  </a:lnTo>
                  <a:lnTo>
                    <a:pt x="350" y="484"/>
                  </a:lnTo>
                  <a:lnTo>
                    <a:pt x="310" y="478"/>
                  </a:lnTo>
                  <a:lnTo>
                    <a:pt x="272" y="468"/>
                  </a:lnTo>
                  <a:lnTo>
                    <a:pt x="234" y="458"/>
                  </a:lnTo>
                  <a:lnTo>
                    <a:pt x="198" y="446"/>
                  </a:lnTo>
                  <a:lnTo>
                    <a:pt x="162" y="434"/>
                  </a:lnTo>
                  <a:lnTo>
                    <a:pt x="128" y="418"/>
                  </a:lnTo>
                  <a:lnTo>
                    <a:pt x="94" y="402"/>
                  </a:lnTo>
                  <a:lnTo>
                    <a:pt x="62" y="384"/>
                  </a:lnTo>
                  <a:lnTo>
                    <a:pt x="30" y="364"/>
                  </a:lnTo>
                  <a:lnTo>
                    <a:pt x="0" y="342"/>
                  </a:lnTo>
                  <a:lnTo>
                    <a:pt x="0" y="342"/>
                  </a:lnTo>
                  <a:lnTo>
                    <a:pt x="12" y="346"/>
                  </a:lnTo>
                  <a:lnTo>
                    <a:pt x="48" y="360"/>
                  </a:lnTo>
                  <a:lnTo>
                    <a:pt x="102" y="376"/>
                  </a:lnTo>
                  <a:lnTo>
                    <a:pt x="136" y="386"/>
                  </a:lnTo>
                  <a:lnTo>
                    <a:pt x="174" y="394"/>
                  </a:lnTo>
                  <a:lnTo>
                    <a:pt x="214" y="402"/>
                  </a:lnTo>
                  <a:lnTo>
                    <a:pt x="260" y="408"/>
                  </a:lnTo>
                  <a:lnTo>
                    <a:pt x="306" y="414"/>
                  </a:lnTo>
                  <a:lnTo>
                    <a:pt x="356" y="416"/>
                  </a:lnTo>
                  <a:lnTo>
                    <a:pt x="406" y="416"/>
                  </a:lnTo>
                  <a:lnTo>
                    <a:pt x="458" y="414"/>
                  </a:lnTo>
                  <a:lnTo>
                    <a:pt x="512" y="408"/>
                  </a:lnTo>
                  <a:lnTo>
                    <a:pt x="566" y="398"/>
                  </a:lnTo>
                  <a:lnTo>
                    <a:pt x="566" y="398"/>
                  </a:lnTo>
                  <a:lnTo>
                    <a:pt x="624" y="382"/>
                  </a:lnTo>
                  <a:lnTo>
                    <a:pt x="686" y="362"/>
                  </a:lnTo>
                  <a:lnTo>
                    <a:pt x="752" y="336"/>
                  </a:lnTo>
                  <a:lnTo>
                    <a:pt x="822" y="308"/>
                  </a:lnTo>
                  <a:lnTo>
                    <a:pt x="970" y="242"/>
                  </a:lnTo>
                  <a:lnTo>
                    <a:pt x="1126" y="172"/>
                  </a:lnTo>
                  <a:lnTo>
                    <a:pt x="1208" y="138"/>
                  </a:lnTo>
                  <a:lnTo>
                    <a:pt x="1290" y="106"/>
                  </a:lnTo>
                  <a:lnTo>
                    <a:pt x="1372" y="76"/>
                  </a:lnTo>
                  <a:lnTo>
                    <a:pt x="1454" y="50"/>
                  </a:lnTo>
                  <a:lnTo>
                    <a:pt x="1536" y="30"/>
                  </a:lnTo>
                  <a:lnTo>
                    <a:pt x="1576" y="20"/>
                  </a:lnTo>
                  <a:lnTo>
                    <a:pt x="1618" y="14"/>
                  </a:lnTo>
                  <a:lnTo>
                    <a:pt x="1658" y="8"/>
                  </a:lnTo>
                  <a:lnTo>
                    <a:pt x="1696" y="4"/>
                  </a:lnTo>
                  <a:lnTo>
                    <a:pt x="1736" y="2"/>
                  </a:lnTo>
                  <a:lnTo>
                    <a:pt x="1774" y="0"/>
                  </a:lnTo>
                  <a:lnTo>
                    <a:pt x="1774" y="0"/>
                  </a:lnTo>
                  <a:lnTo>
                    <a:pt x="1850" y="4"/>
                  </a:lnTo>
                  <a:lnTo>
                    <a:pt x="1920" y="10"/>
                  </a:lnTo>
                  <a:lnTo>
                    <a:pt x="1986" y="18"/>
                  </a:lnTo>
                  <a:lnTo>
                    <a:pt x="2048" y="30"/>
                  </a:lnTo>
                  <a:lnTo>
                    <a:pt x="2104" y="42"/>
                  </a:lnTo>
                  <a:lnTo>
                    <a:pt x="2158" y="56"/>
                  </a:lnTo>
                  <a:lnTo>
                    <a:pt x="2206" y="70"/>
                  </a:lnTo>
                  <a:lnTo>
                    <a:pt x="2248" y="86"/>
                  </a:lnTo>
                  <a:lnTo>
                    <a:pt x="2286" y="100"/>
                  </a:lnTo>
                  <a:lnTo>
                    <a:pt x="2320" y="114"/>
                  </a:lnTo>
                  <a:lnTo>
                    <a:pt x="2372" y="138"/>
                  </a:lnTo>
                  <a:lnTo>
                    <a:pt x="2404" y="156"/>
                  </a:lnTo>
                  <a:lnTo>
                    <a:pt x="2414" y="164"/>
                  </a:lnTo>
                  <a:lnTo>
                    <a:pt x="2414" y="164"/>
                  </a:lnTo>
                  <a:close/>
                </a:path>
              </a:pathLst>
            </a:custGeom>
            <a:solidFill>
              <a:srgbClr val="395173"/>
            </a:solidFill>
            <a:ln>
              <a:noFill/>
            </a:ln>
          </p:spPr>
          <p:txBody>
            <a:bodyPr vert="horz" wrap="square" lIns="91440" tIns="45720" rIns="91440" bIns="45720" numCol="1" anchor="t" anchorCtr="0" compatLnSpc="1">
              <a:prstTxWarp prst="textNoShape">
                <a:avLst/>
              </a:prstTxWarp>
            </a:bodyPr>
            <a:lstStyle/>
            <a:p>
              <a:endParaRPr lang="en-US"/>
            </a:p>
          </p:txBody>
        </p:sp>
        <p:sp>
          <p:nvSpPr>
            <p:cNvPr id="9" name="Freeform 11"/>
            <p:cNvSpPr>
              <a:spLocks/>
            </p:cNvSpPr>
            <p:nvPr/>
          </p:nvSpPr>
          <p:spPr bwMode="auto">
            <a:xfrm>
              <a:off x="3973513" y="5527674"/>
              <a:ext cx="4016375" cy="755650"/>
            </a:xfrm>
            <a:custGeom>
              <a:avLst/>
              <a:gdLst>
                <a:gd name="T0" fmla="*/ 1438 w 2530"/>
                <a:gd name="T1" fmla="*/ 442 h 476"/>
                <a:gd name="T2" fmla="*/ 1618 w 2530"/>
                <a:gd name="T3" fmla="*/ 374 h 476"/>
                <a:gd name="T4" fmla="*/ 1970 w 2530"/>
                <a:gd name="T5" fmla="*/ 216 h 476"/>
                <a:gd name="T6" fmla="*/ 2198 w 2530"/>
                <a:gd name="T7" fmla="*/ 130 h 476"/>
                <a:gd name="T8" fmla="*/ 2386 w 2530"/>
                <a:gd name="T9" fmla="*/ 78 h 476"/>
                <a:gd name="T10" fmla="*/ 2496 w 2530"/>
                <a:gd name="T11" fmla="*/ 62 h 476"/>
                <a:gd name="T12" fmla="*/ 2530 w 2530"/>
                <a:gd name="T13" fmla="*/ 44 h 476"/>
                <a:gd name="T14" fmla="*/ 2474 w 2530"/>
                <a:gd name="T15" fmla="*/ 42 h 476"/>
                <a:gd name="T16" fmla="*/ 2342 w 2530"/>
                <a:gd name="T17" fmla="*/ 60 h 476"/>
                <a:gd name="T18" fmla="*/ 2114 w 2530"/>
                <a:gd name="T19" fmla="*/ 118 h 476"/>
                <a:gd name="T20" fmla="*/ 1692 w 2530"/>
                <a:gd name="T21" fmla="*/ 250 h 476"/>
                <a:gd name="T22" fmla="*/ 1444 w 2530"/>
                <a:gd name="T23" fmla="*/ 310 h 476"/>
                <a:gd name="T24" fmla="*/ 1294 w 2530"/>
                <a:gd name="T25" fmla="*/ 328 h 476"/>
                <a:gd name="T26" fmla="*/ 1224 w 2530"/>
                <a:gd name="T27" fmla="*/ 326 h 476"/>
                <a:gd name="T28" fmla="*/ 1128 w 2530"/>
                <a:gd name="T29" fmla="*/ 312 h 476"/>
                <a:gd name="T30" fmla="*/ 1040 w 2530"/>
                <a:gd name="T31" fmla="*/ 282 h 476"/>
                <a:gd name="T32" fmla="*/ 938 w 2530"/>
                <a:gd name="T33" fmla="*/ 230 h 476"/>
                <a:gd name="T34" fmla="*/ 816 w 2530"/>
                <a:gd name="T35" fmla="*/ 138 h 476"/>
                <a:gd name="T36" fmla="*/ 736 w 2530"/>
                <a:gd name="T37" fmla="*/ 52 h 476"/>
                <a:gd name="T38" fmla="*/ 698 w 2530"/>
                <a:gd name="T39" fmla="*/ 0 h 476"/>
                <a:gd name="T40" fmla="*/ 632 w 2530"/>
                <a:gd name="T41" fmla="*/ 88 h 476"/>
                <a:gd name="T42" fmla="*/ 556 w 2530"/>
                <a:gd name="T43" fmla="*/ 150 h 476"/>
                <a:gd name="T44" fmla="*/ 472 w 2530"/>
                <a:gd name="T45" fmla="*/ 190 h 476"/>
                <a:gd name="T46" fmla="*/ 386 w 2530"/>
                <a:gd name="T47" fmla="*/ 212 h 476"/>
                <a:gd name="T48" fmla="*/ 298 w 2530"/>
                <a:gd name="T49" fmla="*/ 220 h 476"/>
                <a:gd name="T50" fmla="*/ 166 w 2530"/>
                <a:gd name="T51" fmla="*/ 208 h 476"/>
                <a:gd name="T52" fmla="*/ 48 w 2530"/>
                <a:gd name="T53" fmla="*/ 182 h 476"/>
                <a:gd name="T54" fmla="*/ 0 w 2530"/>
                <a:gd name="T55" fmla="*/ 166 h 476"/>
                <a:gd name="T56" fmla="*/ 90 w 2530"/>
                <a:gd name="T57" fmla="*/ 232 h 476"/>
                <a:gd name="T58" fmla="*/ 182 w 2530"/>
                <a:gd name="T59" fmla="*/ 274 h 476"/>
                <a:gd name="T60" fmla="*/ 272 w 2530"/>
                <a:gd name="T61" fmla="*/ 300 h 476"/>
                <a:gd name="T62" fmla="*/ 358 w 2530"/>
                <a:gd name="T63" fmla="*/ 308 h 476"/>
                <a:gd name="T64" fmla="*/ 464 w 2530"/>
                <a:gd name="T65" fmla="*/ 302 h 476"/>
                <a:gd name="T66" fmla="*/ 594 w 2530"/>
                <a:gd name="T67" fmla="*/ 270 h 476"/>
                <a:gd name="T68" fmla="*/ 672 w 2530"/>
                <a:gd name="T69" fmla="*/ 236 h 476"/>
                <a:gd name="T70" fmla="*/ 700 w 2530"/>
                <a:gd name="T71" fmla="*/ 250 h 476"/>
                <a:gd name="T72" fmla="*/ 742 w 2530"/>
                <a:gd name="T73" fmla="*/ 310 h 476"/>
                <a:gd name="T74" fmla="*/ 796 w 2530"/>
                <a:gd name="T75" fmla="*/ 360 h 476"/>
                <a:gd name="T76" fmla="*/ 858 w 2530"/>
                <a:gd name="T77" fmla="*/ 400 h 476"/>
                <a:gd name="T78" fmla="*/ 1000 w 2530"/>
                <a:gd name="T79" fmla="*/ 452 h 476"/>
                <a:gd name="T80" fmla="*/ 1154 w 2530"/>
                <a:gd name="T81" fmla="*/ 474 h 476"/>
                <a:gd name="T82" fmla="*/ 1300 w 2530"/>
                <a:gd name="T83" fmla="*/ 470 h 476"/>
                <a:gd name="T84" fmla="*/ 1386 w 2530"/>
                <a:gd name="T85" fmla="*/ 456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30" h="476">
                  <a:moveTo>
                    <a:pt x="1386" y="456"/>
                  </a:moveTo>
                  <a:lnTo>
                    <a:pt x="1386" y="456"/>
                  </a:lnTo>
                  <a:lnTo>
                    <a:pt x="1438" y="442"/>
                  </a:lnTo>
                  <a:lnTo>
                    <a:pt x="1494" y="424"/>
                  </a:lnTo>
                  <a:lnTo>
                    <a:pt x="1554" y="400"/>
                  </a:lnTo>
                  <a:lnTo>
                    <a:pt x="1618" y="374"/>
                  </a:lnTo>
                  <a:lnTo>
                    <a:pt x="1754" y="314"/>
                  </a:lnTo>
                  <a:lnTo>
                    <a:pt x="1896" y="250"/>
                  </a:lnTo>
                  <a:lnTo>
                    <a:pt x="1970" y="216"/>
                  </a:lnTo>
                  <a:lnTo>
                    <a:pt x="2046" y="186"/>
                  </a:lnTo>
                  <a:lnTo>
                    <a:pt x="2122" y="156"/>
                  </a:lnTo>
                  <a:lnTo>
                    <a:pt x="2198" y="130"/>
                  </a:lnTo>
                  <a:lnTo>
                    <a:pt x="2274" y="106"/>
                  </a:lnTo>
                  <a:lnTo>
                    <a:pt x="2348" y="86"/>
                  </a:lnTo>
                  <a:lnTo>
                    <a:pt x="2386" y="78"/>
                  </a:lnTo>
                  <a:lnTo>
                    <a:pt x="2424" y="72"/>
                  </a:lnTo>
                  <a:lnTo>
                    <a:pt x="2460" y="66"/>
                  </a:lnTo>
                  <a:lnTo>
                    <a:pt x="2496" y="62"/>
                  </a:lnTo>
                  <a:lnTo>
                    <a:pt x="2496" y="62"/>
                  </a:lnTo>
                  <a:lnTo>
                    <a:pt x="2522" y="48"/>
                  </a:lnTo>
                  <a:lnTo>
                    <a:pt x="2530" y="44"/>
                  </a:lnTo>
                  <a:lnTo>
                    <a:pt x="2530" y="44"/>
                  </a:lnTo>
                  <a:lnTo>
                    <a:pt x="2502" y="42"/>
                  </a:lnTo>
                  <a:lnTo>
                    <a:pt x="2474" y="42"/>
                  </a:lnTo>
                  <a:lnTo>
                    <a:pt x="2442" y="44"/>
                  </a:lnTo>
                  <a:lnTo>
                    <a:pt x="2410" y="48"/>
                  </a:lnTo>
                  <a:lnTo>
                    <a:pt x="2342" y="60"/>
                  </a:lnTo>
                  <a:lnTo>
                    <a:pt x="2270" y="76"/>
                  </a:lnTo>
                  <a:lnTo>
                    <a:pt x="2194" y="96"/>
                  </a:lnTo>
                  <a:lnTo>
                    <a:pt x="2114" y="118"/>
                  </a:lnTo>
                  <a:lnTo>
                    <a:pt x="1948" y="170"/>
                  </a:lnTo>
                  <a:lnTo>
                    <a:pt x="1776" y="224"/>
                  </a:lnTo>
                  <a:lnTo>
                    <a:pt x="1692" y="250"/>
                  </a:lnTo>
                  <a:lnTo>
                    <a:pt x="1606" y="272"/>
                  </a:lnTo>
                  <a:lnTo>
                    <a:pt x="1524" y="294"/>
                  </a:lnTo>
                  <a:lnTo>
                    <a:pt x="1444" y="310"/>
                  </a:lnTo>
                  <a:lnTo>
                    <a:pt x="1366" y="322"/>
                  </a:lnTo>
                  <a:lnTo>
                    <a:pt x="1330" y="326"/>
                  </a:lnTo>
                  <a:lnTo>
                    <a:pt x="1294" y="328"/>
                  </a:lnTo>
                  <a:lnTo>
                    <a:pt x="1294" y="328"/>
                  </a:lnTo>
                  <a:lnTo>
                    <a:pt x="1258" y="328"/>
                  </a:lnTo>
                  <a:lnTo>
                    <a:pt x="1224" y="326"/>
                  </a:lnTo>
                  <a:lnTo>
                    <a:pt x="1190" y="324"/>
                  </a:lnTo>
                  <a:lnTo>
                    <a:pt x="1158" y="318"/>
                  </a:lnTo>
                  <a:lnTo>
                    <a:pt x="1128" y="312"/>
                  </a:lnTo>
                  <a:lnTo>
                    <a:pt x="1098" y="304"/>
                  </a:lnTo>
                  <a:lnTo>
                    <a:pt x="1068" y="294"/>
                  </a:lnTo>
                  <a:lnTo>
                    <a:pt x="1040" y="282"/>
                  </a:lnTo>
                  <a:lnTo>
                    <a:pt x="1012" y="272"/>
                  </a:lnTo>
                  <a:lnTo>
                    <a:pt x="986" y="258"/>
                  </a:lnTo>
                  <a:lnTo>
                    <a:pt x="938" y="230"/>
                  </a:lnTo>
                  <a:lnTo>
                    <a:pt x="892" y="200"/>
                  </a:lnTo>
                  <a:lnTo>
                    <a:pt x="852" y="170"/>
                  </a:lnTo>
                  <a:lnTo>
                    <a:pt x="816" y="138"/>
                  </a:lnTo>
                  <a:lnTo>
                    <a:pt x="786" y="108"/>
                  </a:lnTo>
                  <a:lnTo>
                    <a:pt x="758" y="78"/>
                  </a:lnTo>
                  <a:lnTo>
                    <a:pt x="736" y="52"/>
                  </a:lnTo>
                  <a:lnTo>
                    <a:pt x="708" y="14"/>
                  </a:lnTo>
                  <a:lnTo>
                    <a:pt x="698" y="0"/>
                  </a:lnTo>
                  <a:lnTo>
                    <a:pt x="698" y="0"/>
                  </a:lnTo>
                  <a:lnTo>
                    <a:pt x="676" y="32"/>
                  </a:lnTo>
                  <a:lnTo>
                    <a:pt x="654" y="62"/>
                  </a:lnTo>
                  <a:lnTo>
                    <a:pt x="632" y="88"/>
                  </a:lnTo>
                  <a:lnTo>
                    <a:pt x="608" y="112"/>
                  </a:lnTo>
                  <a:lnTo>
                    <a:pt x="582" y="132"/>
                  </a:lnTo>
                  <a:lnTo>
                    <a:pt x="556" y="150"/>
                  </a:lnTo>
                  <a:lnTo>
                    <a:pt x="528" y="166"/>
                  </a:lnTo>
                  <a:lnTo>
                    <a:pt x="500" y="180"/>
                  </a:lnTo>
                  <a:lnTo>
                    <a:pt x="472" y="190"/>
                  </a:lnTo>
                  <a:lnTo>
                    <a:pt x="444" y="200"/>
                  </a:lnTo>
                  <a:lnTo>
                    <a:pt x="414" y="206"/>
                  </a:lnTo>
                  <a:lnTo>
                    <a:pt x="386" y="212"/>
                  </a:lnTo>
                  <a:lnTo>
                    <a:pt x="356" y="216"/>
                  </a:lnTo>
                  <a:lnTo>
                    <a:pt x="328" y="218"/>
                  </a:lnTo>
                  <a:lnTo>
                    <a:pt x="298" y="220"/>
                  </a:lnTo>
                  <a:lnTo>
                    <a:pt x="270" y="220"/>
                  </a:lnTo>
                  <a:lnTo>
                    <a:pt x="216" y="216"/>
                  </a:lnTo>
                  <a:lnTo>
                    <a:pt x="166" y="208"/>
                  </a:lnTo>
                  <a:lnTo>
                    <a:pt x="120" y="200"/>
                  </a:lnTo>
                  <a:lnTo>
                    <a:pt x="80" y="190"/>
                  </a:lnTo>
                  <a:lnTo>
                    <a:pt x="48" y="182"/>
                  </a:lnTo>
                  <a:lnTo>
                    <a:pt x="22" y="174"/>
                  </a:lnTo>
                  <a:lnTo>
                    <a:pt x="0" y="166"/>
                  </a:lnTo>
                  <a:lnTo>
                    <a:pt x="0" y="166"/>
                  </a:lnTo>
                  <a:lnTo>
                    <a:pt x="30" y="190"/>
                  </a:lnTo>
                  <a:lnTo>
                    <a:pt x="60" y="212"/>
                  </a:lnTo>
                  <a:lnTo>
                    <a:pt x="90" y="232"/>
                  </a:lnTo>
                  <a:lnTo>
                    <a:pt x="122" y="248"/>
                  </a:lnTo>
                  <a:lnTo>
                    <a:pt x="152" y="262"/>
                  </a:lnTo>
                  <a:lnTo>
                    <a:pt x="182" y="274"/>
                  </a:lnTo>
                  <a:lnTo>
                    <a:pt x="212" y="286"/>
                  </a:lnTo>
                  <a:lnTo>
                    <a:pt x="242" y="294"/>
                  </a:lnTo>
                  <a:lnTo>
                    <a:pt x="272" y="300"/>
                  </a:lnTo>
                  <a:lnTo>
                    <a:pt x="300" y="304"/>
                  </a:lnTo>
                  <a:lnTo>
                    <a:pt x="330" y="306"/>
                  </a:lnTo>
                  <a:lnTo>
                    <a:pt x="358" y="308"/>
                  </a:lnTo>
                  <a:lnTo>
                    <a:pt x="386" y="308"/>
                  </a:lnTo>
                  <a:lnTo>
                    <a:pt x="412" y="308"/>
                  </a:lnTo>
                  <a:lnTo>
                    <a:pt x="464" y="302"/>
                  </a:lnTo>
                  <a:lnTo>
                    <a:pt x="512" y="292"/>
                  </a:lnTo>
                  <a:lnTo>
                    <a:pt x="554" y="282"/>
                  </a:lnTo>
                  <a:lnTo>
                    <a:pt x="594" y="270"/>
                  </a:lnTo>
                  <a:lnTo>
                    <a:pt x="626" y="258"/>
                  </a:lnTo>
                  <a:lnTo>
                    <a:pt x="652" y="246"/>
                  </a:lnTo>
                  <a:lnTo>
                    <a:pt x="672" y="236"/>
                  </a:lnTo>
                  <a:lnTo>
                    <a:pt x="690" y="228"/>
                  </a:lnTo>
                  <a:lnTo>
                    <a:pt x="690" y="228"/>
                  </a:lnTo>
                  <a:lnTo>
                    <a:pt x="700" y="250"/>
                  </a:lnTo>
                  <a:lnTo>
                    <a:pt x="712" y="272"/>
                  </a:lnTo>
                  <a:lnTo>
                    <a:pt x="728" y="292"/>
                  </a:lnTo>
                  <a:lnTo>
                    <a:pt x="742" y="310"/>
                  </a:lnTo>
                  <a:lnTo>
                    <a:pt x="760" y="328"/>
                  </a:lnTo>
                  <a:lnTo>
                    <a:pt x="776" y="344"/>
                  </a:lnTo>
                  <a:lnTo>
                    <a:pt x="796" y="360"/>
                  </a:lnTo>
                  <a:lnTo>
                    <a:pt x="816" y="374"/>
                  </a:lnTo>
                  <a:lnTo>
                    <a:pt x="836" y="386"/>
                  </a:lnTo>
                  <a:lnTo>
                    <a:pt x="858" y="400"/>
                  </a:lnTo>
                  <a:lnTo>
                    <a:pt x="904" y="420"/>
                  </a:lnTo>
                  <a:lnTo>
                    <a:pt x="950" y="438"/>
                  </a:lnTo>
                  <a:lnTo>
                    <a:pt x="1000" y="452"/>
                  </a:lnTo>
                  <a:lnTo>
                    <a:pt x="1050" y="462"/>
                  </a:lnTo>
                  <a:lnTo>
                    <a:pt x="1102" y="470"/>
                  </a:lnTo>
                  <a:lnTo>
                    <a:pt x="1154" y="474"/>
                  </a:lnTo>
                  <a:lnTo>
                    <a:pt x="1204" y="476"/>
                  </a:lnTo>
                  <a:lnTo>
                    <a:pt x="1252" y="474"/>
                  </a:lnTo>
                  <a:lnTo>
                    <a:pt x="1300" y="470"/>
                  </a:lnTo>
                  <a:lnTo>
                    <a:pt x="1344" y="464"/>
                  </a:lnTo>
                  <a:lnTo>
                    <a:pt x="1386" y="456"/>
                  </a:lnTo>
                  <a:lnTo>
                    <a:pt x="1386" y="456"/>
                  </a:lnTo>
                  <a:close/>
                </a:path>
              </a:pathLst>
            </a:custGeom>
            <a:solidFill>
              <a:srgbClr val="5288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14"/>
            <p:cNvSpPr>
              <a:spLocks/>
            </p:cNvSpPr>
            <p:nvPr/>
          </p:nvSpPr>
          <p:spPr bwMode="auto">
            <a:xfrm>
              <a:off x="538163" y="4556125"/>
              <a:ext cx="8543925" cy="1390650"/>
            </a:xfrm>
            <a:custGeom>
              <a:avLst/>
              <a:gdLst>
                <a:gd name="T0" fmla="*/ 4782 w 5382"/>
                <a:gd name="T1" fmla="*/ 624 h 876"/>
                <a:gd name="T2" fmla="*/ 4926 w 5382"/>
                <a:gd name="T3" fmla="*/ 646 h 876"/>
                <a:gd name="T4" fmla="*/ 5050 w 5382"/>
                <a:gd name="T5" fmla="*/ 674 h 876"/>
                <a:gd name="T6" fmla="*/ 5154 w 5382"/>
                <a:gd name="T7" fmla="*/ 704 h 876"/>
                <a:gd name="T8" fmla="*/ 5238 w 5382"/>
                <a:gd name="T9" fmla="*/ 736 h 876"/>
                <a:gd name="T10" fmla="*/ 5302 w 5382"/>
                <a:gd name="T11" fmla="*/ 764 h 876"/>
                <a:gd name="T12" fmla="*/ 5374 w 5382"/>
                <a:gd name="T13" fmla="*/ 804 h 876"/>
                <a:gd name="T14" fmla="*/ 5382 w 5382"/>
                <a:gd name="T15" fmla="*/ 0 h 876"/>
                <a:gd name="T16" fmla="*/ 0 w 5382"/>
                <a:gd name="T17" fmla="*/ 804 h 876"/>
                <a:gd name="T18" fmla="*/ 2152 w 5382"/>
                <a:gd name="T19" fmla="*/ 804 h 876"/>
                <a:gd name="T20" fmla="*/ 2108 w 5382"/>
                <a:gd name="T21" fmla="*/ 752 h 876"/>
                <a:gd name="T22" fmla="*/ 2098 w 5382"/>
                <a:gd name="T23" fmla="*/ 734 h 876"/>
                <a:gd name="T24" fmla="*/ 2132 w 5382"/>
                <a:gd name="T25" fmla="*/ 744 h 876"/>
                <a:gd name="T26" fmla="*/ 2182 w 5382"/>
                <a:gd name="T27" fmla="*/ 758 h 876"/>
                <a:gd name="T28" fmla="*/ 2260 w 5382"/>
                <a:gd name="T29" fmla="*/ 774 h 876"/>
                <a:gd name="T30" fmla="*/ 2358 w 5382"/>
                <a:gd name="T31" fmla="*/ 784 h 876"/>
                <a:gd name="T32" fmla="*/ 2466 w 5382"/>
                <a:gd name="T33" fmla="*/ 784 h 876"/>
                <a:gd name="T34" fmla="*/ 2524 w 5382"/>
                <a:gd name="T35" fmla="*/ 778 h 876"/>
                <a:gd name="T36" fmla="*/ 2580 w 5382"/>
                <a:gd name="T37" fmla="*/ 766 h 876"/>
                <a:gd name="T38" fmla="*/ 2636 w 5382"/>
                <a:gd name="T39" fmla="*/ 748 h 876"/>
                <a:gd name="T40" fmla="*/ 2688 w 5382"/>
                <a:gd name="T41" fmla="*/ 722 h 876"/>
                <a:gd name="T42" fmla="*/ 2740 w 5382"/>
                <a:gd name="T43" fmla="*/ 690 h 876"/>
                <a:gd name="T44" fmla="*/ 2786 w 5382"/>
                <a:gd name="T45" fmla="*/ 650 h 876"/>
                <a:gd name="T46" fmla="*/ 2826 w 5382"/>
                <a:gd name="T47" fmla="*/ 600 h 876"/>
                <a:gd name="T48" fmla="*/ 2862 w 5382"/>
                <a:gd name="T49" fmla="*/ 540 h 876"/>
                <a:gd name="T50" fmla="*/ 2870 w 5382"/>
                <a:gd name="T51" fmla="*/ 554 h 876"/>
                <a:gd name="T52" fmla="*/ 2918 w 5382"/>
                <a:gd name="T53" fmla="*/ 620 h 876"/>
                <a:gd name="T54" fmla="*/ 2974 w 5382"/>
                <a:gd name="T55" fmla="*/ 682 h 876"/>
                <a:gd name="T56" fmla="*/ 3046 w 5382"/>
                <a:gd name="T57" fmla="*/ 746 h 876"/>
                <a:gd name="T58" fmla="*/ 3112 w 5382"/>
                <a:gd name="T59" fmla="*/ 790 h 876"/>
                <a:gd name="T60" fmla="*/ 3162 w 5382"/>
                <a:gd name="T61" fmla="*/ 818 h 876"/>
                <a:gd name="T62" fmla="*/ 3216 w 5382"/>
                <a:gd name="T63" fmla="*/ 840 h 876"/>
                <a:gd name="T64" fmla="*/ 3276 w 5382"/>
                <a:gd name="T65" fmla="*/ 858 h 876"/>
                <a:gd name="T66" fmla="*/ 3338 w 5382"/>
                <a:gd name="T67" fmla="*/ 870 h 876"/>
                <a:gd name="T68" fmla="*/ 3406 w 5382"/>
                <a:gd name="T69" fmla="*/ 876 h 876"/>
                <a:gd name="T70" fmla="*/ 3442 w 5382"/>
                <a:gd name="T71" fmla="*/ 876 h 876"/>
                <a:gd name="T72" fmla="*/ 3580 w 5382"/>
                <a:gd name="T73" fmla="*/ 862 h 876"/>
                <a:gd name="T74" fmla="*/ 3730 w 5382"/>
                <a:gd name="T75" fmla="*/ 832 h 876"/>
                <a:gd name="T76" fmla="*/ 3888 w 5382"/>
                <a:gd name="T77" fmla="*/ 794 h 876"/>
                <a:gd name="T78" fmla="*/ 4208 w 5382"/>
                <a:gd name="T79" fmla="*/ 708 h 876"/>
                <a:gd name="T80" fmla="*/ 4432 w 5382"/>
                <a:gd name="T81" fmla="*/ 650 h 876"/>
                <a:gd name="T82" fmla="*/ 4566 w 5382"/>
                <a:gd name="T83" fmla="*/ 624 h 876"/>
                <a:gd name="T84" fmla="*/ 4782 w 5382"/>
                <a:gd name="T85" fmla="*/ 624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382" h="876">
                  <a:moveTo>
                    <a:pt x="4782" y="624"/>
                  </a:moveTo>
                  <a:lnTo>
                    <a:pt x="4782" y="624"/>
                  </a:lnTo>
                  <a:lnTo>
                    <a:pt x="4858" y="634"/>
                  </a:lnTo>
                  <a:lnTo>
                    <a:pt x="4926" y="646"/>
                  </a:lnTo>
                  <a:lnTo>
                    <a:pt x="4990" y="658"/>
                  </a:lnTo>
                  <a:lnTo>
                    <a:pt x="5050" y="674"/>
                  </a:lnTo>
                  <a:lnTo>
                    <a:pt x="5104" y="688"/>
                  </a:lnTo>
                  <a:lnTo>
                    <a:pt x="5154" y="704"/>
                  </a:lnTo>
                  <a:lnTo>
                    <a:pt x="5198" y="720"/>
                  </a:lnTo>
                  <a:lnTo>
                    <a:pt x="5238" y="736"/>
                  </a:lnTo>
                  <a:lnTo>
                    <a:pt x="5272" y="750"/>
                  </a:lnTo>
                  <a:lnTo>
                    <a:pt x="5302" y="764"/>
                  </a:lnTo>
                  <a:lnTo>
                    <a:pt x="5346" y="788"/>
                  </a:lnTo>
                  <a:lnTo>
                    <a:pt x="5374" y="804"/>
                  </a:lnTo>
                  <a:lnTo>
                    <a:pt x="5382" y="812"/>
                  </a:lnTo>
                  <a:lnTo>
                    <a:pt x="5382" y="0"/>
                  </a:lnTo>
                  <a:lnTo>
                    <a:pt x="0" y="0"/>
                  </a:lnTo>
                  <a:lnTo>
                    <a:pt x="0" y="804"/>
                  </a:lnTo>
                  <a:lnTo>
                    <a:pt x="2152" y="804"/>
                  </a:lnTo>
                  <a:lnTo>
                    <a:pt x="2152" y="804"/>
                  </a:lnTo>
                  <a:lnTo>
                    <a:pt x="2124" y="772"/>
                  </a:lnTo>
                  <a:lnTo>
                    <a:pt x="2108" y="752"/>
                  </a:lnTo>
                  <a:lnTo>
                    <a:pt x="2100" y="738"/>
                  </a:lnTo>
                  <a:lnTo>
                    <a:pt x="2098" y="734"/>
                  </a:lnTo>
                  <a:lnTo>
                    <a:pt x="2132" y="744"/>
                  </a:lnTo>
                  <a:lnTo>
                    <a:pt x="2132" y="744"/>
                  </a:lnTo>
                  <a:lnTo>
                    <a:pt x="2154" y="750"/>
                  </a:lnTo>
                  <a:lnTo>
                    <a:pt x="2182" y="758"/>
                  </a:lnTo>
                  <a:lnTo>
                    <a:pt x="2218" y="766"/>
                  </a:lnTo>
                  <a:lnTo>
                    <a:pt x="2260" y="774"/>
                  </a:lnTo>
                  <a:lnTo>
                    <a:pt x="2306" y="780"/>
                  </a:lnTo>
                  <a:lnTo>
                    <a:pt x="2358" y="784"/>
                  </a:lnTo>
                  <a:lnTo>
                    <a:pt x="2410" y="786"/>
                  </a:lnTo>
                  <a:lnTo>
                    <a:pt x="2466" y="784"/>
                  </a:lnTo>
                  <a:lnTo>
                    <a:pt x="2494" y="782"/>
                  </a:lnTo>
                  <a:lnTo>
                    <a:pt x="2524" y="778"/>
                  </a:lnTo>
                  <a:lnTo>
                    <a:pt x="2552" y="772"/>
                  </a:lnTo>
                  <a:lnTo>
                    <a:pt x="2580" y="766"/>
                  </a:lnTo>
                  <a:lnTo>
                    <a:pt x="2608" y="758"/>
                  </a:lnTo>
                  <a:lnTo>
                    <a:pt x="2636" y="748"/>
                  </a:lnTo>
                  <a:lnTo>
                    <a:pt x="2662" y="736"/>
                  </a:lnTo>
                  <a:lnTo>
                    <a:pt x="2688" y="722"/>
                  </a:lnTo>
                  <a:lnTo>
                    <a:pt x="2714" y="708"/>
                  </a:lnTo>
                  <a:lnTo>
                    <a:pt x="2740" y="690"/>
                  </a:lnTo>
                  <a:lnTo>
                    <a:pt x="2764" y="672"/>
                  </a:lnTo>
                  <a:lnTo>
                    <a:pt x="2786" y="650"/>
                  </a:lnTo>
                  <a:lnTo>
                    <a:pt x="2806" y="626"/>
                  </a:lnTo>
                  <a:lnTo>
                    <a:pt x="2826" y="600"/>
                  </a:lnTo>
                  <a:lnTo>
                    <a:pt x="2846" y="570"/>
                  </a:lnTo>
                  <a:lnTo>
                    <a:pt x="2862" y="540"/>
                  </a:lnTo>
                  <a:lnTo>
                    <a:pt x="2862" y="540"/>
                  </a:lnTo>
                  <a:lnTo>
                    <a:pt x="2870" y="554"/>
                  </a:lnTo>
                  <a:lnTo>
                    <a:pt x="2898" y="594"/>
                  </a:lnTo>
                  <a:lnTo>
                    <a:pt x="2918" y="620"/>
                  </a:lnTo>
                  <a:lnTo>
                    <a:pt x="2944" y="650"/>
                  </a:lnTo>
                  <a:lnTo>
                    <a:pt x="2974" y="682"/>
                  </a:lnTo>
                  <a:lnTo>
                    <a:pt x="3008" y="714"/>
                  </a:lnTo>
                  <a:lnTo>
                    <a:pt x="3046" y="746"/>
                  </a:lnTo>
                  <a:lnTo>
                    <a:pt x="3090" y="776"/>
                  </a:lnTo>
                  <a:lnTo>
                    <a:pt x="3112" y="790"/>
                  </a:lnTo>
                  <a:lnTo>
                    <a:pt x="3136" y="804"/>
                  </a:lnTo>
                  <a:lnTo>
                    <a:pt x="3162" y="818"/>
                  </a:lnTo>
                  <a:lnTo>
                    <a:pt x="3188" y="830"/>
                  </a:lnTo>
                  <a:lnTo>
                    <a:pt x="3216" y="840"/>
                  </a:lnTo>
                  <a:lnTo>
                    <a:pt x="3246" y="850"/>
                  </a:lnTo>
                  <a:lnTo>
                    <a:pt x="3276" y="858"/>
                  </a:lnTo>
                  <a:lnTo>
                    <a:pt x="3306" y="866"/>
                  </a:lnTo>
                  <a:lnTo>
                    <a:pt x="3338" y="870"/>
                  </a:lnTo>
                  <a:lnTo>
                    <a:pt x="3372" y="874"/>
                  </a:lnTo>
                  <a:lnTo>
                    <a:pt x="3406" y="876"/>
                  </a:lnTo>
                  <a:lnTo>
                    <a:pt x="3442" y="876"/>
                  </a:lnTo>
                  <a:lnTo>
                    <a:pt x="3442" y="876"/>
                  </a:lnTo>
                  <a:lnTo>
                    <a:pt x="3508" y="870"/>
                  </a:lnTo>
                  <a:lnTo>
                    <a:pt x="3580" y="862"/>
                  </a:lnTo>
                  <a:lnTo>
                    <a:pt x="3654" y="848"/>
                  </a:lnTo>
                  <a:lnTo>
                    <a:pt x="3730" y="832"/>
                  </a:lnTo>
                  <a:lnTo>
                    <a:pt x="3808" y="814"/>
                  </a:lnTo>
                  <a:lnTo>
                    <a:pt x="3888" y="794"/>
                  </a:lnTo>
                  <a:lnTo>
                    <a:pt x="4048" y="752"/>
                  </a:lnTo>
                  <a:lnTo>
                    <a:pt x="4208" y="708"/>
                  </a:lnTo>
                  <a:lnTo>
                    <a:pt x="4360" y="668"/>
                  </a:lnTo>
                  <a:lnTo>
                    <a:pt x="4432" y="650"/>
                  </a:lnTo>
                  <a:lnTo>
                    <a:pt x="4500" y="636"/>
                  </a:lnTo>
                  <a:lnTo>
                    <a:pt x="4566" y="624"/>
                  </a:lnTo>
                  <a:lnTo>
                    <a:pt x="4626" y="618"/>
                  </a:lnTo>
                  <a:lnTo>
                    <a:pt x="4782" y="624"/>
                  </a:lnTo>
                  <a:close/>
                </a:path>
              </a:pathLst>
            </a:custGeom>
            <a:solidFill>
              <a:srgbClr val="395173"/>
            </a:solidFill>
            <a:ln>
              <a:noFill/>
            </a:ln>
          </p:spPr>
          <p:txBody>
            <a:bodyPr vert="horz" wrap="square" lIns="91440" tIns="45720" rIns="91440" bIns="45720" numCol="1" anchor="t" anchorCtr="0" compatLnSpc="1">
              <a:prstTxWarp prst="textNoShape">
                <a:avLst/>
              </a:prstTxWarp>
            </a:bodyPr>
            <a:lstStyle/>
            <a:p>
              <a:endParaRPr lang="en-US"/>
            </a:p>
          </p:txBody>
        </p:sp>
      </p:grpSp>
      <p:pic>
        <p:nvPicPr>
          <p:cNvPr id="12" name="Picture 11"/>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647568" y="814136"/>
            <a:ext cx="7496432" cy="3026201"/>
          </a:xfrm>
          <a:prstGeom prst="rect">
            <a:avLst/>
          </a:prstGeom>
        </p:spPr>
      </p:pic>
      <p:sp>
        <p:nvSpPr>
          <p:cNvPr id="13" name="Subtitle 2"/>
          <p:cNvSpPr txBox="1">
            <a:spLocks/>
          </p:cNvSpPr>
          <p:nvPr userDrawn="1"/>
        </p:nvSpPr>
        <p:spPr>
          <a:xfrm>
            <a:off x="438764" y="4261999"/>
            <a:ext cx="8266471" cy="1077218"/>
          </a:xfrm>
          <a:prstGeom prst="rect">
            <a:avLst/>
          </a:prstGeom>
        </p:spPr>
        <p:txBody>
          <a:bodyPr/>
          <a:lstStyle>
            <a:lvl1pPr marL="342900" indent="-342900" algn="l" defTabSz="457200" rtl="0" eaLnBrk="1" fontAlgn="base" hangingPunct="1">
              <a:spcBef>
                <a:spcPct val="20000"/>
              </a:spcBef>
              <a:spcAft>
                <a:spcPct val="0"/>
              </a:spcAft>
              <a:buFont typeface="Arial" panose="020B0604020202020204" pitchFamily="34" charset="0"/>
              <a:buChar char="•"/>
              <a:defRPr sz="3200" kern="1200">
                <a:solidFill>
                  <a:schemeClr val="tx1"/>
                </a:solidFill>
                <a:latin typeface="+mn-lt"/>
                <a:ea typeface="MS PGothic" panose="020B0600070205080204" pitchFamily="34" charset="-128"/>
                <a:cs typeface="+mn-cs"/>
              </a:defRPr>
            </a:lvl1pPr>
            <a:lvl2pPr marL="742950" indent="-285750" algn="l" defTabSz="457200" rtl="0" eaLnBrk="1" fontAlgn="base" hangingPunct="1">
              <a:spcBef>
                <a:spcPct val="20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2pPr>
            <a:lvl3pPr marL="1143000" indent="-228600" algn="l" defTabSz="457200" rtl="0" eaLnBrk="1" fontAlgn="base" hangingPunct="1">
              <a:spcBef>
                <a:spcPct val="200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n-cs"/>
              </a:defRPr>
            </a:lvl3pPr>
            <a:lvl4pPr marL="1600200" indent="-228600" algn="l" defTabSz="457200"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defTabSz="457200"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dirty="0">
                <a:solidFill>
                  <a:schemeClr val="bg1"/>
                </a:solidFill>
              </a:rPr>
              <a:t>Reuse-15-05: DPR Operator Training Template Cover Slide</a:t>
            </a:r>
          </a:p>
        </p:txBody>
      </p:sp>
      <p:pic>
        <p:nvPicPr>
          <p:cNvPr id="15" name="Picture 14"/>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267310" y="253081"/>
            <a:ext cx="1403834" cy="326087"/>
          </a:xfrm>
          <a:prstGeom prst="rect">
            <a:avLst/>
          </a:prstGeom>
        </p:spPr>
      </p:pic>
      <p:pic>
        <p:nvPicPr>
          <p:cNvPr id="17" name="Picture 1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8011387" y="153112"/>
            <a:ext cx="947990" cy="569321"/>
          </a:xfrm>
          <a:prstGeom prst="rect">
            <a:avLst/>
          </a:prstGeom>
        </p:spPr>
      </p:pic>
      <p:pic>
        <p:nvPicPr>
          <p:cNvPr id="18" name="Picture 1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4749030" y="244843"/>
            <a:ext cx="1091597" cy="343525"/>
          </a:xfrm>
          <a:prstGeom prst="rect">
            <a:avLst/>
          </a:prstGeom>
        </p:spPr>
      </p:pic>
      <p:sp>
        <p:nvSpPr>
          <p:cNvPr id="19" name="Line 12"/>
          <p:cNvSpPr>
            <a:spLocks noChangeShapeType="1"/>
          </p:cNvSpPr>
          <p:nvPr userDrawn="1"/>
        </p:nvSpPr>
        <p:spPr bwMode="auto">
          <a:xfrm>
            <a:off x="7945438" y="5823712"/>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Line 13"/>
          <p:cNvSpPr>
            <a:spLocks noChangeShapeType="1"/>
          </p:cNvSpPr>
          <p:nvPr userDrawn="1"/>
        </p:nvSpPr>
        <p:spPr bwMode="auto">
          <a:xfrm>
            <a:off x="7945438" y="5823712"/>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5"/>
          <p:cNvSpPr>
            <a:spLocks/>
          </p:cNvSpPr>
          <p:nvPr userDrawn="1"/>
        </p:nvSpPr>
        <p:spPr bwMode="auto">
          <a:xfrm>
            <a:off x="538163" y="4556125"/>
            <a:ext cx="8543925" cy="1390650"/>
          </a:xfrm>
          <a:custGeom>
            <a:avLst/>
            <a:gdLst>
              <a:gd name="T0" fmla="*/ 4782 w 5382"/>
              <a:gd name="T1" fmla="*/ 624 h 876"/>
              <a:gd name="T2" fmla="*/ 4926 w 5382"/>
              <a:gd name="T3" fmla="*/ 646 h 876"/>
              <a:gd name="T4" fmla="*/ 5050 w 5382"/>
              <a:gd name="T5" fmla="*/ 674 h 876"/>
              <a:gd name="T6" fmla="*/ 5154 w 5382"/>
              <a:gd name="T7" fmla="*/ 704 h 876"/>
              <a:gd name="T8" fmla="*/ 5238 w 5382"/>
              <a:gd name="T9" fmla="*/ 736 h 876"/>
              <a:gd name="T10" fmla="*/ 5302 w 5382"/>
              <a:gd name="T11" fmla="*/ 764 h 876"/>
              <a:gd name="T12" fmla="*/ 5374 w 5382"/>
              <a:gd name="T13" fmla="*/ 804 h 876"/>
              <a:gd name="T14" fmla="*/ 5382 w 5382"/>
              <a:gd name="T15" fmla="*/ 0 h 876"/>
              <a:gd name="T16" fmla="*/ 0 w 5382"/>
              <a:gd name="T17" fmla="*/ 804 h 876"/>
              <a:gd name="T18" fmla="*/ 2152 w 5382"/>
              <a:gd name="T19" fmla="*/ 804 h 876"/>
              <a:gd name="T20" fmla="*/ 2108 w 5382"/>
              <a:gd name="T21" fmla="*/ 752 h 876"/>
              <a:gd name="T22" fmla="*/ 2098 w 5382"/>
              <a:gd name="T23" fmla="*/ 734 h 876"/>
              <a:gd name="T24" fmla="*/ 2132 w 5382"/>
              <a:gd name="T25" fmla="*/ 744 h 876"/>
              <a:gd name="T26" fmla="*/ 2182 w 5382"/>
              <a:gd name="T27" fmla="*/ 758 h 876"/>
              <a:gd name="T28" fmla="*/ 2260 w 5382"/>
              <a:gd name="T29" fmla="*/ 774 h 876"/>
              <a:gd name="T30" fmla="*/ 2358 w 5382"/>
              <a:gd name="T31" fmla="*/ 784 h 876"/>
              <a:gd name="T32" fmla="*/ 2466 w 5382"/>
              <a:gd name="T33" fmla="*/ 784 h 876"/>
              <a:gd name="T34" fmla="*/ 2524 w 5382"/>
              <a:gd name="T35" fmla="*/ 778 h 876"/>
              <a:gd name="T36" fmla="*/ 2580 w 5382"/>
              <a:gd name="T37" fmla="*/ 766 h 876"/>
              <a:gd name="T38" fmla="*/ 2636 w 5382"/>
              <a:gd name="T39" fmla="*/ 748 h 876"/>
              <a:gd name="T40" fmla="*/ 2688 w 5382"/>
              <a:gd name="T41" fmla="*/ 722 h 876"/>
              <a:gd name="T42" fmla="*/ 2740 w 5382"/>
              <a:gd name="T43" fmla="*/ 690 h 876"/>
              <a:gd name="T44" fmla="*/ 2786 w 5382"/>
              <a:gd name="T45" fmla="*/ 650 h 876"/>
              <a:gd name="T46" fmla="*/ 2826 w 5382"/>
              <a:gd name="T47" fmla="*/ 600 h 876"/>
              <a:gd name="T48" fmla="*/ 2862 w 5382"/>
              <a:gd name="T49" fmla="*/ 540 h 876"/>
              <a:gd name="T50" fmla="*/ 2870 w 5382"/>
              <a:gd name="T51" fmla="*/ 554 h 876"/>
              <a:gd name="T52" fmla="*/ 2918 w 5382"/>
              <a:gd name="T53" fmla="*/ 620 h 876"/>
              <a:gd name="T54" fmla="*/ 2974 w 5382"/>
              <a:gd name="T55" fmla="*/ 682 h 876"/>
              <a:gd name="T56" fmla="*/ 3046 w 5382"/>
              <a:gd name="T57" fmla="*/ 746 h 876"/>
              <a:gd name="T58" fmla="*/ 3112 w 5382"/>
              <a:gd name="T59" fmla="*/ 790 h 876"/>
              <a:gd name="T60" fmla="*/ 3162 w 5382"/>
              <a:gd name="T61" fmla="*/ 818 h 876"/>
              <a:gd name="T62" fmla="*/ 3216 w 5382"/>
              <a:gd name="T63" fmla="*/ 840 h 876"/>
              <a:gd name="T64" fmla="*/ 3276 w 5382"/>
              <a:gd name="T65" fmla="*/ 858 h 876"/>
              <a:gd name="T66" fmla="*/ 3338 w 5382"/>
              <a:gd name="T67" fmla="*/ 870 h 876"/>
              <a:gd name="T68" fmla="*/ 3406 w 5382"/>
              <a:gd name="T69" fmla="*/ 876 h 876"/>
              <a:gd name="T70" fmla="*/ 3442 w 5382"/>
              <a:gd name="T71" fmla="*/ 876 h 876"/>
              <a:gd name="T72" fmla="*/ 3580 w 5382"/>
              <a:gd name="T73" fmla="*/ 862 h 876"/>
              <a:gd name="T74" fmla="*/ 3730 w 5382"/>
              <a:gd name="T75" fmla="*/ 832 h 876"/>
              <a:gd name="T76" fmla="*/ 3888 w 5382"/>
              <a:gd name="T77" fmla="*/ 794 h 876"/>
              <a:gd name="T78" fmla="*/ 4208 w 5382"/>
              <a:gd name="T79" fmla="*/ 708 h 876"/>
              <a:gd name="T80" fmla="*/ 4432 w 5382"/>
              <a:gd name="T81" fmla="*/ 650 h 876"/>
              <a:gd name="T82" fmla="*/ 4566 w 5382"/>
              <a:gd name="T83" fmla="*/ 624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82" h="876">
                <a:moveTo>
                  <a:pt x="4782" y="624"/>
                </a:moveTo>
                <a:lnTo>
                  <a:pt x="4782" y="624"/>
                </a:lnTo>
                <a:lnTo>
                  <a:pt x="4858" y="634"/>
                </a:lnTo>
                <a:lnTo>
                  <a:pt x="4926" y="646"/>
                </a:lnTo>
                <a:lnTo>
                  <a:pt x="4990" y="658"/>
                </a:lnTo>
                <a:lnTo>
                  <a:pt x="5050" y="674"/>
                </a:lnTo>
                <a:lnTo>
                  <a:pt x="5104" y="688"/>
                </a:lnTo>
                <a:lnTo>
                  <a:pt x="5154" y="704"/>
                </a:lnTo>
                <a:lnTo>
                  <a:pt x="5198" y="720"/>
                </a:lnTo>
                <a:lnTo>
                  <a:pt x="5238" y="736"/>
                </a:lnTo>
                <a:lnTo>
                  <a:pt x="5272" y="750"/>
                </a:lnTo>
                <a:lnTo>
                  <a:pt x="5302" y="764"/>
                </a:lnTo>
                <a:lnTo>
                  <a:pt x="5346" y="788"/>
                </a:lnTo>
                <a:lnTo>
                  <a:pt x="5374" y="804"/>
                </a:lnTo>
                <a:lnTo>
                  <a:pt x="5382" y="812"/>
                </a:lnTo>
                <a:lnTo>
                  <a:pt x="5382" y="0"/>
                </a:lnTo>
                <a:lnTo>
                  <a:pt x="0" y="0"/>
                </a:lnTo>
                <a:lnTo>
                  <a:pt x="0" y="804"/>
                </a:lnTo>
                <a:lnTo>
                  <a:pt x="2152" y="804"/>
                </a:lnTo>
                <a:lnTo>
                  <a:pt x="2152" y="804"/>
                </a:lnTo>
                <a:lnTo>
                  <a:pt x="2124" y="772"/>
                </a:lnTo>
                <a:lnTo>
                  <a:pt x="2108" y="752"/>
                </a:lnTo>
                <a:lnTo>
                  <a:pt x="2100" y="738"/>
                </a:lnTo>
                <a:lnTo>
                  <a:pt x="2098" y="734"/>
                </a:lnTo>
                <a:lnTo>
                  <a:pt x="2132" y="744"/>
                </a:lnTo>
                <a:lnTo>
                  <a:pt x="2132" y="744"/>
                </a:lnTo>
                <a:lnTo>
                  <a:pt x="2154" y="750"/>
                </a:lnTo>
                <a:lnTo>
                  <a:pt x="2182" y="758"/>
                </a:lnTo>
                <a:lnTo>
                  <a:pt x="2218" y="766"/>
                </a:lnTo>
                <a:lnTo>
                  <a:pt x="2260" y="774"/>
                </a:lnTo>
                <a:lnTo>
                  <a:pt x="2306" y="780"/>
                </a:lnTo>
                <a:lnTo>
                  <a:pt x="2358" y="784"/>
                </a:lnTo>
                <a:lnTo>
                  <a:pt x="2410" y="786"/>
                </a:lnTo>
                <a:lnTo>
                  <a:pt x="2466" y="784"/>
                </a:lnTo>
                <a:lnTo>
                  <a:pt x="2494" y="782"/>
                </a:lnTo>
                <a:lnTo>
                  <a:pt x="2524" y="778"/>
                </a:lnTo>
                <a:lnTo>
                  <a:pt x="2552" y="772"/>
                </a:lnTo>
                <a:lnTo>
                  <a:pt x="2580" y="766"/>
                </a:lnTo>
                <a:lnTo>
                  <a:pt x="2608" y="758"/>
                </a:lnTo>
                <a:lnTo>
                  <a:pt x="2636" y="748"/>
                </a:lnTo>
                <a:lnTo>
                  <a:pt x="2662" y="736"/>
                </a:lnTo>
                <a:lnTo>
                  <a:pt x="2688" y="722"/>
                </a:lnTo>
                <a:lnTo>
                  <a:pt x="2714" y="708"/>
                </a:lnTo>
                <a:lnTo>
                  <a:pt x="2740" y="690"/>
                </a:lnTo>
                <a:lnTo>
                  <a:pt x="2764" y="672"/>
                </a:lnTo>
                <a:lnTo>
                  <a:pt x="2786" y="650"/>
                </a:lnTo>
                <a:lnTo>
                  <a:pt x="2806" y="626"/>
                </a:lnTo>
                <a:lnTo>
                  <a:pt x="2826" y="600"/>
                </a:lnTo>
                <a:lnTo>
                  <a:pt x="2846" y="570"/>
                </a:lnTo>
                <a:lnTo>
                  <a:pt x="2862" y="540"/>
                </a:lnTo>
                <a:lnTo>
                  <a:pt x="2862" y="540"/>
                </a:lnTo>
                <a:lnTo>
                  <a:pt x="2870" y="554"/>
                </a:lnTo>
                <a:lnTo>
                  <a:pt x="2898" y="594"/>
                </a:lnTo>
                <a:lnTo>
                  <a:pt x="2918" y="620"/>
                </a:lnTo>
                <a:lnTo>
                  <a:pt x="2944" y="650"/>
                </a:lnTo>
                <a:lnTo>
                  <a:pt x="2974" y="682"/>
                </a:lnTo>
                <a:lnTo>
                  <a:pt x="3008" y="714"/>
                </a:lnTo>
                <a:lnTo>
                  <a:pt x="3046" y="746"/>
                </a:lnTo>
                <a:lnTo>
                  <a:pt x="3090" y="776"/>
                </a:lnTo>
                <a:lnTo>
                  <a:pt x="3112" y="790"/>
                </a:lnTo>
                <a:lnTo>
                  <a:pt x="3136" y="804"/>
                </a:lnTo>
                <a:lnTo>
                  <a:pt x="3162" y="818"/>
                </a:lnTo>
                <a:lnTo>
                  <a:pt x="3188" y="830"/>
                </a:lnTo>
                <a:lnTo>
                  <a:pt x="3216" y="840"/>
                </a:lnTo>
                <a:lnTo>
                  <a:pt x="3246" y="850"/>
                </a:lnTo>
                <a:lnTo>
                  <a:pt x="3276" y="858"/>
                </a:lnTo>
                <a:lnTo>
                  <a:pt x="3306" y="866"/>
                </a:lnTo>
                <a:lnTo>
                  <a:pt x="3338" y="870"/>
                </a:lnTo>
                <a:lnTo>
                  <a:pt x="3372" y="874"/>
                </a:lnTo>
                <a:lnTo>
                  <a:pt x="3406" y="876"/>
                </a:lnTo>
                <a:lnTo>
                  <a:pt x="3442" y="876"/>
                </a:lnTo>
                <a:lnTo>
                  <a:pt x="3442" y="876"/>
                </a:lnTo>
                <a:lnTo>
                  <a:pt x="3508" y="870"/>
                </a:lnTo>
                <a:lnTo>
                  <a:pt x="3580" y="862"/>
                </a:lnTo>
                <a:lnTo>
                  <a:pt x="3654" y="848"/>
                </a:lnTo>
                <a:lnTo>
                  <a:pt x="3730" y="832"/>
                </a:lnTo>
                <a:lnTo>
                  <a:pt x="3808" y="814"/>
                </a:lnTo>
                <a:lnTo>
                  <a:pt x="3888" y="794"/>
                </a:lnTo>
                <a:lnTo>
                  <a:pt x="4048" y="752"/>
                </a:lnTo>
                <a:lnTo>
                  <a:pt x="4208" y="708"/>
                </a:lnTo>
                <a:lnTo>
                  <a:pt x="4360" y="668"/>
                </a:lnTo>
                <a:lnTo>
                  <a:pt x="4432" y="650"/>
                </a:lnTo>
                <a:lnTo>
                  <a:pt x="4500" y="636"/>
                </a:lnTo>
                <a:lnTo>
                  <a:pt x="4566" y="624"/>
                </a:lnTo>
                <a:lnTo>
                  <a:pt x="4626" y="6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Line 16"/>
          <p:cNvSpPr>
            <a:spLocks noChangeShapeType="1"/>
          </p:cNvSpPr>
          <p:nvPr userDrawn="1"/>
        </p:nvSpPr>
        <p:spPr bwMode="auto">
          <a:xfrm>
            <a:off x="7945438" y="5855462"/>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Line 17"/>
          <p:cNvSpPr>
            <a:spLocks noChangeShapeType="1"/>
          </p:cNvSpPr>
          <p:nvPr userDrawn="1"/>
        </p:nvSpPr>
        <p:spPr bwMode="auto">
          <a:xfrm>
            <a:off x="7945438" y="5855462"/>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24" name="Picture 23"/>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330436" y="1499358"/>
            <a:ext cx="2772433" cy="1697323"/>
          </a:xfrm>
          <a:prstGeom prst="rect">
            <a:avLst/>
          </a:prstGeom>
        </p:spPr>
      </p:pic>
    </p:spTree>
    <p:extLst>
      <p:ext uri="{BB962C8B-B14F-4D97-AF65-F5344CB8AC3E}">
        <p14:creationId xmlns:p14="http://schemas.microsoft.com/office/powerpoint/2010/main" val="3278940948"/>
      </p:ext>
    </p:extLst>
  </p:cSld>
  <p:clrMapOvr>
    <a:masterClrMapping/>
  </p:clrMapOvr>
  <p:extLst mod="1">
    <p:ext uri="{DCECCB84-F9BA-43D5-87BE-67443E8EF086}">
      <p15:sldGuideLst xmlns:p15="http://schemas.microsoft.com/office/powerpoint/2012/main">
        <p15:guide id="1" orient="horz" pos="3888">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 + sideba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96074" y="543674"/>
            <a:ext cx="7754189" cy="533400"/>
          </a:xfrm>
          <a:prstGeom prst="rect">
            <a:avLst/>
          </a:prstGeom>
        </p:spPr>
        <p:txBody>
          <a:bodyPr/>
          <a:lstStyle>
            <a:lvl1pPr algn="l">
              <a:defRPr sz="2800" baseline="0">
                <a:solidFill>
                  <a:srgbClr val="395173"/>
                </a:solidFill>
              </a:defRPr>
            </a:lvl1pPr>
          </a:lstStyle>
          <a:p>
            <a:r>
              <a:rPr lang="en-US" dirty="0"/>
              <a:t>Concise Title</a:t>
            </a:r>
          </a:p>
        </p:txBody>
      </p:sp>
      <p:sp>
        <p:nvSpPr>
          <p:cNvPr id="8" name="Text Placeholder 7"/>
          <p:cNvSpPr>
            <a:spLocks noGrp="1"/>
          </p:cNvSpPr>
          <p:nvPr>
            <p:ph type="body" sz="quarter" idx="10"/>
          </p:nvPr>
        </p:nvSpPr>
        <p:spPr>
          <a:xfrm>
            <a:off x="685800" y="1600200"/>
            <a:ext cx="5791200" cy="4572000"/>
          </a:xfrm>
        </p:spPr>
        <p:txBody>
          <a:bodyPr/>
          <a:lstStyle>
            <a:lvl3pPr>
              <a:defRPr/>
            </a:lvl3pPr>
          </a:lstStyle>
          <a:p>
            <a:pPr lvl="0"/>
            <a:r>
              <a:rPr lang="en-US" dirty="0"/>
              <a:t>Click to edit Master text styles</a:t>
            </a:r>
          </a:p>
          <a:p>
            <a:pPr lvl="1"/>
            <a:r>
              <a:rPr lang="en-US" dirty="0"/>
              <a:t>Second level</a:t>
            </a:r>
          </a:p>
          <a:p>
            <a:pPr lvl="2"/>
            <a:r>
              <a:rPr lang="en-US" dirty="0"/>
              <a:t>Don’t exceed 3 levels</a:t>
            </a:r>
          </a:p>
        </p:txBody>
      </p:sp>
      <p:sp>
        <p:nvSpPr>
          <p:cNvPr id="7" name="Content Placeholder 6"/>
          <p:cNvSpPr>
            <a:spLocks noGrp="1"/>
          </p:cNvSpPr>
          <p:nvPr>
            <p:ph sz="quarter" idx="11" hasCustomPrompt="1"/>
          </p:nvPr>
        </p:nvSpPr>
        <p:spPr>
          <a:xfrm>
            <a:off x="6705600" y="1600200"/>
            <a:ext cx="1744663" cy="4572000"/>
          </a:xfrm>
          <a:solidFill>
            <a:srgbClr val="E1E1D5"/>
          </a:solidFill>
        </p:spPr>
        <p:txBody>
          <a:bodyPr lIns="164592" tIns="109728" rIns="164592" bIns="109728">
            <a:noAutofit/>
          </a:bodyPr>
          <a:lstStyle>
            <a:lvl1pPr marL="0" indent="0">
              <a:lnSpc>
                <a:spcPts val="2000"/>
              </a:lnSpc>
              <a:spcBef>
                <a:spcPts val="1200"/>
              </a:spcBef>
              <a:buNone/>
              <a:defRPr sz="1600" baseline="0"/>
            </a:lvl1pPr>
          </a:lstStyle>
          <a:p>
            <a:pPr lvl="0"/>
            <a:r>
              <a:rPr lang="en-US" dirty="0"/>
              <a:t>Put what you want in here. Sidebar for when there is additional information to highlight.</a:t>
            </a:r>
          </a:p>
        </p:txBody>
      </p:sp>
      <p:sp>
        <p:nvSpPr>
          <p:cNvPr id="10" name="Rectangle 9"/>
          <p:cNvSpPr/>
          <p:nvPr userDrawn="1"/>
        </p:nvSpPr>
        <p:spPr>
          <a:xfrm flipV="1">
            <a:off x="0" y="6367267"/>
            <a:ext cx="7945437"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Line 12"/>
          <p:cNvSpPr>
            <a:spLocks noChangeShapeType="1"/>
          </p:cNvSpPr>
          <p:nvPr userDrawn="1"/>
        </p:nvSpPr>
        <p:spPr bwMode="auto">
          <a:xfrm>
            <a:off x="7945438"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Line 13"/>
          <p:cNvSpPr>
            <a:spLocks noChangeShapeType="1"/>
          </p:cNvSpPr>
          <p:nvPr userDrawn="1"/>
        </p:nvSpPr>
        <p:spPr bwMode="auto">
          <a:xfrm>
            <a:off x="7945438"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TextBox 12"/>
          <p:cNvSpPr txBox="1"/>
          <p:nvPr userDrawn="1"/>
        </p:nvSpPr>
        <p:spPr>
          <a:xfrm>
            <a:off x="120776" y="6471855"/>
            <a:ext cx="2700068" cy="276999"/>
          </a:xfrm>
          <a:prstGeom prst="rect">
            <a:avLst/>
          </a:prstGeom>
          <a:noFill/>
        </p:spPr>
        <p:txBody>
          <a:bodyPr wrap="square" rtlCol="0">
            <a:spAutoFit/>
          </a:bodyPr>
          <a:lstStyle/>
          <a:p>
            <a:r>
              <a:rPr lang="en-US" sz="1200" b="1" dirty="0">
                <a:solidFill>
                  <a:schemeClr val="bg1"/>
                </a:solidFill>
                <a:latin typeface="+mn-lt"/>
              </a:rPr>
              <a:t>Reuse-15-05</a:t>
            </a:r>
          </a:p>
        </p:txBody>
      </p:sp>
      <p:sp>
        <p:nvSpPr>
          <p:cNvPr id="14" name="TextBox 13"/>
          <p:cNvSpPr txBox="1"/>
          <p:nvPr userDrawn="1"/>
        </p:nvSpPr>
        <p:spPr>
          <a:xfrm>
            <a:off x="4643917" y="6481896"/>
            <a:ext cx="3390187" cy="276999"/>
          </a:xfrm>
          <a:prstGeom prst="rect">
            <a:avLst/>
          </a:prstGeom>
          <a:noFill/>
        </p:spPr>
        <p:txBody>
          <a:bodyPr wrap="square" rtlCol="0">
            <a:spAutoFit/>
          </a:bodyPr>
          <a:lstStyle/>
          <a:p>
            <a:r>
              <a:rPr lang="en-US" sz="1200" b="1" dirty="0">
                <a:solidFill>
                  <a:schemeClr val="bg1"/>
                </a:solidFill>
                <a:latin typeface="+mn-lt"/>
              </a:rPr>
              <a:t>© 2016 WE&amp;RF  ALL RIGHTS RESERVED</a:t>
            </a:r>
          </a:p>
        </p:txBody>
      </p:sp>
      <p:pic>
        <p:nvPicPr>
          <p:cNvPr id="16" name="Picture 15">
            <a:extLst>
              <a:ext uri="{FF2B5EF4-FFF2-40B4-BE49-F238E27FC236}">
                <a16:creationId xmlns:a16="http://schemas.microsoft.com/office/drawing/2014/main" id="{9911BB25-0E24-4AEC-839B-C19254690D0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259922" y="6309252"/>
            <a:ext cx="829262" cy="507686"/>
          </a:xfrm>
          <a:prstGeom prst="rect">
            <a:avLst/>
          </a:prstGeom>
        </p:spPr>
      </p:pic>
    </p:spTree>
    <p:extLst>
      <p:ext uri="{BB962C8B-B14F-4D97-AF65-F5344CB8AC3E}">
        <p14:creationId xmlns:p14="http://schemas.microsoft.com/office/powerpoint/2010/main" val="22910103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 column content">
    <p:spTree>
      <p:nvGrpSpPr>
        <p:cNvPr id="1" name=""/>
        <p:cNvGrpSpPr/>
        <p:nvPr/>
      </p:nvGrpSpPr>
      <p:grpSpPr>
        <a:xfrm>
          <a:off x="0" y="0"/>
          <a:ext cx="0" cy="0"/>
          <a:chOff x="0" y="0"/>
          <a:chExt cx="0" cy="0"/>
        </a:xfrm>
      </p:grpSpPr>
      <p:sp>
        <p:nvSpPr>
          <p:cNvPr id="9" name="Title Placeholder 5"/>
          <p:cNvSpPr>
            <a:spLocks noGrp="1"/>
          </p:cNvSpPr>
          <p:nvPr>
            <p:ph type="title" hasCustomPrompt="1"/>
          </p:nvPr>
        </p:nvSpPr>
        <p:spPr>
          <a:xfrm>
            <a:off x="685800" y="541964"/>
            <a:ext cx="7784432" cy="533400"/>
          </a:xfrm>
          <a:prstGeom prst="rect">
            <a:avLst/>
          </a:prstGeom>
        </p:spPr>
        <p:txBody>
          <a:bodyPr vert="horz" lIns="91440" tIns="45720" rIns="91440" bIns="45720" rtlCol="0" anchor="ctr">
            <a:noAutofit/>
          </a:bodyPr>
          <a:lstStyle>
            <a:lvl1pPr>
              <a:defRPr b="1"/>
            </a:lvl1pPr>
          </a:lstStyle>
          <a:p>
            <a:r>
              <a:rPr lang="en-US" dirty="0"/>
              <a:t>Concise Title</a:t>
            </a:r>
          </a:p>
        </p:txBody>
      </p:sp>
      <p:sp>
        <p:nvSpPr>
          <p:cNvPr id="13" name="Text Placeholder 12"/>
          <p:cNvSpPr>
            <a:spLocks noGrp="1"/>
          </p:cNvSpPr>
          <p:nvPr>
            <p:ph type="body" sz="quarter" idx="11"/>
          </p:nvPr>
        </p:nvSpPr>
        <p:spPr>
          <a:xfrm>
            <a:off x="697832" y="1600200"/>
            <a:ext cx="3771900" cy="4572000"/>
          </a:xfrm>
        </p:spPr>
        <p:txBody>
          <a:bodyPr/>
          <a:lstStyle>
            <a:lvl3pPr>
              <a:defRPr/>
            </a:lvl3pPr>
          </a:lstStyle>
          <a:p>
            <a:pPr lvl="0"/>
            <a:r>
              <a:rPr lang="en-US" dirty="0"/>
              <a:t>Click to edit Master text styles</a:t>
            </a:r>
          </a:p>
          <a:p>
            <a:pPr lvl="1"/>
            <a:r>
              <a:rPr lang="en-US" dirty="0"/>
              <a:t>Second level</a:t>
            </a:r>
          </a:p>
          <a:p>
            <a:pPr lvl="2"/>
            <a:r>
              <a:rPr lang="en-US" dirty="0"/>
              <a:t>Don’t exceed 3 levels</a:t>
            </a:r>
          </a:p>
        </p:txBody>
      </p:sp>
      <p:sp>
        <p:nvSpPr>
          <p:cNvPr id="3" name="Content Placeholder 2"/>
          <p:cNvSpPr>
            <a:spLocks noGrp="1"/>
          </p:cNvSpPr>
          <p:nvPr>
            <p:ph sz="quarter" idx="12" hasCustomPrompt="1"/>
          </p:nvPr>
        </p:nvSpPr>
        <p:spPr>
          <a:xfrm>
            <a:off x="4686300" y="1600200"/>
            <a:ext cx="3771900" cy="4572000"/>
          </a:xfrm>
        </p:spPr>
        <p:txBody>
          <a:bodyPr/>
          <a:lstStyle>
            <a:lvl1pPr marL="0" marR="0" indent="0" algn="l" defTabSz="914400" rtl="0" eaLnBrk="1" fontAlgn="auto" latinLnBrk="0" hangingPunct="1">
              <a:lnSpc>
                <a:spcPts val="3120"/>
              </a:lnSpc>
              <a:spcBef>
                <a:spcPts val="2400"/>
              </a:spcBef>
              <a:spcAft>
                <a:spcPts val="0"/>
              </a:spcAft>
              <a:buClr>
                <a:srgbClr val="000000">
                  <a:lumMod val="75000"/>
                  <a:lumOff val="25000"/>
                </a:srgbClr>
              </a:buClr>
              <a:buSzPct val="105000"/>
              <a:buFont typeface="Arial" panose="020B0604020202020204" pitchFamily="34" charset="0"/>
              <a:buNone/>
              <a:tabLst/>
              <a:defRPr baseline="0"/>
            </a:lvl1pPr>
          </a:lstStyle>
          <a:p>
            <a:pPr marL="228600" marR="0" lvl="0" indent="-228600" algn="l" defTabSz="914400" rtl="0" eaLnBrk="1" fontAlgn="auto" latinLnBrk="0" hangingPunct="1">
              <a:lnSpc>
                <a:spcPts val="3120"/>
              </a:lnSpc>
              <a:spcBef>
                <a:spcPts val="2400"/>
              </a:spcBef>
              <a:spcAft>
                <a:spcPts val="0"/>
              </a:spcAft>
              <a:buClr>
                <a:srgbClr val="000000">
                  <a:lumMod val="75000"/>
                  <a:lumOff val="25000"/>
                </a:srgbClr>
              </a:buClr>
              <a:buSzPct val="105000"/>
              <a:buFont typeface="Arial" panose="020B0604020202020204" pitchFamily="34" charset="0"/>
              <a:buChar char="•"/>
              <a:tabLst/>
              <a:defRPr/>
            </a:pPr>
            <a:r>
              <a:rPr kumimoji="0" lang="en-US" sz="2600" b="0" i="0" u="none" strike="noStrike" kern="1200" cap="none" spc="0" normalizeH="0" baseline="0" noProof="0" dirty="0">
                <a:ln>
                  <a:noFill/>
                </a:ln>
                <a:solidFill>
                  <a:srgbClr val="000000">
                    <a:lumMod val="75000"/>
                    <a:lumOff val="25000"/>
                  </a:srgbClr>
                </a:solidFill>
                <a:effectLst/>
                <a:uLnTx/>
                <a:uFillTx/>
                <a:latin typeface="+mn-lt"/>
                <a:ea typeface="MS PGothic" panose="020B0600070205080204" pitchFamily="34" charset="-128"/>
                <a:cs typeface="+mn-cs"/>
              </a:rPr>
              <a:t>Insert photo or graphic</a:t>
            </a:r>
          </a:p>
        </p:txBody>
      </p:sp>
      <p:sp>
        <p:nvSpPr>
          <p:cNvPr id="11" name="Line 12"/>
          <p:cNvSpPr>
            <a:spLocks noChangeShapeType="1"/>
          </p:cNvSpPr>
          <p:nvPr userDrawn="1"/>
        </p:nvSpPr>
        <p:spPr bwMode="auto">
          <a:xfrm>
            <a:off x="7945438"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Line 13"/>
          <p:cNvSpPr>
            <a:spLocks noChangeShapeType="1"/>
          </p:cNvSpPr>
          <p:nvPr userDrawn="1"/>
        </p:nvSpPr>
        <p:spPr bwMode="auto">
          <a:xfrm>
            <a:off x="7945438"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TextBox 14"/>
          <p:cNvSpPr txBox="1"/>
          <p:nvPr userDrawn="1"/>
        </p:nvSpPr>
        <p:spPr>
          <a:xfrm>
            <a:off x="4643917" y="6481896"/>
            <a:ext cx="3390187" cy="276999"/>
          </a:xfrm>
          <a:prstGeom prst="rect">
            <a:avLst/>
          </a:prstGeom>
          <a:noFill/>
        </p:spPr>
        <p:txBody>
          <a:bodyPr wrap="square" rtlCol="0">
            <a:spAutoFit/>
          </a:bodyPr>
          <a:lstStyle/>
          <a:p>
            <a:r>
              <a:rPr lang="en-US" sz="1200" b="1" dirty="0">
                <a:solidFill>
                  <a:schemeClr val="bg1"/>
                </a:solidFill>
                <a:latin typeface="+mn-lt"/>
              </a:rPr>
              <a:t>© 2016 WE&amp;RF  ALL RIGHTS RESERVED</a:t>
            </a:r>
          </a:p>
        </p:txBody>
      </p:sp>
      <p:sp>
        <p:nvSpPr>
          <p:cNvPr id="16" name="Rectangle 15"/>
          <p:cNvSpPr/>
          <p:nvPr userDrawn="1"/>
        </p:nvSpPr>
        <p:spPr>
          <a:xfrm flipV="1">
            <a:off x="1" y="6383876"/>
            <a:ext cx="8277725"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350" dirty="0"/>
          </a:p>
        </p:txBody>
      </p:sp>
      <p:sp>
        <p:nvSpPr>
          <p:cNvPr id="18" name="TextBox 13"/>
          <p:cNvSpPr txBox="1"/>
          <p:nvPr userDrawn="1"/>
        </p:nvSpPr>
        <p:spPr>
          <a:xfrm>
            <a:off x="120777" y="6456382"/>
            <a:ext cx="2700068"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a:solidFill>
                  <a:schemeClr val="bg1"/>
                </a:solidFill>
                <a:latin typeface="+mn-lt"/>
              </a:rPr>
              <a:t>Reuse-15-05</a:t>
            </a:r>
          </a:p>
        </p:txBody>
      </p:sp>
      <p:pic>
        <p:nvPicPr>
          <p:cNvPr id="19" name="Picture 1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259922" y="6309252"/>
            <a:ext cx="829262" cy="507686"/>
          </a:xfrm>
          <a:prstGeom prst="rect">
            <a:avLst/>
          </a:prstGeom>
        </p:spPr>
      </p:pic>
      <p:sp>
        <p:nvSpPr>
          <p:cNvPr id="20" name="TextBox 14"/>
          <p:cNvSpPr txBox="1"/>
          <p:nvPr userDrawn="1"/>
        </p:nvSpPr>
        <p:spPr>
          <a:xfrm>
            <a:off x="3642610" y="6456382"/>
            <a:ext cx="5212651" cy="2616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100" b="1" dirty="0">
                <a:solidFill>
                  <a:schemeClr val="bg1"/>
                </a:solidFill>
                <a:latin typeface="+mn-lt"/>
              </a:rPr>
              <a:t>© </a:t>
            </a:r>
            <a:r>
              <a:rPr lang="en-US" sz="1100" b="1" dirty="0" smtClean="0">
                <a:solidFill>
                  <a:schemeClr val="bg1"/>
                </a:solidFill>
                <a:latin typeface="+mn-lt"/>
              </a:rPr>
              <a:t>2018 WATER RESEARCH</a:t>
            </a:r>
            <a:r>
              <a:rPr lang="en-US" sz="1100" b="1" baseline="0" dirty="0" smtClean="0">
                <a:solidFill>
                  <a:schemeClr val="bg1"/>
                </a:solidFill>
                <a:latin typeface="+mn-lt"/>
              </a:rPr>
              <a:t> FOUNDATION </a:t>
            </a:r>
            <a:r>
              <a:rPr lang="en-US" sz="1100" b="1" dirty="0" smtClean="0">
                <a:solidFill>
                  <a:schemeClr val="bg1"/>
                </a:solidFill>
                <a:latin typeface="+mn-lt"/>
              </a:rPr>
              <a:t>ALL </a:t>
            </a:r>
            <a:r>
              <a:rPr lang="en-US" sz="1100" b="1" dirty="0">
                <a:solidFill>
                  <a:schemeClr val="bg1"/>
                </a:solidFill>
                <a:latin typeface="+mn-lt"/>
              </a:rPr>
              <a:t>RIGHTS RESERVED</a:t>
            </a:r>
          </a:p>
        </p:txBody>
      </p:sp>
    </p:spTree>
    <p:extLst>
      <p:ext uri="{BB962C8B-B14F-4D97-AF65-F5344CB8AC3E}">
        <p14:creationId xmlns:p14="http://schemas.microsoft.com/office/powerpoint/2010/main" val="7861679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Large graphic + text">
    <p:spTree>
      <p:nvGrpSpPr>
        <p:cNvPr id="1" name=""/>
        <p:cNvGrpSpPr/>
        <p:nvPr/>
      </p:nvGrpSpPr>
      <p:grpSpPr>
        <a:xfrm>
          <a:off x="0" y="0"/>
          <a:ext cx="0" cy="0"/>
          <a:chOff x="0" y="0"/>
          <a:chExt cx="0" cy="0"/>
        </a:xfrm>
      </p:grpSpPr>
      <p:sp>
        <p:nvSpPr>
          <p:cNvPr id="9" name="Title Placeholder 5"/>
          <p:cNvSpPr>
            <a:spLocks noGrp="1"/>
          </p:cNvSpPr>
          <p:nvPr>
            <p:ph type="title" hasCustomPrompt="1"/>
          </p:nvPr>
        </p:nvSpPr>
        <p:spPr>
          <a:xfrm>
            <a:off x="6705600" y="551380"/>
            <a:ext cx="1764632" cy="533400"/>
          </a:xfrm>
          <a:prstGeom prst="rect">
            <a:avLst/>
          </a:prstGeom>
        </p:spPr>
        <p:txBody>
          <a:bodyPr vert="horz" lIns="91440" tIns="45720" rIns="91440" bIns="45720" rtlCol="0" anchor="ctr">
            <a:noAutofit/>
          </a:bodyPr>
          <a:lstStyle>
            <a:lvl1pPr>
              <a:defRPr sz="2800" b="1"/>
            </a:lvl1pPr>
          </a:lstStyle>
          <a:p>
            <a:r>
              <a:rPr lang="en-US" dirty="0"/>
              <a:t>Concise Title</a:t>
            </a:r>
          </a:p>
        </p:txBody>
      </p:sp>
      <p:sp>
        <p:nvSpPr>
          <p:cNvPr id="13" name="Text Placeholder 12"/>
          <p:cNvSpPr>
            <a:spLocks noGrp="1"/>
          </p:cNvSpPr>
          <p:nvPr>
            <p:ph type="body" sz="quarter" idx="11" hasCustomPrompt="1"/>
          </p:nvPr>
        </p:nvSpPr>
        <p:spPr>
          <a:xfrm>
            <a:off x="6705600" y="1790700"/>
            <a:ext cx="1752600" cy="4381499"/>
          </a:xfrm>
        </p:spPr>
        <p:txBody>
          <a:bodyPr tIns="0" rIns="0" anchor="t">
            <a:noAutofit/>
          </a:bodyPr>
          <a:lstStyle>
            <a:lvl1pPr marL="0" indent="0">
              <a:lnSpc>
                <a:spcPts val="1900"/>
              </a:lnSpc>
              <a:spcBef>
                <a:spcPts val="600"/>
              </a:spcBef>
              <a:buNone/>
              <a:defRPr sz="1600" baseline="0"/>
            </a:lvl1pPr>
            <a:lvl2pPr marL="457200" indent="0">
              <a:buNone/>
              <a:defRPr/>
            </a:lvl2pPr>
            <a:lvl3pPr marL="914400" indent="0">
              <a:buNone/>
              <a:defRPr/>
            </a:lvl3pPr>
          </a:lstStyle>
          <a:p>
            <a:pPr lvl="0"/>
            <a:r>
              <a:rPr lang="en-US" dirty="0"/>
              <a:t>A caption for the image or graphic. Shouldn’t need bullets because the image speaks for itself.</a:t>
            </a:r>
          </a:p>
        </p:txBody>
      </p:sp>
      <p:sp>
        <p:nvSpPr>
          <p:cNvPr id="3" name="Content Placeholder 2"/>
          <p:cNvSpPr>
            <a:spLocks noGrp="1"/>
          </p:cNvSpPr>
          <p:nvPr>
            <p:ph sz="quarter" idx="12" hasCustomPrompt="1"/>
          </p:nvPr>
        </p:nvSpPr>
        <p:spPr>
          <a:xfrm>
            <a:off x="685800" y="533400"/>
            <a:ext cx="5791200" cy="5638800"/>
          </a:xfrm>
        </p:spPr>
        <p:txBody>
          <a:bodyPr>
            <a:normAutofit/>
          </a:bodyPr>
          <a:lstStyle>
            <a:lvl1pPr marL="0" indent="0">
              <a:buNone/>
              <a:defRPr sz="2000" baseline="0"/>
            </a:lvl1pPr>
            <a:lvl3pPr marL="914400" indent="0">
              <a:buNone/>
              <a:defRPr/>
            </a:lvl3pPr>
          </a:lstStyle>
          <a:p>
            <a:pPr lvl="0"/>
            <a:r>
              <a:rPr lang="en-US" dirty="0"/>
              <a:t>Insert large photo or graphic here</a:t>
            </a:r>
          </a:p>
        </p:txBody>
      </p:sp>
      <p:sp>
        <p:nvSpPr>
          <p:cNvPr id="16" name="Line 12"/>
          <p:cNvSpPr>
            <a:spLocks noChangeShapeType="1"/>
          </p:cNvSpPr>
          <p:nvPr userDrawn="1"/>
        </p:nvSpPr>
        <p:spPr bwMode="auto">
          <a:xfrm>
            <a:off x="7945438"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Line 13"/>
          <p:cNvSpPr>
            <a:spLocks noChangeShapeType="1"/>
          </p:cNvSpPr>
          <p:nvPr userDrawn="1"/>
        </p:nvSpPr>
        <p:spPr bwMode="auto">
          <a:xfrm>
            <a:off x="7945438"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TextBox 17"/>
          <p:cNvSpPr txBox="1"/>
          <p:nvPr userDrawn="1"/>
        </p:nvSpPr>
        <p:spPr>
          <a:xfrm>
            <a:off x="4643917" y="6481896"/>
            <a:ext cx="3390187" cy="276999"/>
          </a:xfrm>
          <a:prstGeom prst="rect">
            <a:avLst/>
          </a:prstGeom>
          <a:noFill/>
        </p:spPr>
        <p:txBody>
          <a:bodyPr wrap="square" rtlCol="0">
            <a:spAutoFit/>
          </a:bodyPr>
          <a:lstStyle/>
          <a:p>
            <a:r>
              <a:rPr lang="en-US" sz="1200" b="1" dirty="0">
                <a:solidFill>
                  <a:schemeClr val="bg1"/>
                </a:solidFill>
                <a:latin typeface="+mn-lt"/>
              </a:rPr>
              <a:t>© 2016 WE&amp;RF  ALL RIGHTS RESERVED</a:t>
            </a:r>
          </a:p>
        </p:txBody>
      </p:sp>
      <p:sp>
        <p:nvSpPr>
          <p:cNvPr id="19" name="Rectangle 18"/>
          <p:cNvSpPr/>
          <p:nvPr userDrawn="1"/>
        </p:nvSpPr>
        <p:spPr>
          <a:xfrm flipV="1">
            <a:off x="1" y="6383876"/>
            <a:ext cx="8277725"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350" dirty="0"/>
          </a:p>
        </p:txBody>
      </p:sp>
      <p:sp>
        <p:nvSpPr>
          <p:cNvPr id="20" name="TextBox 13"/>
          <p:cNvSpPr txBox="1"/>
          <p:nvPr userDrawn="1"/>
        </p:nvSpPr>
        <p:spPr>
          <a:xfrm>
            <a:off x="120777" y="6456382"/>
            <a:ext cx="2700068"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a:solidFill>
                  <a:schemeClr val="bg1"/>
                </a:solidFill>
                <a:latin typeface="+mn-lt"/>
              </a:rPr>
              <a:t>Reuse-15-05</a:t>
            </a:r>
          </a:p>
        </p:txBody>
      </p:sp>
      <p:pic>
        <p:nvPicPr>
          <p:cNvPr id="21" name="Picture 2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259922" y="6309252"/>
            <a:ext cx="829262" cy="507686"/>
          </a:xfrm>
          <a:prstGeom prst="rect">
            <a:avLst/>
          </a:prstGeom>
        </p:spPr>
      </p:pic>
      <p:sp>
        <p:nvSpPr>
          <p:cNvPr id="22" name="TextBox 14"/>
          <p:cNvSpPr txBox="1"/>
          <p:nvPr userDrawn="1"/>
        </p:nvSpPr>
        <p:spPr>
          <a:xfrm>
            <a:off x="3642610" y="6456382"/>
            <a:ext cx="5212651" cy="2616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100" b="1" dirty="0">
                <a:solidFill>
                  <a:schemeClr val="bg1"/>
                </a:solidFill>
                <a:latin typeface="+mn-lt"/>
              </a:rPr>
              <a:t>© </a:t>
            </a:r>
            <a:r>
              <a:rPr lang="en-US" sz="1100" b="1" dirty="0" smtClean="0">
                <a:solidFill>
                  <a:schemeClr val="bg1"/>
                </a:solidFill>
                <a:latin typeface="+mn-lt"/>
              </a:rPr>
              <a:t>2018 WATER RESEARCH</a:t>
            </a:r>
            <a:r>
              <a:rPr lang="en-US" sz="1100" b="1" baseline="0" dirty="0" smtClean="0">
                <a:solidFill>
                  <a:schemeClr val="bg1"/>
                </a:solidFill>
                <a:latin typeface="+mn-lt"/>
              </a:rPr>
              <a:t> FOUNDATION </a:t>
            </a:r>
            <a:r>
              <a:rPr lang="en-US" sz="1100" b="1" dirty="0" smtClean="0">
                <a:solidFill>
                  <a:schemeClr val="bg1"/>
                </a:solidFill>
                <a:latin typeface="+mn-lt"/>
              </a:rPr>
              <a:t>ALL </a:t>
            </a:r>
            <a:r>
              <a:rPr lang="en-US" sz="1100" b="1" dirty="0">
                <a:solidFill>
                  <a:schemeClr val="bg1"/>
                </a:solidFill>
                <a:latin typeface="+mn-lt"/>
              </a:rPr>
              <a:t>RIGHTS RESERVED</a:t>
            </a:r>
          </a:p>
        </p:txBody>
      </p:sp>
    </p:spTree>
    <p:extLst>
      <p:ext uri="{BB962C8B-B14F-4D97-AF65-F5344CB8AC3E}">
        <p14:creationId xmlns:p14="http://schemas.microsoft.com/office/powerpoint/2010/main" val="4820369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Large graphic + text">
    <p:spTree>
      <p:nvGrpSpPr>
        <p:cNvPr id="1" name=""/>
        <p:cNvGrpSpPr/>
        <p:nvPr/>
      </p:nvGrpSpPr>
      <p:grpSpPr>
        <a:xfrm>
          <a:off x="0" y="0"/>
          <a:ext cx="0" cy="0"/>
          <a:chOff x="0" y="0"/>
          <a:chExt cx="0" cy="0"/>
        </a:xfrm>
      </p:grpSpPr>
      <p:sp>
        <p:nvSpPr>
          <p:cNvPr id="9" name="Title Placeholder 5"/>
          <p:cNvSpPr>
            <a:spLocks noGrp="1"/>
          </p:cNvSpPr>
          <p:nvPr>
            <p:ph type="title" hasCustomPrompt="1"/>
          </p:nvPr>
        </p:nvSpPr>
        <p:spPr>
          <a:xfrm>
            <a:off x="696074" y="541964"/>
            <a:ext cx="7774158" cy="533400"/>
          </a:xfrm>
          <a:prstGeom prst="rect">
            <a:avLst/>
          </a:prstGeom>
        </p:spPr>
        <p:txBody>
          <a:bodyPr vert="horz" lIns="91440" tIns="45720" rIns="91440" bIns="45720" rtlCol="0" anchor="ctr">
            <a:noAutofit/>
          </a:bodyPr>
          <a:lstStyle>
            <a:lvl1pPr>
              <a:defRPr sz="2800" b="1"/>
            </a:lvl1pPr>
          </a:lstStyle>
          <a:p>
            <a:r>
              <a:rPr lang="en-US" dirty="0"/>
              <a:t>Concise Title</a:t>
            </a:r>
          </a:p>
        </p:txBody>
      </p:sp>
      <p:sp>
        <p:nvSpPr>
          <p:cNvPr id="3" name="Content Placeholder 2"/>
          <p:cNvSpPr>
            <a:spLocks noGrp="1"/>
          </p:cNvSpPr>
          <p:nvPr>
            <p:ph sz="quarter" idx="12" hasCustomPrompt="1"/>
          </p:nvPr>
        </p:nvSpPr>
        <p:spPr>
          <a:xfrm>
            <a:off x="696074" y="3606230"/>
            <a:ext cx="7762126" cy="2565970"/>
          </a:xfrm>
        </p:spPr>
        <p:txBody>
          <a:bodyPr>
            <a:normAutofit/>
          </a:bodyPr>
          <a:lstStyle>
            <a:lvl1pPr marL="0" indent="0">
              <a:buNone/>
              <a:defRPr sz="2000" baseline="0"/>
            </a:lvl1pPr>
            <a:lvl3pPr marL="914400" indent="0">
              <a:buNone/>
              <a:defRPr/>
            </a:lvl3pPr>
          </a:lstStyle>
          <a:p>
            <a:pPr lvl="0"/>
            <a:r>
              <a:rPr lang="en-US" dirty="0"/>
              <a:t>Insert large photo or graphic here</a:t>
            </a:r>
          </a:p>
        </p:txBody>
      </p:sp>
      <p:sp>
        <p:nvSpPr>
          <p:cNvPr id="8" name="Text Placeholder 12"/>
          <p:cNvSpPr>
            <a:spLocks noGrp="1"/>
          </p:cNvSpPr>
          <p:nvPr>
            <p:ph type="body" sz="quarter" idx="11"/>
          </p:nvPr>
        </p:nvSpPr>
        <p:spPr>
          <a:xfrm>
            <a:off x="696074" y="1617109"/>
            <a:ext cx="7762126" cy="1763089"/>
          </a:xfrm>
        </p:spPr>
        <p:txBody>
          <a:bodyPr/>
          <a:lstStyle>
            <a:lvl3pPr>
              <a:defRPr/>
            </a:lvl3pPr>
          </a:lstStyle>
          <a:p>
            <a:pPr lvl="0"/>
            <a:r>
              <a:rPr lang="en-US" dirty="0"/>
              <a:t>Click to edit Master text styles</a:t>
            </a:r>
          </a:p>
          <a:p>
            <a:pPr lvl="1"/>
            <a:r>
              <a:rPr lang="en-US" dirty="0"/>
              <a:t>Second level</a:t>
            </a:r>
          </a:p>
          <a:p>
            <a:pPr lvl="2"/>
            <a:r>
              <a:rPr lang="en-US" dirty="0"/>
              <a:t>Don’t exceed 3 levels</a:t>
            </a:r>
          </a:p>
        </p:txBody>
      </p:sp>
      <p:sp>
        <p:nvSpPr>
          <p:cNvPr id="16" name="Line 12"/>
          <p:cNvSpPr>
            <a:spLocks noChangeShapeType="1"/>
          </p:cNvSpPr>
          <p:nvPr userDrawn="1"/>
        </p:nvSpPr>
        <p:spPr bwMode="auto">
          <a:xfrm>
            <a:off x="7945438"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Line 13"/>
          <p:cNvSpPr>
            <a:spLocks noChangeShapeType="1"/>
          </p:cNvSpPr>
          <p:nvPr userDrawn="1"/>
        </p:nvSpPr>
        <p:spPr bwMode="auto">
          <a:xfrm>
            <a:off x="7945438"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TextBox 17"/>
          <p:cNvSpPr txBox="1"/>
          <p:nvPr userDrawn="1"/>
        </p:nvSpPr>
        <p:spPr>
          <a:xfrm>
            <a:off x="4643917" y="6481896"/>
            <a:ext cx="3390187" cy="276999"/>
          </a:xfrm>
          <a:prstGeom prst="rect">
            <a:avLst/>
          </a:prstGeom>
          <a:noFill/>
        </p:spPr>
        <p:txBody>
          <a:bodyPr wrap="square" rtlCol="0">
            <a:spAutoFit/>
          </a:bodyPr>
          <a:lstStyle/>
          <a:p>
            <a:r>
              <a:rPr lang="en-US" sz="1200" b="1" dirty="0">
                <a:solidFill>
                  <a:schemeClr val="bg1"/>
                </a:solidFill>
                <a:latin typeface="+mn-lt"/>
              </a:rPr>
              <a:t>© 2016 WE&amp;RF  ALL RIGHTS RESERVED</a:t>
            </a:r>
          </a:p>
        </p:txBody>
      </p:sp>
      <p:sp>
        <p:nvSpPr>
          <p:cNvPr id="19" name="Rectangle 18"/>
          <p:cNvSpPr/>
          <p:nvPr userDrawn="1"/>
        </p:nvSpPr>
        <p:spPr>
          <a:xfrm flipV="1">
            <a:off x="1" y="6383876"/>
            <a:ext cx="8277725"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350" dirty="0"/>
          </a:p>
        </p:txBody>
      </p:sp>
      <p:sp>
        <p:nvSpPr>
          <p:cNvPr id="20" name="TextBox 13"/>
          <p:cNvSpPr txBox="1"/>
          <p:nvPr userDrawn="1"/>
        </p:nvSpPr>
        <p:spPr>
          <a:xfrm>
            <a:off x="120777" y="6456382"/>
            <a:ext cx="2700068"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a:solidFill>
                  <a:schemeClr val="bg1"/>
                </a:solidFill>
                <a:latin typeface="+mn-lt"/>
              </a:rPr>
              <a:t>Reuse-15-05</a:t>
            </a:r>
          </a:p>
        </p:txBody>
      </p:sp>
      <p:pic>
        <p:nvPicPr>
          <p:cNvPr id="21" name="Picture 2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259922" y="6309252"/>
            <a:ext cx="829262" cy="507686"/>
          </a:xfrm>
          <a:prstGeom prst="rect">
            <a:avLst/>
          </a:prstGeom>
        </p:spPr>
      </p:pic>
      <p:sp>
        <p:nvSpPr>
          <p:cNvPr id="22" name="TextBox 14"/>
          <p:cNvSpPr txBox="1"/>
          <p:nvPr userDrawn="1"/>
        </p:nvSpPr>
        <p:spPr>
          <a:xfrm>
            <a:off x="3642610" y="6456382"/>
            <a:ext cx="5212651" cy="2616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100" b="1" dirty="0">
                <a:solidFill>
                  <a:schemeClr val="bg1"/>
                </a:solidFill>
                <a:latin typeface="+mn-lt"/>
              </a:rPr>
              <a:t>© </a:t>
            </a:r>
            <a:r>
              <a:rPr lang="en-US" sz="1100" b="1" dirty="0" smtClean="0">
                <a:solidFill>
                  <a:schemeClr val="bg1"/>
                </a:solidFill>
                <a:latin typeface="+mn-lt"/>
              </a:rPr>
              <a:t>2018 WATER RESEARCH</a:t>
            </a:r>
            <a:r>
              <a:rPr lang="en-US" sz="1100" b="1" baseline="0" dirty="0" smtClean="0">
                <a:solidFill>
                  <a:schemeClr val="bg1"/>
                </a:solidFill>
                <a:latin typeface="+mn-lt"/>
              </a:rPr>
              <a:t> FOUNDATION </a:t>
            </a:r>
            <a:r>
              <a:rPr lang="en-US" sz="1100" b="1" dirty="0" smtClean="0">
                <a:solidFill>
                  <a:schemeClr val="bg1"/>
                </a:solidFill>
                <a:latin typeface="+mn-lt"/>
              </a:rPr>
              <a:t>ALL </a:t>
            </a:r>
            <a:r>
              <a:rPr lang="en-US" sz="1100" b="1" dirty="0">
                <a:solidFill>
                  <a:schemeClr val="bg1"/>
                </a:solidFill>
                <a:latin typeface="+mn-lt"/>
              </a:rPr>
              <a:t>RIGHTS RESERVED</a:t>
            </a:r>
          </a:p>
        </p:txBody>
      </p:sp>
    </p:spTree>
    <p:extLst>
      <p:ext uri="{BB962C8B-B14F-4D97-AF65-F5344CB8AC3E}">
        <p14:creationId xmlns:p14="http://schemas.microsoft.com/office/powerpoint/2010/main" val="836576483"/>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1.xml"/><Relationship Id="rId13" Type="http://schemas.openxmlformats.org/officeDocument/2006/relationships/slideLayout" Target="../slideLayouts/slideLayout16.xml"/><Relationship Id="rId18" Type="http://schemas.openxmlformats.org/officeDocument/2006/relationships/slideLayout" Target="../slideLayouts/slideLayout2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slideLayout" Target="../slideLayouts/slideLayout15.xml"/><Relationship Id="rId17" Type="http://schemas.openxmlformats.org/officeDocument/2006/relationships/slideLayout" Target="../slideLayouts/slideLayout20.xml"/><Relationship Id="rId2" Type="http://schemas.openxmlformats.org/officeDocument/2006/relationships/slideLayout" Target="../slideLayouts/slideLayout5.xml"/><Relationship Id="rId16" Type="http://schemas.openxmlformats.org/officeDocument/2006/relationships/slideLayout" Target="../slideLayouts/slideLayout19.xml"/><Relationship Id="rId20" Type="http://schemas.openxmlformats.org/officeDocument/2006/relationships/theme" Target="../theme/theme3.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5" Type="http://schemas.openxmlformats.org/officeDocument/2006/relationships/slideLayout" Target="../slideLayouts/slideLayout18.xml"/><Relationship Id="rId10" Type="http://schemas.openxmlformats.org/officeDocument/2006/relationships/slideLayout" Target="../slideLayouts/slideLayout13.xml"/><Relationship Id="rId19" Type="http://schemas.openxmlformats.org/officeDocument/2006/relationships/slideLayout" Target="../slideLayouts/slideLayout22.xml"/><Relationship Id="rId4" Type="http://schemas.openxmlformats.org/officeDocument/2006/relationships/slideLayout" Target="../slideLayouts/slideLayout7.xml"/><Relationship Id="rId9" Type="http://schemas.openxmlformats.org/officeDocument/2006/relationships/slideLayout" Target="../slideLayouts/slideLayout12.xml"/><Relationship Id="rId14" Type="http://schemas.openxmlformats.org/officeDocument/2006/relationships/slideLayout" Target="../slideLayouts/slideLayout1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18" Type="http://schemas.openxmlformats.org/officeDocument/2006/relationships/slideLayout" Target="../slideLayouts/slideLayout40.xml"/><Relationship Id="rId26" Type="http://schemas.openxmlformats.org/officeDocument/2006/relationships/slideLayout" Target="../slideLayouts/slideLayout48.xml"/><Relationship Id="rId3" Type="http://schemas.openxmlformats.org/officeDocument/2006/relationships/slideLayout" Target="../slideLayouts/slideLayout25.xml"/><Relationship Id="rId21" Type="http://schemas.openxmlformats.org/officeDocument/2006/relationships/slideLayout" Target="../slideLayouts/slideLayout43.xml"/><Relationship Id="rId34" Type="http://schemas.openxmlformats.org/officeDocument/2006/relationships/slideLayout" Target="../slideLayouts/slideLayout56.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17" Type="http://schemas.openxmlformats.org/officeDocument/2006/relationships/slideLayout" Target="../slideLayouts/slideLayout39.xml"/><Relationship Id="rId25" Type="http://schemas.openxmlformats.org/officeDocument/2006/relationships/slideLayout" Target="../slideLayouts/slideLayout47.xml"/><Relationship Id="rId33" Type="http://schemas.openxmlformats.org/officeDocument/2006/relationships/slideLayout" Target="../slideLayouts/slideLayout55.xml"/><Relationship Id="rId2" Type="http://schemas.openxmlformats.org/officeDocument/2006/relationships/slideLayout" Target="../slideLayouts/slideLayout24.xml"/><Relationship Id="rId16" Type="http://schemas.openxmlformats.org/officeDocument/2006/relationships/slideLayout" Target="../slideLayouts/slideLayout38.xml"/><Relationship Id="rId20" Type="http://schemas.openxmlformats.org/officeDocument/2006/relationships/slideLayout" Target="../slideLayouts/slideLayout42.xml"/><Relationship Id="rId29" Type="http://schemas.openxmlformats.org/officeDocument/2006/relationships/slideLayout" Target="../slideLayouts/slideLayout51.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24" Type="http://schemas.openxmlformats.org/officeDocument/2006/relationships/slideLayout" Target="../slideLayouts/slideLayout46.xml"/><Relationship Id="rId32" Type="http://schemas.openxmlformats.org/officeDocument/2006/relationships/slideLayout" Target="../slideLayouts/slideLayout54.xml"/><Relationship Id="rId5" Type="http://schemas.openxmlformats.org/officeDocument/2006/relationships/slideLayout" Target="../slideLayouts/slideLayout27.xml"/><Relationship Id="rId15" Type="http://schemas.openxmlformats.org/officeDocument/2006/relationships/slideLayout" Target="../slideLayouts/slideLayout37.xml"/><Relationship Id="rId23" Type="http://schemas.openxmlformats.org/officeDocument/2006/relationships/slideLayout" Target="../slideLayouts/slideLayout45.xml"/><Relationship Id="rId28" Type="http://schemas.openxmlformats.org/officeDocument/2006/relationships/slideLayout" Target="../slideLayouts/slideLayout50.xml"/><Relationship Id="rId10" Type="http://schemas.openxmlformats.org/officeDocument/2006/relationships/slideLayout" Target="../slideLayouts/slideLayout32.xml"/><Relationship Id="rId19" Type="http://schemas.openxmlformats.org/officeDocument/2006/relationships/slideLayout" Target="../slideLayouts/slideLayout41.xml"/><Relationship Id="rId31" Type="http://schemas.openxmlformats.org/officeDocument/2006/relationships/slideLayout" Target="../slideLayouts/slideLayout53.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slideLayout" Target="../slideLayouts/slideLayout36.xml"/><Relationship Id="rId22" Type="http://schemas.openxmlformats.org/officeDocument/2006/relationships/slideLayout" Target="../slideLayouts/slideLayout44.xml"/><Relationship Id="rId27" Type="http://schemas.openxmlformats.org/officeDocument/2006/relationships/slideLayout" Target="../slideLayouts/slideLayout49.xml"/><Relationship Id="rId30" Type="http://schemas.openxmlformats.org/officeDocument/2006/relationships/slideLayout" Target="../slideLayouts/slideLayout52.xml"/><Relationship Id="rId35"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847" r:id="rId1"/>
  </p:sldLayoutIdLst>
  <p:hf hdr="0" ftr="0" dt="0"/>
  <p:txStyles>
    <p:titleStyle>
      <a:lvl1pPr algn="ctr" defTabSz="457200" rtl="0" eaLnBrk="1" fontAlgn="base" hangingPunct="1">
        <a:spcBef>
          <a:spcPct val="0"/>
        </a:spcBef>
        <a:spcAft>
          <a:spcPct val="0"/>
        </a:spcAft>
        <a:defRPr sz="4400" kern="1200">
          <a:solidFill>
            <a:schemeClr val="tx1"/>
          </a:solidFill>
          <a:latin typeface="+mj-lt"/>
          <a:ea typeface="MS PGothic" panose="020B0600070205080204" pitchFamily="34" charset="-128"/>
          <a:cs typeface="+mj-cs"/>
        </a:defRPr>
      </a:lvl1pPr>
      <a:lvl2pPr algn="ctr" defTabSz="457200" rtl="0" eaLnBrk="1" fontAlgn="base" hangingPunct="1">
        <a:spcBef>
          <a:spcPct val="0"/>
        </a:spcBef>
        <a:spcAft>
          <a:spcPct val="0"/>
        </a:spcAft>
        <a:defRPr sz="4400">
          <a:solidFill>
            <a:schemeClr val="tx1"/>
          </a:solidFill>
          <a:latin typeface="Calibri" panose="020F0502020204030204" pitchFamily="34" charset="0"/>
          <a:ea typeface="MS PGothic" panose="020B0600070205080204" pitchFamily="34" charset="-128"/>
        </a:defRPr>
      </a:lvl2pPr>
      <a:lvl3pPr algn="ctr" defTabSz="457200" rtl="0" eaLnBrk="1" fontAlgn="base" hangingPunct="1">
        <a:spcBef>
          <a:spcPct val="0"/>
        </a:spcBef>
        <a:spcAft>
          <a:spcPct val="0"/>
        </a:spcAft>
        <a:defRPr sz="4400">
          <a:solidFill>
            <a:schemeClr val="tx1"/>
          </a:solidFill>
          <a:latin typeface="Calibri" panose="020F0502020204030204" pitchFamily="34" charset="0"/>
          <a:ea typeface="MS PGothic" panose="020B0600070205080204" pitchFamily="34" charset="-128"/>
        </a:defRPr>
      </a:lvl3pPr>
      <a:lvl4pPr algn="ctr" defTabSz="457200" rtl="0" eaLnBrk="1" fontAlgn="base" hangingPunct="1">
        <a:spcBef>
          <a:spcPct val="0"/>
        </a:spcBef>
        <a:spcAft>
          <a:spcPct val="0"/>
        </a:spcAft>
        <a:defRPr sz="4400">
          <a:solidFill>
            <a:schemeClr val="tx1"/>
          </a:solidFill>
          <a:latin typeface="Calibri" panose="020F0502020204030204" pitchFamily="34" charset="0"/>
          <a:ea typeface="MS PGothic" panose="020B0600070205080204" pitchFamily="34" charset="-128"/>
        </a:defRPr>
      </a:lvl4pPr>
      <a:lvl5pPr algn="ctr" defTabSz="457200" rtl="0" eaLnBrk="1" fontAlgn="base" hangingPunct="1">
        <a:spcBef>
          <a:spcPct val="0"/>
        </a:spcBef>
        <a:spcAft>
          <a:spcPct val="0"/>
        </a:spcAft>
        <a:defRPr sz="4400">
          <a:solidFill>
            <a:schemeClr val="tx1"/>
          </a:solidFill>
          <a:latin typeface="Calibri" panose="020F0502020204030204" pitchFamily="34" charset="0"/>
          <a:ea typeface="MS PGothic" panose="020B0600070205080204" pitchFamily="34" charset="-128"/>
        </a:defRPr>
      </a:lvl5pPr>
      <a:lvl6pPr marL="457200" algn="ctr" defTabSz="457200" rtl="0" eaLnBrk="1" fontAlgn="base" hangingPunct="1">
        <a:spcBef>
          <a:spcPct val="0"/>
        </a:spcBef>
        <a:spcAft>
          <a:spcPct val="0"/>
        </a:spcAft>
        <a:defRPr sz="4400">
          <a:solidFill>
            <a:schemeClr val="tx1"/>
          </a:solidFill>
          <a:latin typeface="Calibri" panose="020F0502020204030204" pitchFamily="34" charset="0"/>
          <a:ea typeface="MS PGothic" panose="020B0600070205080204" pitchFamily="34" charset="-128"/>
        </a:defRPr>
      </a:lvl6pPr>
      <a:lvl7pPr marL="914400" algn="ctr" defTabSz="457200" rtl="0" eaLnBrk="1" fontAlgn="base" hangingPunct="1">
        <a:spcBef>
          <a:spcPct val="0"/>
        </a:spcBef>
        <a:spcAft>
          <a:spcPct val="0"/>
        </a:spcAft>
        <a:defRPr sz="4400">
          <a:solidFill>
            <a:schemeClr val="tx1"/>
          </a:solidFill>
          <a:latin typeface="Calibri" panose="020F0502020204030204" pitchFamily="34" charset="0"/>
          <a:ea typeface="MS PGothic" panose="020B0600070205080204" pitchFamily="34" charset="-128"/>
        </a:defRPr>
      </a:lvl7pPr>
      <a:lvl8pPr marL="1371600" algn="ctr" defTabSz="457200" rtl="0" eaLnBrk="1" fontAlgn="base" hangingPunct="1">
        <a:spcBef>
          <a:spcPct val="0"/>
        </a:spcBef>
        <a:spcAft>
          <a:spcPct val="0"/>
        </a:spcAft>
        <a:defRPr sz="4400">
          <a:solidFill>
            <a:schemeClr val="tx1"/>
          </a:solidFill>
          <a:latin typeface="Calibri" panose="020F0502020204030204" pitchFamily="34" charset="0"/>
          <a:ea typeface="MS PGothic" panose="020B0600070205080204" pitchFamily="34" charset="-128"/>
        </a:defRPr>
      </a:lvl8pPr>
      <a:lvl9pPr marL="1828800" algn="ctr" defTabSz="457200" rtl="0" eaLnBrk="1" fontAlgn="base" hangingPunct="1">
        <a:spcBef>
          <a:spcPct val="0"/>
        </a:spcBef>
        <a:spcAft>
          <a:spcPct val="0"/>
        </a:spcAft>
        <a:defRPr sz="4400">
          <a:solidFill>
            <a:schemeClr val="tx1"/>
          </a:solidFill>
          <a:latin typeface="Calibri" panose="020F0502020204030204" pitchFamily="34" charset="0"/>
          <a:ea typeface="MS PGothic" panose="020B0600070205080204" pitchFamily="34" charset="-128"/>
        </a:defRPr>
      </a:lvl9pPr>
    </p:titleStyle>
    <p:bodyStyle>
      <a:lvl1pPr marL="342900" indent="-342900" algn="l" defTabSz="457200" rtl="0" eaLnBrk="1" fontAlgn="base" hangingPunct="1">
        <a:spcBef>
          <a:spcPct val="20000"/>
        </a:spcBef>
        <a:spcAft>
          <a:spcPct val="0"/>
        </a:spcAft>
        <a:buFont typeface="Arial" panose="020B0604020202020204" pitchFamily="34" charset="0"/>
        <a:buChar char="•"/>
        <a:defRPr sz="3200" kern="1200">
          <a:solidFill>
            <a:schemeClr val="tx1"/>
          </a:solidFill>
          <a:latin typeface="+mn-lt"/>
          <a:ea typeface="MS PGothic" panose="020B0600070205080204" pitchFamily="34" charset="-128"/>
          <a:cs typeface="+mn-cs"/>
        </a:defRPr>
      </a:lvl1pPr>
      <a:lvl2pPr marL="742950" indent="-285750" algn="l" defTabSz="457200" rtl="0" eaLnBrk="1" fontAlgn="base" hangingPunct="1">
        <a:spcBef>
          <a:spcPct val="20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2pPr>
      <a:lvl3pPr marL="1143000" indent="-228600" algn="l" defTabSz="457200" rtl="0" eaLnBrk="1" fontAlgn="base" hangingPunct="1">
        <a:spcBef>
          <a:spcPct val="200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n-cs"/>
        </a:defRPr>
      </a:lvl3pPr>
      <a:lvl4pPr marL="1600200" indent="-228600" algn="l" defTabSz="457200"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defTabSz="457200"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432">
          <p15:clr>
            <a:srgbClr val="A4A3A4"/>
          </p15:clr>
        </p15:guide>
        <p15:guide id="2" pos="5328">
          <p15:clr>
            <a:srgbClr val="A4A3A4"/>
          </p15:clr>
        </p15:guide>
        <p15:guide id="3" orient="horz" pos="336">
          <p15:clr>
            <a:srgbClr val="A4A3A4"/>
          </p15:clr>
        </p15:guide>
        <p15:guide id="4" orient="horz" pos="3888">
          <p15:clr>
            <a:srgbClr val="A4A3A4"/>
          </p15:clr>
        </p15:guide>
        <p15:guide id="5" pos="1536">
          <p15:clr>
            <a:srgbClr val="A4A3A4"/>
          </p15:clr>
        </p15:guide>
        <p15:guide id="6" pos="4224">
          <p15:clr>
            <a:srgbClr val="A4A3A4"/>
          </p15:clr>
        </p15:guide>
        <p15:guide id="7" pos="2808">
          <p15:clr>
            <a:srgbClr val="A4A3A4"/>
          </p15:clr>
        </p15:guide>
        <p15:guide id="8" pos="2952">
          <p15:clr>
            <a:srgbClr val="A4A3A4"/>
          </p15:clr>
        </p15:guide>
        <p15:guide id="9" pos="1680">
          <p15:clr>
            <a:srgbClr val="A4A3A4"/>
          </p15:clr>
        </p15:guide>
        <p15:guide id="10" pos="4080">
          <p15:clr>
            <a:srgbClr val="A4A3A4"/>
          </p15:clr>
        </p15:guide>
        <p15:guide id="11" orient="horz" pos="672">
          <p15:clr>
            <a:srgbClr val="A4A3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25663167"/>
      </p:ext>
    </p:extLst>
  </p:cSld>
  <p:clrMap bg1="lt1" tx1="dk1" bg2="lt2" tx2="dk2" accent1="accent1" accent2="accent2" accent3="accent3" accent4="accent4" accent5="accent5" accent6="accent6" hlink="hlink" folHlink="folHlink"/>
  <p:sldLayoutIdLst>
    <p:sldLayoutId id="2147483808" r:id="rId1"/>
    <p:sldLayoutId id="2147483809" r:id="rId2"/>
  </p:sldLayoutIdLst>
  <p:hf hdr="0" ftr="0" dt="0"/>
  <p:txStyles>
    <p:titleStyle>
      <a:lvl1pPr algn="ctr" defTabSz="457200" rtl="0" eaLnBrk="0" fontAlgn="base" hangingPunct="0">
        <a:spcBef>
          <a:spcPct val="0"/>
        </a:spcBef>
        <a:spcAft>
          <a:spcPct val="0"/>
        </a:spcAft>
        <a:defRPr sz="4400" kern="1200">
          <a:solidFill>
            <a:schemeClr val="tx1"/>
          </a:solidFill>
          <a:latin typeface="+mj-lt"/>
          <a:ea typeface="MS PGothic" panose="020B0600070205080204" pitchFamily="34" charset="-128"/>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2pPr>
      <a:lvl3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3pPr>
      <a:lvl4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4pPr>
      <a:lvl5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5pPr>
      <a:lvl6pPr marL="4572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6pPr>
      <a:lvl7pPr marL="9144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7pPr>
      <a:lvl8pPr marL="13716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8pPr>
      <a:lvl9pPr marL="18288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anose="020B0600070205080204" pitchFamily="34" charset="-128"/>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432">
          <p15:clr>
            <a:srgbClr val="A4A3A4"/>
          </p15:clr>
        </p15:guide>
        <p15:guide id="2" pos="5328">
          <p15:clr>
            <a:srgbClr val="A4A3A4"/>
          </p15:clr>
        </p15:guide>
        <p15:guide id="3" orient="horz" pos="432">
          <p15:clr>
            <a:srgbClr val="A4A3A4"/>
          </p15:clr>
        </p15:guide>
        <p15:guide id="4" orient="horz" pos="3888">
          <p15:clr>
            <a:srgbClr val="A4A3A4"/>
          </p15:clr>
        </p15:guide>
        <p15:guide id="5" pos="1536">
          <p15:clr>
            <a:srgbClr val="A4A3A4"/>
          </p15:clr>
        </p15:guide>
        <p15:guide id="6" pos="4224">
          <p15:clr>
            <a:srgbClr val="A4A3A4"/>
          </p15:clr>
        </p15:guide>
        <p15:guide id="7" pos="2808">
          <p15:clr>
            <a:srgbClr val="A4A3A4"/>
          </p15:clr>
        </p15:guide>
        <p15:guide id="8" pos="2952">
          <p15:clr>
            <a:srgbClr val="A4A3A4"/>
          </p15:clr>
        </p15:guide>
        <p15:guide id="9" pos="1680">
          <p15:clr>
            <a:srgbClr val="A4A3A4"/>
          </p15:clr>
        </p15:guide>
        <p15:guide id="10" pos="4080">
          <p15:clr>
            <a:srgbClr val="A4A3A4"/>
          </p15:clr>
        </p15:guide>
        <p15:guide id="11" orient="horz" pos="768">
          <p15:clr>
            <a:srgbClr val="A4A3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 name="Title Placeholder 5"/>
          <p:cNvSpPr>
            <a:spLocks noGrp="1"/>
          </p:cNvSpPr>
          <p:nvPr>
            <p:ph type="title"/>
          </p:nvPr>
        </p:nvSpPr>
        <p:spPr>
          <a:xfrm>
            <a:off x="697832" y="541964"/>
            <a:ext cx="7772400" cy="533400"/>
          </a:xfrm>
          <a:prstGeom prst="rect">
            <a:avLst/>
          </a:prstGeom>
        </p:spPr>
        <p:txBody>
          <a:bodyPr vert="horz" lIns="91440" tIns="45720" rIns="91440" bIns="45720" rtlCol="0" anchor="ctr">
            <a:noAutofit/>
          </a:bodyPr>
          <a:lstStyle/>
          <a:p>
            <a:r>
              <a:rPr lang="en-US" dirty="0"/>
              <a:t>Concise Title</a:t>
            </a:r>
          </a:p>
        </p:txBody>
      </p:sp>
      <p:sp>
        <p:nvSpPr>
          <p:cNvPr id="10" name="Text Placeholder 9"/>
          <p:cNvSpPr>
            <a:spLocks noGrp="1"/>
          </p:cNvSpPr>
          <p:nvPr>
            <p:ph type="body" idx="1"/>
          </p:nvPr>
        </p:nvSpPr>
        <p:spPr>
          <a:xfrm>
            <a:off x="685800" y="1598520"/>
            <a:ext cx="7772400" cy="1287532"/>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a:t>
            </a:r>
          </a:p>
          <a:p>
            <a:pPr lvl="2"/>
            <a:r>
              <a:rPr lang="en-US" dirty="0"/>
              <a:t>Don’t exceed 3 levels</a:t>
            </a:r>
          </a:p>
        </p:txBody>
      </p:sp>
    </p:spTree>
    <p:extLst>
      <p:ext uri="{BB962C8B-B14F-4D97-AF65-F5344CB8AC3E}">
        <p14:creationId xmlns:p14="http://schemas.microsoft.com/office/powerpoint/2010/main" val="1211500953"/>
      </p:ext>
    </p:extLst>
  </p:cSld>
  <p:clrMap bg1="lt1" tx1="dk1" bg2="lt2" tx2="dk2" accent1="accent1" accent2="accent2" accent3="accent3" accent4="accent4" accent5="accent5" accent6="accent6" hlink="hlink" folHlink="folHlink"/>
  <p:sldLayoutIdLst>
    <p:sldLayoutId id="2147483815" r:id="rId1"/>
    <p:sldLayoutId id="2147483820" r:id="rId2"/>
    <p:sldLayoutId id="2147483835" r:id="rId3"/>
    <p:sldLayoutId id="2147483818" r:id="rId4"/>
    <p:sldLayoutId id="2147483817" r:id="rId5"/>
    <p:sldLayoutId id="2147483846" r:id="rId6"/>
    <p:sldLayoutId id="2147483821" r:id="rId7"/>
    <p:sldLayoutId id="2147483837" r:id="rId8"/>
    <p:sldLayoutId id="2147483838" r:id="rId9"/>
    <p:sldLayoutId id="2147483841" r:id="rId10"/>
    <p:sldLayoutId id="2147483842" r:id="rId11"/>
    <p:sldLayoutId id="2147483840" r:id="rId12"/>
    <p:sldLayoutId id="2147483843" r:id="rId13"/>
    <p:sldLayoutId id="2147483848" r:id="rId14"/>
    <p:sldLayoutId id="2147483849" r:id="rId15"/>
    <p:sldLayoutId id="2147483850" r:id="rId16"/>
    <p:sldLayoutId id="2147483851" r:id="rId17"/>
    <p:sldLayoutId id="2147483852" r:id="rId18"/>
    <p:sldLayoutId id="2147483888" r:id="rId19"/>
  </p:sldLayoutIdLst>
  <p:hf hdr="0" ftr="0" dt="0"/>
  <p:txStyles>
    <p:titleStyle>
      <a:lvl1pPr algn="l" defTabSz="457200" rtl="0" eaLnBrk="0" fontAlgn="base" hangingPunct="0">
        <a:spcBef>
          <a:spcPct val="0"/>
        </a:spcBef>
        <a:spcAft>
          <a:spcPct val="0"/>
        </a:spcAft>
        <a:defRPr sz="2800" b="1" kern="1200">
          <a:solidFill>
            <a:srgbClr val="395173"/>
          </a:solidFill>
          <a:latin typeface="+mj-lt"/>
          <a:ea typeface="MS PGothic" panose="020B0600070205080204" pitchFamily="34" charset="-128"/>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2pPr>
      <a:lvl3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3pPr>
      <a:lvl4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4pPr>
      <a:lvl5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5pPr>
      <a:lvl6pPr marL="4572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6pPr>
      <a:lvl7pPr marL="9144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7pPr>
      <a:lvl8pPr marL="13716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8pPr>
      <a:lvl9pPr marL="18288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9pPr>
    </p:titleStyle>
    <p:bodyStyle>
      <a:lvl1pPr marL="0" marR="0" indent="0" algn="l" defTabSz="914400" rtl="0" eaLnBrk="1" fontAlgn="auto" latinLnBrk="0" hangingPunct="1">
        <a:lnSpc>
          <a:spcPct val="100000"/>
        </a:lnSpc>
        <a:spcBef>
          <a:spcPts val="0"/>
        </a:spcBef>
        <a:spcAft>
          <a:spcPts val="950"/>
        </a:spcAft>
        <a:buClr>
          <a:schemeClr val="tx1">
            <a:lumMod val="75000"/>
            <a:lumOff val="25000"/>
          </a:schemeClr>
        </a:buClr>
        <a:buSzPct val="105000"/>
        <a:buFont typeface="Arial" panose="020B0604020202020204" pitchFamily="34" charset="0"/>
        <a:buNone/>
        <a:tabLst/>
        <a:defRPr sz="2600" kern="1200">
          <a:solidFill>
            <a:schemeClr val="tx1">
              <a:lumMod val="75000"/>
              <a:lumOff val="25000"/>
            </a:schemeClr>
          </a:solidFill>
          <a:latin typeface="+mn-lt"/>
          <a:ea typeface="MS PGothic" panose="020B0600070205080204" pitchFamily="34" charset="-128"/>
          <a:cs typeface="+mn-cs"/>
        </a:defRPr>
      </a:lvl1pPr>
      <a:lvl2pPr marL="457200" marR="0" indent="0" algn="l" defTabSz="914400" rtl="0" eaLnBrk="1" fontAlgn="auto" latinLnBrk="0" hangingPunct="1">
        <a:lnSpc>
          <a:spcPct val="100000"/>
        </a:lnSpc>
        <a:spcBef>
          <a:spcPts val="0"/>
        </a:spcBef>
        <a:spcAft>
          <a:spcPts val="950"/>
        </a:spcAft>
        <a:buClr>
          <a:schemeClr val="tx1">
            <a:lumMod val="75000"/>
            <a:lumOff val="25000"/>
          </a:schemeClr>
        </a:buClr>
        <a:buSzPct val="105000"/>
        <a:buFont typeface="Arial" panose="020B0604020202020204" pitchFamily="34" charset="0"/>
        <a:buNone/>
        <a:tabLst/>
        <a:defRPr sz="2000" kern="1200">
          <a:solidFill>
            <a:schemeClr val="tx1">
              <a:lumMod val="75000"/>
              <a:lumOff val="25000"/>
            </a:schemeClr>
          </a:solidFill>
          <a:latin typeface="+mn-lt"/>
          <a:ea typeface="MS PGothic" panose="020B0600070205080204" pitchFamily="34" charset="-128"/>
          <a:cs typeface="+mn-cs"/>
        </a:defRPr>
      </a:lvl2pPr>
      <a:lvl3pPr marL="914400" marR="0" indent="0" algn="l" defTabSz="914400" rtl="0" eaLnBrk="1" fontAlgn="auto" latinLnBrk="0" hangingPunct="1">
        <a:lnSpc>
          <a:spcPct val="100000"/>
        </a:lnSpc>
        <a:spcBef>
          <a:spcPts val="0"/>
        </a:spcBef>
        <a:spcAft>
          <a:spcPts val="950"/>
        </a:spcAft>
        <a:buClr>
          <a:schemeClr val="tx1">
            <a:lumMod val="75000"/>
            <a:lumOff val="25000"/>
          </a:schemeClr>
        </a:buClr>
        <a:buSzPct val="105000"/>
        <a:buFont typeface="Arial" panose="020B0604020202020204" pitchFamily="34" charset="0"/>
        <a:buNone/>
        <a:tabLst/>
        <a:defRPr sz="1500" b="0" kern="1200">
          <a:solidFill>
            <a:schemeClr val="tx1">
              <a:lumMod val="50000"/>
              <a:lumOff val="50000"/>
            </a:schemeClr>
          </a:solidFill>
          <a:latin typeface="+mn-lt"/>
          <a:ea typeface="MS PGothic" panose="020B0600070205080204" pitchFamily="34" charset="-128"/>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432">
          <p15:clr>
            <a:srgbClr val="A4A3A4"/>
          </p15:clr>
        </p15:guide>
        <p15:guide id="2" pos="5328">
          <p15:clr>
            <a:srgbClr val="A4A3A4"/>
          </p15:clr>
        </p15:guide>
        <p15:guide id="3" orient="horz" pos="336" userDrawn="1">
          <p15:clr>
            <a:srgbClr val="A4A3A4"/>
          </p15:clr>
        </p15:guide>
        <p15:guide id="4" orient="horz" pos="3888">
          <p15:clr>
            <a:srgbClr val="A4A3A4"/>
          </p15:clr>
        </p15:guide>
        <p15:guide id="5" pos="1536">
          <p15:clr>
            <a:srgbClr val="A4A3A4"/>
          </p15:clr>
        </p15:guide>
        <p15:guide id="6" pos="4224">
          <p15:clr>
            <a:srgbClr val="A4A3A4"/>
          </p15:clr>
        </p15:guide>
        <p15:guide id="7" pos="2808">
          <p15:clr>
            <a:srgbClr val="A4A3A4"/>
          </p15:clr>
        </p15:guide>
        <p15:guide id="8" pos="2952">
          <p15:clr>
            <a:srgbClr val="A4A3A4"/>
          </p15:clr>
        </p15:guide>
        <p15:guide id="9" pos="1680">
          <p15:clr>
            <a:srgbClr val="A4A3A4"/>
          </p15:clr>
        </p15:guide>
        <p15:guide id="10" pos="4080">
          <p15:clr>
            <a:srgbClr val="A4A3A4"/>
          </p15:clr>
        </p15:guide>
        <p15:guide id="11" orient="horz" pos="672" userDrawn="1">
          <p15:clr>
            <a:srgbClr val="A4A3A4"/>
          </p15:clr>
        </p15:guide>
        <p15:guide id="0" orient="horz" pos="4104" userDrawn="1">
          <p15:clr>
            <a:srgbClr val="A4A3A4"/>
          </p15:clr>
        </p15:guide>
        <p15:guide id="12" orient="horz" pos="1128" userDrawn="1">
          <p15:clr>
            <a:srgbClr val="A4A3A4"/>
          </p15:clr>
        </p15:guide>
        <p15:guide id="13" orient="horz" pos="1008" userDrawn="1">
          <p15:clr>
            <a:srgbClr val="A4A3A4"/>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4090B599-C7AA-4C78-ADC3-D87259F907D8}" type="datetimeFigureOut">
              <a:rPr lang="en-US" smtClean="0"/>
              <a:t>8/2/2018</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188B563F-3A90-42D0-81E7-A1CA74F2F8B1}" type="slidenum">
              <a:rPr lang="en-US" smtClean="0"/>
              <a:t>‹#›</a:t>
            </a:fld>
            <a:endParaRPr lang="en-US"/>
          </a:p>
        </p:txBody>
      </p:sp>
    </p:spTree>
    <p:extLst>
      <p:ext uri="{BB962C8B-B14F-4D97-AF65-F5344CB8AC3E}">
        <p14:creationId xmlns:p14="http://schemas.microsoft.com/office/powerpoint/2010/main" val="873862131"/>
      </p:ext>
    </p:extLst>
  </p:cSld>
  <p:clrMap bg1="lt1" tx1="dk1" bg2="lt2" tx2="dk2" accent1="accent1" accent2="accent2" accent3="accent3" accent4="accent4" accent5="accent5" accent6="accent6" hlink="hlink" folHlink="folHlink"/>
  <p:sldLayoutIdLst>
    <p:sldLayoutId id="2147483854" r:id="rId1"/>
    <p:sldLayoutId id="2147483855" r:id="rId2"/>
    <p:sldLayoutId id="2147483856" r:id="rId3"/>
    <p:sldLayoutId id="2147483857" r:id="rId4"/>
    <p:sldLayoutId id="2147483858" r:id="rId5"/>
    <p:sldLayoutId id="2147483859" r:id="rId6"/>
    <p:sldLayoutId id="2147483860" r:id="rId7"/>
    <p:sldLayoutId id="2147483861" r:id="rId8"/>
    <p:sldLayoutId id="2147483862" r:id="rId9"/>
    <p:sldLayoutId id="2147483863" r:id="rId10"/>
    <p:sldLayoutId id="2147483864" r:id="rId11"/>
    <p:sldLayoutId id="2147483865" r:id="rId12"/>
    <p:sldLayoutId id="2147483866" r:id="rId13"/>
    <p:sldLayoutId id="2147483867" r:id="rId14"/>
    <p:sldLayoutId id="2147483868" r:id="rId15"/>
    <p:sldLayoutId id="2147483869" r:id="rId16"/>
    <p:sldLayoutId id="2147483870" r:id="rId17"/>
    <p:sldLayoutId id="2147483871" r:id="rId18"/>
    <p:sldLayoutId id="2147483872" r:id="rId19"/>
    <p:sldLayoutId id="2147483873" r:id="rId20"/>
    <p:sldLayoutId id="2147483874" r:id="rId21"/>
    <p:sldLayoutId id="2147483875" r:id="rId22"/>
    <p:sldLayoutId id="2147483876" r:id="rId23"/>
    <p:sldLayoutId id="2147483877" r:id="rId24"/>
    <p:sldLayoutId id="2147483878" r:id="rId25"/>
    <p:sldLayoutId id="2147483879" r:id="rId26"/>
    <p:sldLayoutId id="2147483880" r:id="rId27"/>
    <p:sldLayoutId id="2147483881" r:id="rId28"/>
    <p:sldLayoutId id="2147483882" r:id="rId29"/>
    <p:sldLayoutId id="2147483883" r:id="rId30"/>
    <p:sldLayoutId id="2147483884" r:id="rId31"/>
    <p:sldLayoutId id="2147483885" r:id="rId32"/>
    <p:sldLayoutId id="2147483886" r:id="rId33"/>
    <p:sldLayoutId id="2147483887" r:id="rId34"/>
  </p:sldLayoutIdLst>
  <p:txStyles>
    <p:titleStyle>
      <a:lvl1pPr algn="l" defTabSz="685800" rtl="0" eaLnBrk="1" latinLnBrk="0" hangingPunct="1">
        <a:lnSpc>
          <a:spcPct val="90000"/>
        </a:lnSpc>
        <a:spcBef>
          <a:spcPct val="0"/>
        </a:spcBef>
        <a:buNone/>
        <a:defRPr sz="3000" b="1" kern="1200">
          <a:solidFill>
            <a:srgbClr val="395173"/>
          </a:solidFill>
          <a:latin typeface="Arial" panose="020B0604020202020204" pitchFamily="34" charset="0"/>
          <a:ea typeface="+mj-ea"/>
          <a:cs typeface="Arial" panose="020B0604020202020204" pitchFamily="34" charset="0"/>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3" Type="http://schemas.openxmlformats.org/officeDocument/2006/relationships/image" Target="../media/image115.jpeg"/><Relationship Id="rId2" Type="http://schemas.openxmlformats.org/officeDocument/2006/relationships/image" Target="../media/image114.jpeg"/><Relationship Id="rId1" Type="http://schemas.openxmlformats.org/officeDocument/2006/relationships/slideLayout" Target="../slideLayouts/slideLayout4.xml"/><Relationship Id="rId6" Type="http://schemas.openxmlformats.org/officeDocument/2006/relationships/image" Target="../media/image118.jpeg"/><Relationship Id="rId5" Type="http://schemas.openxmlformats.org/officeDocument/2006/relationships/image" Target="../media/image117.jpeg"/><Relationship Id="rId4" Type="http://schemas.openxmlformats.org/officeDocument/2006/relationships/image" Target="../media/image116.jpeg"/></Relationships>
</file>

<file path=ppt/slides/_rels/slide101.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image" Target="../media/image119.jpeg"/><Relationship Id="rId1" Type="http://schemas.openxmlformats.org/officeDocument/2006/relationships/slideLayout" Target="../slideLayouts/slideLayout4.xml"/><Relationship Id="rId5" Type="http://schemas.openxmlformats.org/officeDocument/2006/relationships/image" Target="../media/image122.jpeg"/><Relationship Id="rId4" Type="http://schemas.openxmlformats.org/officeDocument/2006/relationships/image" Target="../media/image121.jpeg"/></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3.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image" Target="../media/image123.png"/><Relationship Id="rId1" Type="http://schemas.openxmlformats.org/officeDocument/2006/relationships/slideLayout" Target="../slideLayouts/slideLayout5.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5.xml.rels><?xml version="1.0" encoding="UTF-8" standalone="yes"?>
<Relationships xmlns="http://schemas.openxmlformats.org/package/2006/relationships"><Relationship Id="rId3" Type="http://schemas.openxmlformats.org/officeDocument/2006/relationships/hyperlink" Target="http://www.cdc.gov/NIOSH/" TargetMode="External"/><Relationship Id="rId2" Type="http://schemas.openxmlformats.org/officeDocument/2006/relationships/hyperlink" Target="http://www.osha.gov/" TargetMode="External"/><Relationship Id="rId1" Type="http://schemas.openxmlformats.org/officeDocument/2006/relationships/slideLayout" Target="../slideLayouts/slideLayout4.xml"/><Relationship Id="rId6" Type="http://schemas.openxmlformats.org/officeDocument/2006/relationships/hyperlink" Target="http://www.worksafebc.com/" TargetMode="External"/><Relationship Id="rId5" Type="http://schemas.openxmlformats.org/officeDocument/2006/relationships/hyperlink" Target="http://www.ccohs.ca/" TargetMode="External"/><Relationship Id="rId4" Type="http://schemas.openxmlformats.org/officeDocument/2006/relationships/hyperlink" Target="http://www.cganet.com/" TargetMode="External"/></Relationships>
</file>

<file path=ppt/slides/_rels/slide106.xml.rels><?xml version="1.0" encoding="UTF-8" standalone="yes"?>
<Relationships xmlns="http://schemas.openxmlformats.org/package/2006/relationships"><Relationship Id="rId2" Type="http://schemas.openxmlformats.org/officeDocument/2006/relationships/image" Target="../media/image125.jpeg"/><Relationship Id="rId1" Type="http://schemas.openxmlformats.org/officeDocument/2006/relationships/slideLayout" Target="../slideLayouts/slideLayout4.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8.xml.rels><?xml version="1.0" encoding="UTF-8" standalone="yes"?>
<Relationships xmlns="http://schemas.openxmlformats.org/package/2006/relationships"><Relationship Id="rId2" Type="http://schemas.openxmlformats.org/officeDocument/2006/relationships/image" Target="../media/image126.png"/><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3.xml.rels><?xml version="1.0" encoding="UTF-8" standalone="yes"?>
<Relationships xmlns="http://schemas.openxmlformats.org/package/2006/relationships"><Relationship Id="rId2" Type="http://schemas.openxmlformats.org/officeDocument/2006/relationships/image" Target="../media/image127.jpeg"/><Relationship Id="rId1" Type="http://schemas.openxmlformats.org/officeDocument/2006/relationships/slideLayout" Target="../slideLayouts/slideLayout4.xml"/></Relationships>
</file>

<file path=ppt/slides/_rels/slide114.xml.rels><?xml version="1.0" encoding="UTF-8" standalone="yes"?>
<Relationships xmlns="http://schemas.openxmlformats.org/package/2006/relationships"><Relationship Id="rId2" Type="http://schemas.openxmlformats.org/officeDocument/2006/relationships/image" Target="../media/image128.jpeg"/><Relationship Id="rId1" Type="http://schemas.openxmlformats.org/officeDocument/2006/relationships/slideLayout" Target="../slideLayouts/slideLayout4.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7.xml.rels><?xml version="1.0" encoding="UTF-8" standalone="yes"?>
<Relationships xmlns="http://schemas.openxmlformats.org/package/2006/relationships"><Relationship Id="rId2" Type="http://schemas.openxmlformats.org/officeDocument/2006/relationships/hyperlink" Target="http://www.cganet.com/" TargetMode="External"/><Relationship Id="rId1" Type="http://schemas.openxmlformats.org/officeDocument/2006/relationships/slideLayout" Target="../slideLayouts/slideLayout4.xml"/></Relationships>
</file>

<file path=ppt/slides/_rels/slide118.xml.rels><?xml version="1.0" encoding="UTF-8" standalone="yes"?>
<Relationships xmlns="http://schemas.openxmlformats.org/package/2006/relationships"><Relationship Id="rId3" Type="http://schemas.openxmlformats.org/officeDocument/2006/relationships/hyperlink" Target="mailto:werf@werf.org" TargetMode="External"/><Relationship Id="rId2" Type="http://schemas.openxmlformats.org/officeDocument/2006/relationships/hyperlink" Target="http://www.werf.org/" TargetMode="External"/><Relationship Id="rId1" Type="http://schemas.openxmlformats.org/officeDocument/2006/relationships/slideLayout" Target="../slideLayouts/slideLayout4.xml"/><Relationship Id="rId5" Type="http://schemas.openxmlformats.org/officeDocument/2006/relationships/hyperlink" Target="mailto:Info@WaterRF.org" TargetMode="External"/><Relationship Id="rId4" Type="http://schemas.openxmlformats.org/officeDocument/2006/relationships/hyperlink" Target="http://www.waterrf.org/"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41.emf"/></Relationships>
</file>

<file path=ppt/slides/_rels/slide2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47.jpeg"/></Relationships>
</file>

<file path=ppt/slides/_rels/slide2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19.jpeg"/></Relationships>
</file>

<file path=ppt/slides/_rels/slide3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53.jpe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55.emf"/><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39.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27.xml"/><Relationship Id="rId1" Type="http://schemas.openxmlformats.org/officeDocument/2006/relationships/slideLayout" Target="../slideLayouts/slideLayout7.xml"/><Relationship Id="rId5" Type="http://schemas.openxmlformats.org/officeDocument/2006/relationships/image" Target="../media/image58.png"/><Relationship Id="rId4" Type="http://schemas.openxmlformats.org/officeDocument/2006/relationships/image" Target="../media/image57.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30.xml"/><Relationship Id="rId1" Type="http://schemas.openxmlformats.org/officeDocument/2006/relationships/slideLayout" Target="../slideLayouts/slideLayout17.xml"/></Relationships>
</file>

<file path=ppt/slides/_rels/slide43.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31.xml"/><Relationship Id="rId1" Type="http://schemas.openxmlformats.org/officeDocument/2006/relationships/slideLayout" Target="../slideLayouts/slideLayout1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67.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1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33.xml"/><Relationship Id="rId1" Type="http://schemas.openxmlformats.org/officeDocument/2006/relationships/slideLayout" Target="../slideLayouts/slideLayout17.xml"/><Relationship Id="rId4" Type="http://schemas.openxmlformats.org/officeDocument/2006/relationships/image" Target="../media/image74.png"/></Relationships>
</file>

<file path=ppt/slides/_rels/slide58.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34.xml"/><Relationship Id="rId1" Type="http://schemas.openxmlformats.org/officeDocument/2006/relationships/slideLayout" Target="../slideLayouts/slideLayout17.xml"/></Relationships>
</file>

<file path=ppt/slides/_rels/slide59.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35.xml"/><Relationship Id="rId1" Type="http://schemas.openxmlformats.org/officeDocument/2006/relationships/slideLayout" Target="../slideLayouts/slideLayout21.xml"/><Relationship Id="rId4" Type="http://schemas.openxmlformats.org/officeDocument/2006/relationships/image" Target="../media/image77.png"/></Relationships>
</file>

<file path=ppt/slides/_rels/slide6.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36.xml"/><Relationship Id="rId1" Type="http://schemas.openxmlformats.org/officeDocument/2006/relationships/slideLayout" Target="../slideLayouts/slideLayout21.xml"/></Relationships>
</file>

<file path=ppt/slides/_rels/slide61.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3.pn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41.xml"/><Relationship Id="rId1" Type="http://schemas.openxmlformats.org/officeDocument/2006/relationships/slideLayout" Target="../slideLayouts/slideLayout19.xml"/></Relationships>
</file>

<file path=ppt/slides/_rels/slide76.xml.rels><?xml version="1.0" encoding="UTF-8" standalone="yes"?>
<Relationships xmlns="http://schemas.openxmlformats.org/package/2006/relationships"><Relationship Id="rId8" Type="http://schemas.openxmlformats.org/officeDocument/2006/relationships/image" Target="../media/image95.jpeg"/><Relationship Id="rId3" Type="http://schemas.openxmlformats.org/officeDocument/2006/relationships/image" Target="../media/image90.jpeg"/><Relationship Id="rId7" Type="http://schemas.openxmlformats.org/officeDocument/2006/relationships/image" Target="../media/image94.jpeg"/><Relationship Id="rId2" Type="http://schemas.openxmlformats.org/officeDocument/2006/relationships/notesSlide" Target="../notesSlides/notesSlide42.xml"/><Relationship Id="rId1" Type="http://schemas.openxmlformats.org/officeDocument/2006/relationships/slideLayout" Target="../slideLayouts/slideLayout19.xml"/><Relationship Id="rId6" Type="http://schemas.openxmlformats.org/officeDocument/2006/relationships/image" Target="../media/image93.jpeg"/><Relationship Id="rId5" Type="http://schemas.openxmlformats.org/officeDocument/2006/relationships/image" Target="../media/image92.wmf"/><Relationship Id="rId4" Type="http://schemas.openxmlformats.org/officeDocument/2006/relationships/image" Target="../media/image91.jpeg"/></Relationships>
</file>

<file path=ppt/slides/_rels/slide77.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43.xml"/><Relationship Id="rId1" Type="http://schemas.openxmlformats.org/officeDocument/2006/relationships/slideLayout" Target="../slideLayouts/slideLayout17.xml"/></Relationships>
</file>

<file path=ppt/slides/_rels/slide78.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image" Target="../media/image97.jpeg"/><Relationship Id="rId1" Type="http://schemas.openxmlformats.org/officeDocument/2006/relationships/slideLayout" Target="../slideLayouts/slideLayout4.xml"/><Relationship Id="rId4" Type="http://schemas.openxmlformats.org/officeDocument/2006/relationships/image" Target="../media/image99.wmf"/></Relationships>
</file>

<file path=ppt/slides/_rels/slide79.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image" Target="../media/image100.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27.jpeg"/><Relationship Id="rId2" Type="http://schemas.openxmlformats.org/officeDocument/2006/relationships/image" Target="../media/image22.png"/><Relationship Id="rId1" Type="http://schemas.openxmlformats.org/officeDocument/2006/relationships/slideLayout" Target="../slideLayouts/slideLayout17.xml"/><Relationship Id="rId6" Type="http://schemas.openxmlformats.org/officeDocument/2006/relationships/image" Target="../media/image26.jpeg"/><Relationship Id="rId5" Type="http://schemas.openxmlformats.org/officeDocument/2006/relationships/image" Target="../media/image25.png"/><Relationship Id="rId4" Type="http://schemas.openxmlformats.org/officeDocument/2006/relationships/image" Target="../media/image24.png"/></Relationships>
</file>

<file path=ppt/slides/_rels/slide80.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1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image" Target="../media/image104.png"/><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107.jpeg"/><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2" Type="http://schemas.openxmlformats.org/officeDocument/2006/relationships/image" Target="../media/image108.jpeg"/><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2" Type="http://schemas.openxmlformats.org/officeDocument/2006/relationships/image" Target="../media/image109.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8" Type="http://schemas.openxmlformats.org/officeDocument/2006/relationships/image" Target="../media/image34.jpeg"/><Relationship Id="rId3" Type="http://schemas.openxmlformats.org/officeDocument/2006/relationships/image" Target="../media/image29.png"/><Relationship Id="rId7" Type="http://schemas.openxmlformats.org/officeDocument/2006/relationships/image" Target="../media/image33.jpeg"/><Relationship Id="rId2" Type="http://schemas.openxmlformats.org/officeDocument/2006/relationships/image" Target="../media/image28.png"/><Relationship Id="rId1" Type="http://schemas.openxmlformats.org/officeDocument/2006/relationships/slideLayout" Target="../slideLayouts/slideLayout4.xml"/><Relationship Id="rId6" Type="http://schemas.openxmlformats.org/officeDocument/2006/relationships/image" Target="../media/image32.jpeg"/><Relationship Id="rId11" Type="http://schemas.openxmlformats.org/officeDocument/2006/relationships/image" Target="../media/image37.png"/><Relationship Id="rId5" Type="http://schemas.openxmlformats.org/officeDocument/2006/relationships/image" Target="../media/image31.jpeg"/><Relationship Id="rId10" Type="http://schemas.openxmlformats.org/officeDocument/2006/relationships/image" Target="../media/image36.jpeg"/><Relationship Id="rId4" Type="http://schemas.openxmlformats.org/officeDocument/2006/relationships/image" Target="../media/image30.jpeg"/><Relationship Id="rId9" Type="http://schemas.openxmlformats.org/officeDocument/2006/relationships/image" Target="../media/image35.jpeg"/></Relationships>
</file>

<file path=ppt/slides/_rels/slide90.xml.rels><?xml version="1.0" encoding="UTF-8" standalone="yes"?>
<Relationships xmlns="http://schemas.openxmlformats.org/package/2006/relationships"><Relationship Id="rId2" Type="http://schemas.openxmlformats.org/officeDocument/2006/relationships/image" Target="../media/image110.jpeg"/><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4.xml"/></Relationships>
</file>

<file path=ppt/slides/_rels/slide95.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4.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9.xml.rels><?xml version="1.0" encoding="UTF-8" standalone="yes"?>
<Relationships xmlns="http://schemas.openxmlformats.org/package/2006/relationships"><Relationship Id="rId2" Type="http://schemas.openxmlformats.org/officeDocument/2006/relationships/image" Target="../media/image113.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t>Ozone Disinfection Module</a:t>
            </a:r>
          </a:p>
        </p:txBody>
      </p:sp>
    </p:spTree>
    <p:extLst>
      <p:ext uri="{BB962C8B-B14F-4D97-AF65-F5344CB8AC3E}">
        <p14:creationId xmlns:p14="http://schemas.microsoft.com/office/powerpoint/2010/main" val="2264627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 of Ozone Values</a:t>
            </a:r>
            <a:endParaRPr lang="en-US" dirty="0">
              <a:solidFill>
                <a:srgbClr val="F44A31"/>
              </a:solidFill>
            </a:endParaRPr>
          </a:p>
        </p:txBody>
      </p:sp>
      <p:sp>
        <p:nvSpPr>
          <p:cNvPr id="3" name="Text Placeholder 2"/>
          <p:cNvSpPr>
            <a:spLocks noGrp="1"/>
          </p:cNvSpPr>
          <p:nvPr>
            <p:ph type="body" sz="quarter" idx="11"/>
          </p:nvPr>
        </p:nvSpPr>
        <p:spPr>
          <a:xfrm>
            <a:off x="697832" y="1600200"/>
            <a:ext cx="7359646" cy="4572000"/>
          </a:xfrm>
        </p:spPr>
        <p:txBody>
          <a:bodyPr/>
          <a:lstStyle/>
          <a:p>
            <a:pPr marL="228600" indent="-228600">
              <a:buFont typeface="Arial" panose="020B0604020202020204" pitchFamily="34" charset="0"/>
              <a:buChar char="•"/>
            </a:pPr>
            <a:r>
              <a:rPr lang="en-US" dirty="0"/>
              <a:t>An oxidation process used as microorganism inactivation process and oxidation prior to </a:t>
            </a:r>
            <a:r>
              <a:rPr lang="en-US" dirty="0" smtClean="0"/>
              <a:t>BAC</a:t>
            </a:r>
            <a:endParaRPr lang="en-US" dirty="0"/>
          </a:p>
          <a:p>
            <a:pPr marL="228600" indent="-228600">
              <a:buFont typeface="Arial" panose="020B0604020202020204" pitchFamily="34" charset="0"/>
              <a:buChar char="•"/>
            </a:pPr>
            <a:r>
              <a:rPr lang="en-US" dirty="0"/>
              <a:t>Floc aid</a:t>
            </a:r>
          </a:p>
          <a:p>
            <a:pPr marL="228600" indent="-228600">
              <a:buFont typeface="Arial" panose="020B0604020202020204" pitchFamily="34" charset="0"/>
              <a:buChar char="•"/>
            </a:pPr>
            <a:r>
              <a:rPr lang="en-US" dirty="0"/>
              <a:t>Organic contaminant destruction</a:t>
            </a:r>
          </a:p>
          <a:p>
            <a:pPr marL="228600" indent="-228600">
              <a:buFont typeface="Arial" panose="020B0604020202020204" pitchFamily="34" charset="0"/>
              <a:buChar char="•"/>
            </a:pPr>
            <a:r>
              <a:rPr lang="en-US" dirty="0"/>
              <a:t>Inactivation of Virus, Bacteria, and Protozoa</a:t>
            </a:r>
          </a:p>
          <a:p>
            <a:endParaRPr lang="en-US" dirty="0"/>
          </a:p>
        </p:txBody>
      </p:sp>
    </p:spTree>
    <p:extLst>
      <p:ext uri="{BB962C8B-B14F-4D97-AF65-F5344CB8AC3E}">
        <p14:creationId xmlns:p14="http://schemas.microsoft.com/office/powerpoint/2010/main" val="35301321"/>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39496"/>
            <a:ext cx="7754189" cy="533400"/>
          </a:xfrm>
        </p:spPr>
        <p:txBody>
          <a:bodyPr/>
          <a:lstStyle/>
          <a:p>
            <a:r>
              <a:rPr lang="en-US" altLang="en-US" dirty="0"/>
              <a:t>Leak Sources and Detection</a:t>
            </a:r>
            <a:endParaRPr lang="en-US" dirty="0"/>
          </a:p>
        </p:txBody>
      </p:sp>
      <p:pic>
        <p:nvPicPr>
          <p:cNvPr id="4" name="Picture 3" descr="C:\0pictures\Arlington\IMGA0006.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98120" y="3962396"/>
            <a:ext cx="2727960" cy="2324845"/>
          </a:xfrm>
          <a:prstGeom prst="rect">
            <a:avLst/>
          </a:prstGeom>
          <a:solidFill>
            <a:schemeClr val="bg1"/>
          </a:solidFill>
          <a:ln w="19050">
            <a:solidFill>
              <a:schemeClr val="bg2"/>
            </a:solidFill>
            <a:miter lim="800000"/>
            <a:headEnd/>
            <a:tailEnd/>
          </a:ln>
        </p:spPr>
      </p:pic>
      <p:pic>
        <p:nvPicPr>
          <p:cNvPr id="5" name="Picture 4" descr="C:\0pictures\Arlington\IMGA0007.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18344" y="1252728"/>
            <a:ext cx="3021096" cy="2517580"/>
          </a:xfrm>
          <a:prstGeom prst="rect">
            <a:avLst/>
          </a:prstGeom>
          <a:noFill/>
          <a:ln w="19050">
            <a:solidFill>
              <a:schemeClr val="bg2"/>
            </a:solidFill>
            <a:miter lim="800000"/>
            <a:headEnd/>
            <a:tailEnd/>
          </a:ln>
          <a:extLst>
            <a:ext uri="{909E8E84-426E-40DD-AFC4-6F175D3DCCD1}">
              <a14:hiddenFill xmlns:a14="http://schemas.microsoft.com/office/drawing/2010/main">
                <a:solidFill>
                  <a:srgbClr val="FFFFFF"/>
                </a:solidFill>
              </a14:hiddenFill>
            </a:ext>
          </a:extLst>
        </p:spPr>
      </p:pic>
      <p:sp>
        <p:nvSpPr>
          <p:cNvPr id="6" name="Rectangle 5"/>
          <p:cNvSpPr>
            <a:spLocks noChangeArrowheads="1"/>
          </p:cNvSpPr>
          <p:nvPr/>
        </p:nvSpPr>
        <p:spPr bwMode="auto">
          <a:xfrm>
            <a:off x="266700" y="5895128"/>
            <a:ext cx="2590800" cy="392113"/>
          </a:xfrm>
          <a:prstGeom prst="rect">
            <a:avLst/>
          </a:prstGeom>
          <a:solidFill>
            <a:schemeClr val="bg1"/>
          </a:solidFill>
          <a:ln w="28575">
            <a:solidFill>
              <a:srgbClr val="FF0000"/>
            </a:solidFill>
            <a:miter lim="800000"/>
            <a:headEnd/>
            <a:tailEnd/>
          </a:ln>
        </p:spPr>
        <p:txBody>
          <a:bodyPr lIns="90488" tIns="44450" rIns="90488" bIns="44450">
            <a:spAutoFit/>
          </a:bodyPr>
          <a:lstStyle>
            <a:defPPr>
              <a:defRPr lang="en-US"/>
            </a:defPPr>
            <a:lvl1pPr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5pPr>
            <a:lvl6pPr marL="2286000" algn="l" defTabSz="914400" rtl="0" eaLnBrk="1" latinLnBrk="0" hangingPunct="1">
              <a:defRPr sz="2400" kern="1200">
                <a:solidFill>
                  <a:schemeClr val="tx1"/>
                </a:solidFill>
                <a:latin typeface="Tahoma" panose="020B0604030504040204" pitchFamily="34" charset="0"/>
                <a:ea typeface="+mn-ea"/>
                <a:cs typeface="+mn-cs"/>
              </a:defRPr>
            </a:lvl6pPr>
            <a:lvl7pPr marL="2743200" algn="l" defTabSz="914400" rtl="0" eaLnBrk="1" latinLnBrk="0" hangingPunct="1">
              <a:defRPr sz="2400" kern="1200">
                <a:solidFill>
                  <a:schemeClr val="tx1"/>
                </a:solidFill>
                <a:latin typeface="Tahoma" panose="020B0604030504040204" pitchFamily="34" charset="0"/>
                <a:ea typeface="+mn-ea"/>
                <a:cs typeface="+mn-cs"/>
              </a:defRPr>
            </a:lvl7pPr>
            <a:lvl8pPr marL="3200400" algn="l" defTabSz="914400" rtl="0" eaLnBrk="1" latinLnBrk="0" hangingPunct="1">
              <a:defRPr sz="2400" kern="1200">
                <a:solidFill>
                  <a:schemeClr val="tx1"/>
                </a:solidFill>
                <a:latin typeface="Tahoma" panose="020B0604030504040204" pitchFamily="34" charset="0"/>
                <a:ea typeface="+mn-ea"/>
                <a:cs typeface="+mn-cs"/>
              </a:defRPr>
            </a:lvl8pPr>
            <a:lvl9pPr marL="3657600" algn="l" defTabSz="914400" rtl="0" eaLnBrk="1" latinLnBrk="0" hangingPunct="1">
              <a:defRPr sz="2400" kern="1200">
                <a:solidFill>
                  <a:schemeClr val="tx1"/>
                </a:solidFill>
                <a:latin typeface="Tahoma" panose="020B0604030504040204" pitchFamily="34" charset="0"/>
                <a:ea typeface="+mn-ea"/>
                <a:cs typeface="+mn-cs"/>
              </a:defRPr>
            </a:lvl9pPr>
          </a:lstStyle>
          <a:p>
            <a:pPr algn="ctr">
              <a:spcBef>
                <a:spcPct val="0"/>
              </a:spcBef>
              <a:buClrTx/>
              <a:buSzTx/>
              <a:buFontTx/>
              <a:buNone/>
            </a:pPr>
            <a:r>
              <a:rPr lang="en-US" altLang="en-US" sz="1800" b="1">
                <a:solidFill>
                  <a:schemeClr val="hlink"/>
                </a:solidFill>
                <a:latin typeface="Univers" pitchFamily="34" charset="0"/>
              </a:rPr>
              <a:t>Threaded fittings</a:t>
            </a:r>
          </a:p>
        </p:txBody>
      </p:sp>
      <p:sp>
        <p:nvSpPr>
          <p:cNvPr id="7" name="Rectangle 6"/>
          <p:cNvSpPr>
            <a:spLocks noChangeArrowheads="1"/>
          </p:cNvSpPr>
          <p:nvPr/>
        </p:nvSpPr>
        <p:spPr bwMode="auto">
          <a:xfrm>
            <a:off x="118344" y="1252728"/>
            <a:ext cx="3021096" cy="366767"/>
          </a:xfrm>
          <a:prstGeom prst="rect">
            <a:avLst/>
          </a:prstGeom>
          <a:solidFill>
            <a:schemeClr val="bg1"/>
          </a:solidFill>
          <a:ln w="28575">
            <a:solidFill>
              <a:srgbClr val="FF0000"/>
            </a:solidFill>
            <a:miter lim="800000"/>
            <a:headEnd/>
            <a:tailEnd/>
          </a:ln>
        </p:spPr>
        <p:txBody>
          <a:bodyPr wrap="square" lIns="90488" tIns="44450" rIns="90488" bIns="44450">
            <a:spAutoFit/>
          </a:bodyPr>
          <a:lstStyle>
            <a:defPPr>
              <a:defRPr lang="en-US"/>
            </a:defPPr>
            <a:lvl1pPr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5pPr>
            <a:lvl6pPr marL="2286000" algn="l" defTabSz="914400" rtl="0" eaLnBrk="1" latinLnBrk="0" hangingPunct="1">
              <a:defRPr sz="2400" kern="1200">
                <a:solidFill>
                  <a:schemeClr val="tx1"/>
                </a:solidFill>
                <a:latin typeface="Tahoma" panose="020B0604030504040204" pitchFamily="34" charset="0"/>
                <a:ea typeface="+mn-ea"/>
                <a:cs typeface="+mn-cs"/>
              </a:defRPr>
            </a:lvl6pPr>
            <a:lvl7pPr marL="2743200" algn="l" defTabSz="914400" rtl="0" eaLnBrk="1" latinLnBrk="0" hangingPunct="1">
              <a:defRPr sz="2400" kern="1200">
                <a:solidFill>
                  <a:schemeClr val="tx1"/>
                </a:solidFill>
                <a:latin typeface="Tahoma" panose="020B0604030504040204" pitchFamily="34" charset="0"/>
                <a:ea typeface="+mn-ea"/>
                <a:cs typeface="+mn-cs"/>
              </a:defRPr>
            </a:lvl7pPr>
            <a:lvl8pPr marL="3200400" algn="l" defTabSz="914400" rtl="0" eaLnBrk="1" latinLnBrk="0" hangingPunct="1">
              <a:defRPr sz="2400" kern="1200">
                <a:solidFill>
                  <a:schemeClr val="tx1"/>
                </a:solidFill>
                <a:latin typeface="Tahoma" panose="020B0604030504040204" pitchFamily="34" charset="0"/>
                <a:ea typeface="+mn-ea"/>
                <a:cs typeface="+mn-cs"/>
              </a:defRPr>
            </a:lvl8pPr>
            <a:lvl9pPr marL="3657600" algn="l" defTabSz="914400" rtl="0" eaLnBrk="1" latinLnBrk="0" hangingPunct="1">
              <a:defRPr sz="2400" kern="1200">
                <a:solidFill>
                  <a:schemeClr val="tx1"/>
                </a:solidFill>
                <a:latin typeface="Tahoma" panose="020B0604030504040204" pitchFamily="34" charset="0"/>
                <a:ea typeface="+mn-ea"/>
                <a:cs typeface="+mn-cs"/>
              </a:defRPr>
            </a:lvl9pPr>
          </a:lstStyle>
          <a:p>
            <a:pPr algn="ctr">
              <a:spcBef>
                <a:spcPct val="0"/>
              </a:spcBef>
              <a:buClrTx/>
              <a:buSzTx/>
              <a:buFontTx/>
              <a:buNone/>
            </a:pPr>
            <a:r>
              <a:rPr lang="en-US" altLang="en-US" sz="1800" b="1" dirty="0">
                <a:solidFill>
                  <a:schemeClr val="hlink"/>
                </a:solidFill>
                <a:latin typeface="Univers" pitchFamily="34" charset="0"/>
              </a:rPr>
              <a:t>Flanges and valve stems</a:t>
            </a:r>
          </a:p>
        </p:txBody>
      </p:sp>
      <p:grpSp>
        <p:nvGrpSpPr>
          <p:cNvPr id="8" name="Group 7"/>
          <p:cNvGrpSpPr>
            <a:grpSpLocks/>
          </p:cNvGrpSpPr>
          <p:nvPr/>
        </p:nvGrpSpPr>
        <p:grpSpPr bwMode="auto">
          <a:xfrm>
            <a:off x="5980176" y="3536946"/>
            <a:ext cx="3163824" cy="2750295"/>
            <a:chOff x="3696" y="2293"/>
            <a:chExt cx="2064" cy="2027"/>
          </a:xfrm>
        </p:grpSpPr>
        <p:pic>
          <p:nvPicPr>
            <p:cNvPr id="12" name="Picture 11" descr="D:\0pictures\O3general\sniffer.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696" y="2293"/>
              <a:ext cx="2064" cy="2027"/>
            </a:xfrm>
            <a:prstGeom prst="rect">
              <a:avLst/>
            </a:prstGeom>
            <a:solidFill>
              <a:schemeClr val="bg1"/>
            </a:solidFill>
            <a:ln w="19050">
              <a:solidFill>
                <a:schemeClr val="bg2"/>
              </a:solidFill>
              <a:miter lim="800000"/>
              <a:headEnd/>
              <a:tailEnd/>
            </a:ln>
          </p:spPr>
        </p:pic>
        <p:sp>
          <p:nvSpPr>
            <p:cNvPr id="13" name="Rectangle 12"/>
            <p:cNvSpPr>
              <a:spLocks noChangeArrowheads="1"/>
            </p:cNvSpPr>
            <p:nvPr/>
          </p:nvSpPr>
          <p:spPr bwMode="auto">
            <a:xfrm>
              <a:off x="3696" y="2345"/>
              <a:ext cx="2064" cy="247"/>
            </a:xfrm>
            <a:prstGeom prst="rect">
              <a:avLst/>
            </a:prstGeom>
            <a:solidFill>
              <a:schemeClr val="bg1"/>
            </a:solidFill>
            <a:ln w="28575">
              <a:solidFill>
                <a:srgbClr val="FF0000"/>
              </a:solidFill>
              <a:miter lim="800000"/>
              <a:headEnd/>
              <a:tailEnd/>
            </a:ln>
          </p:spPr>
          <p:txBody>
            <a:bodyPr lIns="90488" tIns="44450" rIns="90488" bIns="44450">
              <a:spAutoFit/>
            </a:bodyPr>
            <a:lstStyle>
              <a:defPPr>
                <a:defRPr lang="en-US"/>
              </a:defPPr>
              <a:lvl1pPr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5pPr>
              <a:lvl6pPr marL="2286000" algn="l" defTabSz="914400" rtl="0" eaLnBrk="1" latinLnBrk="0" hangingPunct="1">
                <a:defRPr sz="2400" kern="1200">
                  <a:solidFill>
                    <a:schemeClr val="tx1"/>
                  </a:solidFill>
                  <a:latin typeface="Tahoma" panose="020B0604030504040204" pitchFamily="34" charset="0"/>
                  <a:ea typeface="+mn-ea"/>
                  <a:cs typeface="+mn-cs"/>
                </a:defRPr>
              </a:lvl6pPr>
              <a:lvl7pPr marL="2743200" algn="l" defTabSz="914400" rtl="0" eaLnBrk="1" latinLnBrk="0" hangingPunct="1">
                <a:defRPr sz="2400" kern="1200">
                  <a:solidFill>
                    <a:schemeClr val="tx1"/>
                  </a:solidFill>
                  <a:latin typeface="Tahoma" panose="020B0604030504040204" pitchFamily="34" charset="0"/>
                  <a:ea typeface="+mn-ea"/>
                  <a:cs typeface="+mn-cs"/>
                </a:defRPr>
              </a:lvl7pPr>
              <a:lvl8pPr marL="3200400" algn="l" defTabSz="914400" rtl="0" eaLnBrk="1" latinLnBrk="0" hangingPunct="1">
                <a:defRPr sz="2400" kern="1200">
                  <a:solidFill>
                    <a:schemeClr val="tx1"/>
                  </a:solidFill>
                  <a:latin typeface="Tahoma" panose="020B0604030504040204" pitchFamily="34" charset="0"/>
                  <a:ea typeface="+mn-ea"/>
                  <a:cs typeface="+mn-cs"/>
                </a:defRPr>
              </a:lvl8pPr>
              <a:lvl9pPr marL="3657600" algn="l" defTabSz="914400" rtl="0" eaLnBrk="1" latinLnBrk="0" hangingPunct="1">
                <a:defRPr sz="2400" kern="1200">
                  <a:solidFill>
                    <a:schemeClr val="tx1"/>
                  </a:solidFill>
                  <a:latin typeface="Tahoma" panose="020B0604030504040204" pitchFamily="34" charset="0"/>
                  <a:ea typeface="+mn-ea"/>
                  <a:cs typeface="+mn-cs"/>
                </a:defRPr>
              </a:lvl9pPr>
            </a:lstStyle>
            <a:p>
              <a:pPr algn="ctr">
                <a:spcBef>
                  <a:spcPct val="0"/>
                </a:spcBef>
                <a:buClrTx/>
                <a:buSzTx/>
                <a:buFontTx/>
                <a:buNone/>
              </a:pPr>
              <a:r>
                <a:rPr lang="en-US" altLang="en-US" sz="1800" b="1">
                  <a:solidFill>
                    <a:schemeClr val="hlink"/>
                  </a:solidFill>
                  <a:latin typeface="Univers" pitchFamily="34" charset="0"/>
                </a:rPr>
                <a:t>Portable leak detector</a:t>
              </a:r>
            </a:p>
          </p:txBody>
        </p:sp>
      </p:grpSp>
      <p:grpSp>
        <p:nvGrpSpPr>
          <p:cNvPr id="9" name="Group 8"/>
          <p:cNvGrpSpPr>
            <a:grpSpLocks/>
          </p:cNvGrpSpPr>
          <p:nvPr/>
        </p:nvGrpSpPr>
        <p:grpSpPr bwMode="auto">
          <a:xfrm>
            <a:off x="3352800" y="3325808"/>
            <a:ext cx="2514600" cy="2971800"/>
            <a:chOff x="2064" y="2160"/>
            <a:chExt cx="1632" cy="2160"/>
          </a:xfrm>
        </p:grpSpPr>
        <p:pic>
          <p:nvPicPr>
            <p:cNvPr id="10" name="Picture 9" descr="C:\Documents and Settings\Glenn Hunter\My Documents\My Pictures\Ozone\FtWorth\RHperfTest0403\DSCN2846.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2064" y="2160"/>
              <a:ext cx="1596" cy="2160"/>
            </a:xfrm>
            <a:prstGeom prst="rect">
              <a:avLst/>
            </a:prstGeom>
            <a:solidFill>
              <a:schemeClr val="bg1"/>
            </a:solidFill>
            <a:ln w="19050">
              <a:solidFill>
                <a:schemeClr val="bg2"/>
              </a:solidFill>
              <a:miter lim="800000"/>
              <a:headEnd/>
              <a:tailEnd/>
            </a:ln>
          </p:spPr>
        </p:pic>
        <p:sp>
          <p:nvSpPr>
            <p:cNvPr id="11" name="Rectangle 10"/>
            <p:cNvSpPr>
              <a:spLocks noChangeArrowheads="1"/>
            </p:cNvSpPr>
            <p:nvPr/>
          </p:nvSpPr>
          <p:spPr bwMode="auto">
            <a:xfrm>
              <a:off x="2064" y="4032"/>
              <a:ext cx="1632" cy="247"/>
            </a:xfrm>
            <a:prstGeom prst="rect">
              <a:avLst/>
            </a:prstGeom>
            <a:solidFill>
              <a:schemeClr val="bg1"/>
            </a:solidFill>
            <a:ln w="28575">
              <a:solidFill>
                <a:srgbClr val="FF0000"/>
              </a:solidFill>
              <a:miter lim="800000"/>
              <a:headEnd/>
              <a:tailEnd/>
            </a:ln>
          </p:spPr>
          <p:txBody>
            <a:bodyPr lIns="90488" tIns="44450" rIns="90488" bIns="44450">
              <a:spAutoFit/>
            </a:bodyPr>
            <a:lstStyle>
              <a:defPPr>
                <a:defRPr lang="en-US"/>
              </a:defPPr>
              <a:lvl1pPr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5pPr>
              <a:lvl6pPr marL="2286000" algn="l" defTabSz="914400" rtl="0" eaLnBrk="1" latinLnBrk="0" hangingPunct="1">
                <a:defRPr sz="2400" kern="1200">
                  <a:solidFill>
                    <a:schemeClr val="tx1"/>
                  </a:solidFill>
                  <a:latin typeface="Tahoma" panose="020B0604030504040204" pitchFamily="34" charset="0"/>
                  <a:ea typeface="+mn-ea"/>
                  <a:cs typeface="+mn-cs"/>
                </a:defRPr>
              </a:lvl6pPr>
              <a:lvl7pPr marL="2743200" algn="l" defTabSz="914400" rtl="0" eaLnBrk="1" latinLnBrk="0" hangingPunct="1">
                <a:defRPr sz="2400" kern="1200">
                  <a:solidFill>
                    <a:schemeClr val="tx1"/>
                  </a:solidFill>
                  <a:latin typeface="Tahoma" panose="020B0604030504040204" pitchFamily="34" charset="0"/>
                  <a:ea typeface="+mn-ea"/>
                  <a:cs typeface="+mn-cs"/>
                </a:defRPr>
              </a:lvl7pPr>
              <a:lvl8pPr marL="3200400" algn="l" defTabSz="914400" rtl="0" eaLnBrk="1" latinLnBrk="0" hangingPunct="1">
                <a:defRPr sz="2400" kern="1200">
                  <a:solidFill>
                    <a:schemeClr val="tx1"/>
                  </a:solidFill>
                  <a:latin typeface="Tahoma" panose="020B0604030504040204" pitchFamily="34" charset="0"/>
                  <a:ea typeface="+mn-ea"/>
                  <a:cs typeface="+mn-cs"/>
                </a:defRPr>
              </a:lvl8pPr>
              <a:lvl9pPr marL="3657600" algn="l" defTabSz="914400" rtl="0" eaLnBrk="1" latinLnBrk="0" hangingPunct="1">
                <a:defRPr sz="2400" kern="1200">
                  <a:solidFill>
                    <a:schemeClr val="tx1"/>
                  </a:solidFill>
                  <a:latin typeface="Tahoma" panose="020B0604030504040204" pitchFamily="34" charset="0"/>
                  <a:ea typeface="+mn-ea"/>
                  <a:cs typeface="+mn-cs"/>
                </a:defRPr>
              </a:lvl9pPr>
            </a:lstStyle>
            <a:p>
              <a:pPr algn="ctr">
                <a:spcBef>
                  <a:spcPct val="0"/>
                </a:spcBef>
                <a:buClrTx/>
                <a:buSzTx/>
                <a:buFontTx/>
                <a:buNone/>
              </a:pPr>
              <a:r>
                <a:rPr lang="en-US" altLang="en-US" sz="1800" b="1">
                  <a:solidFill>
                    <a:schemeClr val="hlink"/>
                  </a:solidFill>
                  <a:latin typeface="Univers" pitchFamily="34" charset="0"/>
                </a:rPr>
                <a:t>Potassium iodide</a:t>
              </a:r>
            </a:p>
          </p:txBody>
        </p:sp>
      </p:grpSp>
      <p:grpSp>
        <p:nvGrpSpPr>
          <p:cNvPr id="14" name="Group 13"/>
          <p:cNvGrpSpPr>
            <a:grpSpLocks/>
          </p:cNvGrpSpPr>
          <p:nvPr/>
        </p:nvGrpSpPr>
        <p:grpSpPr bwMode="auto">
          <a:xfrm>
            <a:off x="5681472" y="981205"/>
            <a:ext cx="3325368" cy="2281038"/>
            <a:chOff x="3504" y="611"/>
            <a:chExt cx="2256" cy="1706"/>
          </a:xfrm>
        </p:grpSpPr>
        <p:pic>
          <p:nvPicPr>
            <p:cNvPr id="15" name="Picture 14" descr="C:\0pictures\Vail\Untitled2.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3504" y="611"/>
              <a:ext cx="2256" cy="1706"/>
            </a:xfrm>
            <a:prstGeom prst="rect">
              <a:avLst/>
            </a:prstGeom>
            <a:solidFill>
              <a:schemeClr val="bg1"/>
            </a:solidFill>
            <a:ln w="19050">
              <a:solidFill>
                <a:schemeClr val="bg2"/>
              </a:solidFill>
              <a:miter lim="800000"/>
              <a:headEnd/>
              <a:tailEnd/>
            </a:ln>
          </p:spPr>
        </p:pic>
        <p:sp>
          <p:nvSpPr>
            <p:cNvPr id="16" name="Rectangle 15"/>
            <p:cNvSpPr>
              <a:spLocks noChangeArrowheads="1"/>
            </p:cNvSpPr>
            <p:nvPr/>
          </p:nvSpPr>
          <p:spPr bwMode="auto">
            <a:xfrm>
              <a:off x="3840" y="713"/>
              <a:ext cx="1632" cy="231"/>
            </a:xfrm>
            <a:prstGeom prst="rect">
              <a:avLst/>
            </a:prstGeom>
            <a:solidFill>
              <a:schemeClr val="bg1"/>
            </a:solidFill>
            <a:ln w="28575">
              <a:solidFill>
                <a:srgbClr val="FF0000"/>
              </a:solidFill>
              <a:miter lim="800000"/>
              <a:headEnd/>
              <a:tailEnd/>
            </a:ln>
          </p:spPr>
          <p:txBody>
            <a:bodyPr lIns="90488" tIns="44450" rIns="90488" bIns="44450">
              <a:spAutoFit/>
            </a:bodyPr>
            <a:lstStyle>
              <a:defPPr>
                <a:defRPr lang="en-US"/>
              </a:defPPr>
              <a:lvl1pPr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5pPr>
              <a:lvl6pPr marL="2286000" algn="l" defTabSz="914400" rtl="0" eaLnBrk="1" latinLnBrk="0" hangingPunct="1">
                <a:defRPr sz="2400" kern="1200">
                  <a:solidFill>
                    <a:schemeClr val="tx1"/>
                  </a:solidFill>
                  <a:latin typeface="Tahoma" panose="020B0604030504040204" pitchFamily="34" charset="0"/>
                  <a:ea typeface="+mn-ea"/>
                  <a:cs typeface="+mn-cs"/>
                </a:defRPr>
              </a:lvl6pPr>
              <a:lvl7pPr marL="2743200" algn="l" defTabSz="914400" rtl="0" eaLnBrk="1" latinLnBrk="0" hangingPunct="1">
                <a:defRPr sz="2400" kern="1200">
                  <a:solidFill>
                    <a:schemeClr val="tx1"/>
                  </a:solidFill>
                  <a:latin typeface="Tahoma" panose="020B0604030504040204" pitchFamily="34" charset="0"/>
                  <a:ea typeface="+mn-ea"/>
                  <a:cs typeface="+mn-cs"/>
                </a:defRPr>
              </a:lvl7pPr>
              <a:lvl8pPr marL="3200400" algn="l" defTabSz="914400" rtl="0" eaLnBrk="1" latinLnBrk="0" hangingPunct="1">
                <a:defRPr sz="2400" kern="1200">
                  <a:solidFill>
                    <a:schemeClr val="tx1"/>
                  </a:solidFill>
                  <a:latin typeface="Tahoma" panose="020B0604030504040204" pitchFamily="34" charset="0"/>
                  <a:ea typeface="+mn-ea"/>
                  <a:cs typeface="+mn-cs"/>
                </a:defRPr>
              </a:lvl8pPr>
              <a:lvl9pPr marL="3657600" algn="l" defTabSz="914400" rtl="0" eaLnBrk="1" latinLnBrk="0" hangingPunct="1">
                <a:defRPr sz="2400" kern="1200">
                  <a:solidFill>
                    <a:schemeClr val="tx1"/>
                  </a:solidFill>
                  <a:latin typeface="Tahoma" panose="020B0604030504040204" pitchFamily="34" charset="0"/>
                  <a:ea typeface="+mn-ea"/>
                  <a:cs typeface="+mn-cs"/>
                </a:defRPr>
              </a:lvl9pPr>
            </a:lstStyle>
            <a:p>
              <a:pPr algn="ctr">
                <a:spcBef>
                  <a:spcPct val="0"/>
                </a:spcBef>
                <a:buClrTx/>
                <a:buSzTx/>
                <a:buFontTx/>
                <a:buNone/>
              </a:pPr>
              <a:r>
                <a:rPr lang="en-US" altLang="en-US" sz="1800" b="1" dirty="0">
                  <a:solidFill>
                    <a:schemeClr val="hlink"/>
                  </a:solidFill>
                  <a:latin typeface="Univers" pitchFamily="34" charset="0"/>
                </a:rPr>
                <a:t>Not recommended</a:t>
              </a:r>
            </a:p>
          </p:txBody>
        </p:sp>
      </p:grpSp>
    </p:spTree>
    <p:extLst>
      <p:ext uri="{BB962C8B-B14F-4D97-AF65-F5344CB8AC3E}">
        <p14:creationId xmlns:p14="http://schemas.microsoft.com/office/powerpoint/2010/main" val="3186391774"/>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6074" y="539496"/>
            <a:ext cx="7754189" cy="533400"/>
          </a:xfrm>
        </p:spPr>
        <p:txBody>
          <a:bodyPr/>
          <a:lstStyle/>
          <a:p>
            <a:r>
              <a:rPr lang="en-US" altLang="en-US" dirty="0">
                <a:solidFill>
                  <a:schemeClr val="tx2"/>
                </a:solidFill>
              </a:rPr>
              <a:t>Possible Areas for Ozone Off-Gas</a:t>
            </a:r>
            <a:endParaRPr lang="en-US" dirty="0"/>
          </a:p>
        </p:txBody>
      </p:sp>
      <p:pic>
        <p:nvPicPr>
          <p:cNvPr id="4" name="Picture 3"/>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711305" y="3538388"/>
            <a:ext cx="3437433" cy="27441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249051" y="1006185"/>
            <a:ext cx="3832393" cy="28465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5"/>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118469" y="2020940"/>
            <a:ext cx="2992438" cy="394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descr="P1010048.JPG"/>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2610636" y="1273826"/>
            <a:ext cx="2381250" cy="2827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p:cNvSpPr>
            <a:spLocks noChangeArrowheads="1"/>
          </p:cNvSpPr>
          <p:nvPr/>
        </p:nvSpPr>
        <p:spPr bwMode="auto">
          <a:xfrm>
            <a:off x="6213500" y="3932888"/>
            <a:ext cx="2786062" cy="336550"/>
          </a:xfrm>
          <a:prstGeom prst="rect">
            <a:avLst/>
          </a:prstGeom>
          <a:solidFill>
            <a:schemeClr val="bg1"/>
          </a:solidFill>
          <a:ln w="28575">
            <a:solidFill>
              <a:srgbClr val="FF0000"/>
            </a:solidFill>
            <a:miter lim="800000"/>
            <a:headEnd/>
            <a:tailEnd/>
          </a:ln>
        </p:spPr>
        <p:txBody>
          <a:bodyPr lIns="90488" tIns="44450" rIns="90488" bIns="44450">
            <a:spAutoFit/>
          </a:bodyPr>
          <a:lstStyle>
            <a:defPPr>
              <a:defRPr lang="en-US"/>
            </a:defPPr>
            <a:lvl1pPr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5pPr>
            <a:lvl6pPr marL="2286000" algn="l" defTabSz="914400" rtl="0" eaLnBrk="1" latinLnBrk="0" hangingPunct="1">
              <a:defRPr sz="2400" kern="1200">
                <a:solidFill>
                  <a:schemeClr val="tx1"/>
                </a:solidFill>
                <a:latin typeface="Tahoma" panose="020B0604030504040204" pitchFamily="34" charset="0"/>
                <a:ea typeface="+mn-ea"/>
                <a:cs typeface="+mn-cs"/>
              </a:defRPr>
            </a:lvl6pPr>
            <a:lvl7pPr marL="2743200" algn="l" defTabSz="914400" rtl="0" eaLnBrk="1" latinLnBrk="0" hangingPunct="1">
              <a:defRPr sz="2400" kern="1200">
                <a:solidFill>
                  <a:schemeClr val="tx1"/>
                </a:solidFill>
                <a:latin typeface="Tahoma" panose="020B0604030504040204" pitchFamily="34" charset="0"/>
                <a:ea typeface="+mn-ea"/>
                <a:cs typeface="+mn-cs"/>
              </a:defRPr>
            </a:lvl7pPr>
            <a:lvl8pPr marL="3200400" algn="l" defTabSz="914400" rtl="0" eaLnBrk="1" latinLnBrk="0" hangingPunct="1">
              <a:defRPr sz="2400" kern="1200">
                <a:solidFill>
                  <a:schemeClr val="tx1"/>
                </a:solidFill>
                <a:latin typeface="Tahoma" panose="020B0604030504040204" pitchFamily="34" charset="0"/>
                <a:ea typeface="+mn-ea"/>
                <a:cs typeface="+mn-cs"/>
              </a:defRPr>
            </a:lvl8pPr>
            <a:lvl9pPr marL="3657600" algn="l" defTabSz="914400" rtl="0" eaLnBrk="1" latinLnBrk="0" hangingPunct="1">
              <a:defRPr sz="2400" kern="1200">
                <a:solidFill>
                  <a:schemeClr val="tx1"/>
                </a:solidFill>
                <a:latin typeface="Tahoma" panose="020B0604030504040204" pitchFamily="34" charset="0"/>
                <a:ea typeface="+mn-ea"/>
                <a:cs typeface="+mn-cs"/>
              </a:defRPr>
            </a:lvl9pPr>
          </a:lstStyle>
          <a:p>
            <a:pPr algn="ctr">
              <a:spcBef>
                <a:spcPct val="0"/>
              </a:spcBef>
              <a:buClrTx/>
              <a:buSzTx/>
              <a:buFontTx/>
              <a:buNone/>
            </a:pPr>
            <a:r>
              <a:rPr lang="en-US" altLang="en-US" sz="1600" b="1">
                <a:solidFill>
                  <a:srgbClr val="C00000"/>
                </a:solidFill>
                <a:latin typeface="Univers" pitchFamily="34" charset="0"/>
              </a:rPr>
              <a:t>Residual sampling area</a:t>
            </a:r>
          </a:p>
        </p:txBody>
      </p:sp>
      <p:sp>
        <p:nvSpPr>
          <p:cNvPr id="9" name="Rectangle 8"/>
          <p:cNvSpPr>
            <a:spLocks noChangeArrowheads="1"/>
          </p:cNvSpPr>
          <p:nvPr/>
        </p:nvSpPr>
        <p:spPr bwMode="auto">
          <a:xfrm>
            <a:off x="4941746" y="3270137"/>
            <a:ext cx="3392488" cy="334962"/>
          </a:xfrm>
          <a:prstGeom prst="rect">
            <a:avLst/>
          </a:prstGeom>
          <a:solidFill>
            <a:schemeClr val="bg1"/>
          </a:solidFill>
          <a:ln w="28575">
            <a:solidFill>
              <a:srgbClr val="FF0000"/>
            </a:solidFill>
            <a:miter lim="800000"/>
            <a:headEnd/>
            <a:tailEnd/>
          </a:ln>
        </p:spPr>
        <p:txBody>
          <a:bodyPr lIns="90488" tIns="44450" rIns="90488" bIns="44450">
            <a:spAutoFit/>
          </a:bodyPr>
          <a:lstStyle>
            <a:defPPr>
              <a:defRPr lang="en-US"/>
            </a:defPPr>
            <a:lvl1pPr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5pPr>
            <a:lvl6pPr marL="2286000" algn="l" defTabSz="914400" rtl="0" eaLnBrk="1" latinLnBrk="0" hangingPunct="1">
              <a:defRPr sz="2400" kern="1200">
                <a:solidFill>
                  <a:schemeClr val="tx1"/>
                </a:solidFill>
                <a:latin typeface="Tahoma" panose="020B0604030504040204" pitchFamily="34" charset="0"/>
                <a:ea typeface="+mn-ea"/>
                <a:cs typeface="+mn-cs"/>
              </a:defRPr>
            </a:lvl6pPr>
            <a:lvl7pPr marL="2743200" algn="l" defTabSz="914400" rtl="0" eaLnBrk="1" latinLnBrk="0" hangingPunct="1">
              <a:defRPr sz="2400" kern="1200">
                <a:solidFill>
                  <a:schemeClr val="tx1"/>
                </a:solidFill>
                <a:latin typeface="Tahoma" panose="020B0604030504040204" pitchFamily="34" charset="0"/>
                <a:ea typeface="+mn-ea"/>
                <a:cs typeface="+mn-cs"/>
              </a:defRPr>
            </a:lvl7pPr>
            <a:lvl8pPr marL="3200400" algn="l" defTabSz="914400" rtl="0" eaLnBrk="1" latinLnBrk="0" hangingPunct="1">
              <a:defRPr sz="2400" kern="1200">
                <a:solidFill>
                  <a:schemeClr val="tx1"/>
                </a:solidFill>
                <a:latin typeface="Tahoma" panose="020B0604030504040204" pitchFamily="34" charset="0"/>
                <a:ea typeface="+mn-ea"/>
                <a:cs typeface="+mn-cs"/>
              </a:defRPr>
            </a:lvl8pPr>
            <a:lvl9pPr marL="3657600" algn="l" defTabSz="914400" rtl="0" eaLnBrk="1" latinLnBrk="0" hangingPunct="1">
              <a:defRPr sz="2400" kern="1200">
                <a:solidFill>
                  <a:schemeClr val="tx1"/>
                </a:solidFill>
                <a:latin typeface="Tahoma" panose="020B0604030504040204" pitchFamily="34" charset="0"/>
                <a:ea typeface="+mn-ea"/>
                <a:cs typeface="+mn-cs"/>
              </a:defRPr>
            </a:lvl9pPr>
          </a:lstStyle>
          <a:p>
            <a:pPr>
              <a:spcBef>
                <a:spcPct val="0"/>
              </a:spcBef>
              <a:buClrTx/>
              <a:buSzTx/>
              <a:buFontTx/>
              <a:buNone/>
            </a:pPr>
            <a:r>
              <a:rPr lang="en-US" altLang="en-US" sz="1600" b="1">
                <a:solidFill>
                  <a:srgbClr val="C00000"/>
                </a:solidFill>
                <a:latin typeface="Univers" pitchFamily="34" charset="0"/>
              </a:rPr>
              <a:t>Contactor outlet or filter gallery</a:t>
            </a:r>
          </a:p>
        </p:txBody>
      </p:sp>
      <p:sp>
        <p:nvSpPr>
          <p:cNvPr id="10" name="Rectangle 9"/>
          <p:cNvSpPr>
            <a:spLocks noChangeArrowheads="1"/>
          </p:cNvSpPr>
          <p:nvPr/>
        </p:nvSpPr>
        <p:spPr bwMode="auto">
          <a:xfrm>
            <a:off x="66875" y="5537416"/>
            <a:ext cx="3095625" cy="828675"/>
          </a:xfrm>
          <a:prstGeom prst="rect">
            <a:avLst/>
          </a:prstGeom>
          <a:solidFill>
            <a:schemeClr val="bg1"/>
          </a:solidFill>
          <a:ln w="28575">
            <a:solidFill>
              <a:srgbClr val="FF0000"/>
            </a:solidFill>
            <a:miter lim="800000"/>
            <a:headEnd/>
            <a:tailEnd/>
          </a:ln>
        </p:spPr>
        <p:txBody>
          <a:bodyPr lIns="90488" tIns="44450" rIns="90488" bIns="44450">
            <a:spAutoFit/>
          </a:bodyPr>
          <a:lstStyle>
            <a:defPPr>
              <a:defRPr lang="en-US"/>
            </a:defPPr>
            <a:lvl1pPr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5pPr>
            <a:lvl6pPr marL="2286000" algn="l" defTabSz="914400" rtl="0" eaLnBrk="1" latinLnBrk="0" hangingPunct="1">
              <a:defRPr sz="2400" kern="1200">
                <a:solidFill>
                  <a:schemeClr val="tx1"/>
                </a:solidFill>
                <a:latin typeface="Tahoma" panose="020B0604030504040204" pitchFamily="34" charset="0"/>
                <a:ea typeface="+mn-ea"/>
                <a:cs typeface="+mn-cs"/>
              </a:defRPr>
            </a:lvl6pPr>
            <a:lvl7pPr marL="2743200" algn="l" defTabSz="914400" rtl="0" eaLnBrk="1" latinLnBrk="0" hangingPunct="1">
              <a:defRPr sz="2400" kern="1200">
                <a:solidFill>
                  <a:schemeClr val="tx1"/>
                </a:solidFill>
                <a:latin typeface="Tahoma" panose="020B0604030504040204" pitchFamily="34" charset="0"/>
                <a:ea typeface="+mn-ea"/>
                <a:cs typeface="+mn-cs"/>
              </a:defRPr>
            </a:lvl7pPr>
            <a:lvl8pPr marL="3200400" algn="l" defTabSz="914400" rtl="0" eaLnBrk="1" latinLnBrk="0" hangingPunct="1">
              <a:defRPr sz="2400" kern="1200">
                <a:solidFill>
                  <a:schemeClr val="tx1"/>
                </a:solidFill>
                <a:latin typeface="Tahoma" panose="020B0604030504040204" pitchFamily="34" charset="0"/>
                <a:ea typeface="+mn-ea"/>
                <a:cs typeface="+mn-cs"/>
              </a:defRPr>
            </a:lvl8pPr>
            <a:lvl9pPr marL="3657600" algn="l" defTabSz="914400" rtl="0" eaLnBrk="1" latinLnBrk="0" hangingPunct="1">
              <a:defRPr sz="2400" kern="1200">
                <a:solidFill>
                  <a:schemeClr val="tx1"/>
                </a:solidFill>
                <a:latin typeface="Tahoma" panose="020B0604030504040204" pitchFamily="34" charset="0"/>
                <a:ea typeface="+mn-ea"/>
                <a:cs typeface="+mn-cs"/>
              </a:defRPr>
            </a:lvl9pPr>
          </a:lstStyle>
          <a:p>
            <a:pPr>
              <a:spcBef>
                <a:spcPct val="0"/>
              </a:spcBef>
              <a:buClrTx/>
              <a:buSzTx/>
              <a:buFontTx/>
              <a:buNone/>
            </a:pPr>
            <a:r>
              <a:rPr lang="en-US" altLang="en-US" sz="1600" b="1">
                <a:solidFill>
                  <a:srgbClr val="C00000"/>
                </a:solidFill>
                <a:latin typeface="Univers" pitchFamily="34" charset="0"/>
              </a:rPr>
              <a:t>Pressure/vacuum relief valve (</a:t>
            </a:r>
            <a:r>
              <a:rPr lang="en-US" altLang="en-US" sz="1600" b="1" i="1">
                <a:solidFill>
                  <a:srgbClr val="C00000"/>
                </a:solidFill>
                <a:latin typeface="Univers" pitchFamily="34" charset="0"/>
              </a:rPr>
              <a:t>when enough positive pressure occurs in contactor</a:t>
            </a:r>
            <a:r>
              <a:rPr lang="en-US" altLang="en-US" sz="1600" b="1">
                <a:solidFill>
                  <a:srgbClr val="C00000"/>
                </a:solidFill>
                <a:latin typeface="Univers" pitchFamily="34" charset="0"/>
              </a:rPr>
              <a:t>)</a:t>
            </a:r>
          </a:p>
        </p:txBody>
      </p:sp>
    </p:spTree>
    <p:extLst>
      <p:ext uri="{BB962C8B-B14F-4D97-AF65-F5344CB8AC3E}">
        <p14:creationId xmlns:p14="http://schemas.microsoft.com/office/powerpoint/2010/main" val="2711278554"/>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653995" y="1554480"/>
            <a:ext cx="8004977" cy="4623682"/>
          </a:xfrm>
        </p:spPr>
        <p:txBody>
          <a:bodyPr/>
          <a:lstStyle/>
          <a:p>
            <a:pPr marL="342900" indent="-342900">
              <a:buFont typeface="Arial" panose="020B0604020202020204" pitchFamily="34" charset="0"/>
              <a:buChar char="•"/>
            </a:pPr>
            <a:r>
              <a:rPr lang="en-US" sz="2200" dirty="0"/>
              <a:t>If ozone residual exists in the water passing out of the ozone contactors, “off-gassing” will occur and high ambient ozone may result downstream of the contactors. This may compromise safety especially in confined areas such as an enclosed filter </a:t>
            </a:r>
            <a:r>
              <a:rPr lang="en-US" sz="2200" dirty="0" smtClean="0"/>
              <a:t>building.</a:t>
            </a:r>
            <a:endParaRPr lang="en-US" sz="2200" dirty="0"/>
          </a:p>
          <a:p>
            <a:pPr marL="342900" indent="-342900">
              <a:buFont typeface="Arial" panose="020B0604020202020204" pitchFamily="34" charset="0"/>
              <a:buChar char="•"/>
            </a:pPr>
            <a:r>
              <a:rPr lang="en-US" sz="2200" dirty="0"/>
              <a:t>Ozone residual quenching near the end of the contactor may be required to ensure safety, especially when ozone is applied to colder, high quality water with longer half-life.</a:t>
            </a:r>
          </a:p>
          <a:p>
            <a:pPr marL="342900" indent="-342900">
              <a:buFont typeface="Arial" panose="020B0604020202020204" pitchFamily="34" charset="0"/>
              <a:buChar char="•"/>
            </a:pPr>
            <a:r>
              <a:rPr lang="en-US" sz="2200" dirty="0"/>
              <a:t>Calcium thiosulfate or sodium bisulfite are usually used for quenching ozone residual.</a:t>
            </a:r>
          </a:p>
          <a:p>
            <a:pPr marL="342900" indent="-342900">
              <a:buFont typeface="Arial" panose="020B0604020202020204" pitchFamily="34" charset="0"/>
              <a:buChar char="•"/>
            </a:pPr>
            <a:r>
              <a:rPr lang="en-US" sz="2200" dirty="0"/>
              <a:t>Hydrogen peroxide may be used for quenching if additional benefits of advanced oxidation are desired.</a:t>
            </a:r>
          </a:p>
        </p:txBody>
      </p:sp>
      <p:sp>
        <p:nvSpPr>
          <p:cNvPr id="5" name="Title 4"/>
          <p:cNvSpPr>
            <a:spLocks noGrp="1"/>
          </p:cNvSpPr>
          <p:nvPr>
            <p:ph type="title"/>
          </p:nvPr>
        </p:nvSpPr>
        <p:spPr>
          <a:xfrm>
            <a:off x="696074" y="539496"/>
            <a:ext cx="7754189" cy="533400"/>
          </a:xfrm>
        </p:spPr>
        <p:txBody>
          <a:bodyPr/>
          <a:lstStyle/>
          <a:p>
            <a:r>
              <a:rPr lang="en-US" dirty="0"/>
              <a:t>Ozone </a:t>
            </a:r>
            <a:r>
              <a:rPr lang="en-US" dirty="0" smtClean="0"/>
              <a:t>Off-Gassing</a:t>
            </a:r>
            <a:endParaRPr lang="en-US" dirty="0"/>
          </a:p>
        </p:txBody>
      </p:sp>
    </p:spTree>
    <p:extLst>
      <p:ext uri="{BB962C8B-B14F-4D97-AF65-F5344CB8AC3E}">
        <p14:creationId xmlns:p14="http://schemas.microsoft.com/office/powerpoint/2010/main" val="2927385926"/>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381663" y="1144987"/>
            <a:ext cx="3442915" cy="5033175"/>
          </a:xfrm>
        </p:spPr>
        <p:txBody>
          <a:bodyPr/>
          <a:lstStyle/>
          <a:p>
            <a:r>
              <a:rPr lang="en-US" sz="1600" dirty="0"/>
              <a:t>The quenching calculator spreadsheet tools for calcium thiosulfate and sodium bisulfite to the right may be used to calculate feed rate of quenching chemical required for a given water flow rate and ozone residual. A safety factor is included because it usually takes greater than theoretical amount of quenching chemical to completely quench ozone residual. The safety factor can be adjusted based on experience. On-line ORP analyzer should be used downstream of quenching application point for optimizing quenching dose. A similar spreadsheet tool could be developed for hydrogen peroxide. Details of the calculation steps can be added.</a:t>
            </a:r>
          </a:p>
        </p:txBody>
      </p:sp>
      <p:sp>
        <p:nvSpPr>
          <p:cNvPr id="5" name="Title 4"/>
          <p:cNvSpPr>
            <a:spLocks noGrp="1"/>
          </p:cNvSpPr>
          <p:nvPr>
            <p:ph type="title"/>
          </p:nvPr>
        </p:nvSpPr>
        <p:spPr>
          <a:xfrm>
            <a:off x="696074" y="539496"/>
            <a:ext cx="7754189" cy="533400"/>
          </a:xfrm>
        </p:spPr>
        <p:txBody>
          <a:bodyPr/>
          <a:lstStyle/>
          <a:p>
            <a:r>
              <a:rPr lang="en-US" dirty="0"/>
              <a:t>Quenching Ozone Residual</a:t>
            </a:r>
          </a:p>
        </p:txBody>
      </p:sp>
      <p:pic>
        <p:nvPicPr>
          <p:cNvPr id="6" name="Picture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004890" y="1003561"/>
            <a:ext cx="5139110" cy="2700614"/>
          </a:xfrm>
          <a:prstGeom prst="rect">
            <a:avLst/>
          </a:prstGeom>
        </p:spPr>
      </p:pic>
      <p:pic>
        <p:nvPicPr>
          <p:cNvPr id="7" name="Picture 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004890" y="3675022"/>
            <a:ext cx="5139110" cy="2676126"/>
          </a:xfrm>
          <a:prstGeom prst="rect">
            <a:avLst/>
          </a:prstGeom>
        </p:spPr>
      </p:pic>
    </p:spTree>
    <p:extLst>
      <p:ext uri="{BB962C8B-B14F-4D97-AF65-F5344CB8AC3E}">
        <p14:creationId xmlns:p14="http://schemas.microsoft.com/office/powerpoint/2010/main" val="1636891486"/>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6074" y="539496"/>
            <a:ext cx="7754189" cy="533400"/>
          </a:xfrm>
        </p:spPr>
        <p:txBody>
          <a:bodyPr/>
          <a:lstStyle/>
          <a:p>
            <a:r>
              <a:rPr lang="en-US" altLang="en-US" dirty="0" smtClean="0"/>
              <a:t>High-Voltage </a:t>
            </a:r>
            <a:r>
              <a:rPr lang="en-US" altLang="en-US" dirty="0"/>
              <a:t>Safety Guidelines</a:t>
            </a:r>
            <a:endParaRPr lang="en-US" dirty="0"/>
          </a:p>
        </p:txBody>
      </p:sp>
      <p:sp>
        <p:nvSpPr>
          <p:cNvPr id="4" name=" 3"/>
          <p:cNvSpPr>
            <a:spLocks noGrp="1" noChangeArrowheads="1"/>
          </p:cNvSpPr>
          <p:nvPr>
            <p:ph type="body" idx="4294967295"/>
          </p:nvPr>
        </p:nvSpPr>
        <p:spPr>
          <a:xfrm>
            <a:off x="696074" y="1072896"/>
            <a:ext cx="7808913" cy="4638675"/>
          </a:xfrm>
          <a:prstGeom prst="rect">
            <a:avLst/>
          </a:prstGeom>
          <a:noFill/>
        </p:spPr>
        <p:txBody>
          <a:bodyPr lIns="90488" tIns="44450" rIns="90488" bIns="44450"/>
          <a:lstStyle/>
          <a:p>
            <a:pPr marL="342900" indent="-342900" eaLnBrk="1" hangingPunct="1">
              <a:lnSpc>
                <a:spcPct val="90000"/>
              </a:lnSpc>
              <a:spcBef>
                <a:spcPct val="0"/>
              </a:spcBef>
              <a:spcAft>
                <a:spcPts val="1200"/>
              </a:spcAft>
              <a:buFont typeface="Arial" panose="020B0604020202020204" pitchFamily="34" charset="0"/>
              <a:buChar char="•"/>
            </a:pPr>
            <a:r>
              <a:rPr lang="en-US" altLang="en-US" sz="2000" dirty="0"/>
              <a:t>Danger from current flow through body, particularly the </a:t>
            </a:r>
            <a:r>
              <a:rPr lang="en-US" altLang="en-US" sz="2000" dirty="0" smtClean="0"/>
              <a:t>heart</a:t>
            </a:r>
            <a:endParaRPr lang="en-US" altLang="en-US" sz="2000" dirty="0"/>
          </a:p>
          <a:p>
            <a:pPr marL="342900" indent="-342900" eaLnBrk="1" hangingPunct="1">
              <a:lnSpc>
                <a:spcPct val="90000"/>
              </a:lnSpc>
              <a:spcBef>
                <a:spcPct val="0"/>
              </a:spcBef>
              <a:spcAft>
                <a:spcPts val="1200"/>
              </a:spcAft>
              <a:buFont typeface="Arial" panose="020B0604020202020204" pitchFamily="34" charset="0"/>
              <a:buChar char="•"/>
            </a:pPr>
            <a:r>
              <a:rPr lang="en-US" altLang="en-US" sz="2000" dirty="0"/>
              <a:t>Involuntary muscle contractions may cause additional harm and possible contact with other live </a:t>
            </a:r>
            <a:r>
              <a:rPr lang="en-US" altLang="en-US" sz="2000" dirty="0" smtClean="0"/>
              <a:t>conductors</a:t>
            </a:r>
            <a:endParaRPr lang="en-US" altLang="en-US" sz="2000" dirty="0"/>
          </a:p>
          <a:p>
            <a:pPr marL="342900" indent="-342900" eaLnBrk="1" hangingPunct="1">
              <a:lnSpc>
                <a:spcPct val="90000"/>
              </a:lnSpc>
              <a:spcBef>
                <a:spcPct val="0"/>
              </a:spcBef>
              <a:spcAft>
                <a:spcPts val="1200"/>
              </a:spcAft>
              <a:buFont typeface="Arial" panose="020B0604020202020204" pitchFamily="34" charset="0"/>
              <a:buChar char="•"/>
            </a:pPr>
            <a:r>
              <a:rPr lang="en-US" altLang="en-US" sz="2000" dirty="0"/>
              <a:t>Don’t work </a:t>
            </a:r>
            <a:r>
              <a:rPr lang="en-US" altLang="en-US" sz="2000" dirty="0" smtClean="0"/>
              <a:t>alone</a:t>
            </a:r>
            <a:endParaRPr lang="en-US" altLang="en-US" sz="2000" dirty="0"/>
          </a:p>
          <a:p>
            <a:pPr marL="342900" indent="-342900" eaLnBrk="1" hangingPunct="1">
              <a:lnSpc>
                <a:spcPct val="90000"/>
              </a:lnSpc>
              <a:spcBef>
                <a:spcPct val="0"/>
              </a:spcBef>
              <a:spcAft>
                <a:spcPts val="1200"/>
              </a:spcAft>
              <a:buFont typeface="Arial" panose="020B0604020202020204" pitchFamily="34" charset="0"/>
              <a:buChar char="•"/>
            </a:pPr>
            <a:r>
              <a:rPr lang="en-US" altLang="en-US" sz="2000" dirty="0"/>
              <a:t>Do not use both hands near HV </a:t>
            </a:r>
            <a:r>
              <a:rPr lang="en-US" altLang="en-US" sz="2000" dirty="0" smtClean="0"/>
              <a:t>line</a:t>
            </a:r>
            <a:endParaRPr lang="en-US" altLang="en-US" sz="2000" dirty="0"/>
          </a:p>
          <a:p>
            <a:pPr marL="342900" indent="-342900" eaLnBrk="1" hangingPunct="1">
              <a:lnSpc>
                <a:spcPct val="90000"/>
              </a:lnSpc>
              <a:spcBef>
                <a:spcPct val="0"/>
              </a:spcBef>
              <a:spcAft>
                <a:spcPts val="1200"/>
              </a:spcAft>
              <a:buFont typeface="Arial" panose="020B0604020202020204" pitchFamily="34" charset="0"/>
              <a:buChar char="•"/>
            </a:pPr>
            <a:r>
              <a:rPr lang="en-US" altLang="en-US" sz="2000" dirty="0"/>
              <a:t>Wear rubber sole shoes or sneakers, or use rubber mat on </a:t>
            </a:r>
            <a:r>
              <a:rPr lang="en-US" altLang="en-US" sz="2000" dirty="0" smtClean="0"/>
              <a:t>floor</a:t>
            </a:r>
            <a:endParaRPr lang="en-US" altLang="en-US" sz="2000" dirty="0"/>
          </a:p>
          <a:p>
            <a:pPr marL="342900" indent="-342900" eaLnBrk="1" hangingPunct="1">
              <a:lnSpc>
                <a:spcPct val="90000"/>
              </a:lnSpc>
              <a:spcBef>
                <a:spcPct val="0"/>
              </a:spcBef>
              <a:spcAft>
                <a:spcPts val="1200"/>
              </a:spcAft>
              <a:buFont typeface="Arial" panose="020B0604020202020204" pitchFamily="34" charset="0"/>
              <a:buChar char="•"/>
            </a:pPr>
            <a:r>
              <a:rPr lang="en-US" altLang="en-US" sz="2000" dirty="0"/>
              <a:t>Do not contact possible </a:t>
            </a:r>
            <a:r>
              <a:rPr lang="en-US" altLang="en-US" sz="2000" dirty="0" smtClean="0"/>
              <a:t>grounds</a:t>
            </a:r>
            <a:endParaRPr lang="en-US" altLang="en-US" sz="2000" dirty="0"/>
          </a:p>
          <a:p>
            <a:pPr marL="342900" indent="-342900" eaLnBrk="1" hangingPunct="1">
              <a:lnSpc>
                <a:spcPct val="90000"/>
              </a:lnSpc>
              <a:spcBef>
                <a:spcPct val="0"/>
              </a:spcBef>
              <a:spcAft>
                <a:spcPts val="1200"/>
              </a:spcAft>
              <a:buFont typeface="Arial" panose="020B0604020202020204" pitchFamily="34" charset="0"/>
              <a:buChar char="•"/>
            </a:pPr>
            <a:r>
              <a:rPr lang="en-US" altLang="en-US" sz="2000" dirty="0"/>
              <a:t>Wear eye </a:t>
            </a:r>
            <a:r>
              <a:rPr lang="en-US" altLang="en-US" sz="2000" dirty="0" smtClean="0"/>
              <a:t>protection</a:t>
            </a:r>
            <a:endParaRPr lang="en-US" altLang="en-US" sz="2000" dirty="0"/>
          </a:p>
          <a:p>
            <a:pPr marL="342900" indent="-342900" eaLnBrk="1" hangingPunct="1">
              <a:lnSpc>
                <a:spcPct val="90000"/>
              </a:lnSpc>
              <a:spcBef>
                <a:spcPct val="0"/>
              </a:spcBef>
              <a:spcAft>
                <a:spcPts val="1200"/>
              </a:spcAft>
              <a:buFont typeface="Arial" panose="020B0604020202020204" pitchFamily="34" charset="0"/>
              <a:buChar char="•"/>
            </a:pPr>
            <a:r>
              <a:rPr lang="en-US" altLang="en-US" sz="2000" dirty="0"/>
              <a:t>Don’t wear jewelry or other articles that could accidentally conduct current or get caught in moving </a:t>
            </a:r>
            <a:r>
              <a:rPr lang="en-US" altLang="en-US" sz="2000" dirty="0" smtClean="0"/>
              <a:t>parts</a:t>
            </a:r>
            <a:endParaRPr lang="en-US" altLang="en-US" sz="2000" dirty="0"/>
          </a:p>
          <a:p>
            <a:pPr marL="342900" indent="-342900" eaLnBrk="1" hangingPunct="1">
              <a:lnSpc>
                <a:spcPct val="90000"/>
              </a:lnSpc>
              <a:spcBef>
                <a:spcPct val="0"/>
              </a:spcBef>
              <a:spcAft>
                <a:spcPts val="1200"/>
              </a:spcAft>
              <a:buFont typeface="Arial" panose="020B0604020202020204" pitchFamily="34" charset="0"/>
              <a:buChar char="•"/>
            </a:pPr>
            <a:r>
              <a:rPr lang="en-US" altLang="en-US" sz="2000" dirty="0"/>
              <a:t>Have fire extinguisher rated for electrical fires close </a:t>
            </a:r>
            <a:r>
              <a:rPr lang="en-US" altLang="en-US" sz="2000" dirty="0" smtClean="0"/>
              <a:t>by</a:t>
            </a:r>
            <a:endParaRPr lang="en-US" altLang="en-US" sz="2000" dirty="0"/>
          </a:p>
          <a:p>
            <a:pPr marL="342900" indent="-342900" eaLnBrk="1" hangingPunct="1">
              <a:lnSpc>
                <a:spcPct val="90000"/>
              </a:lnSpc>
              <a:spcBef>
                <a:spcPct val="0"/>
              </a:spcBef>
              <a:spcAft>
                <a:spcPts val="1200"/>
              </a:spcAft>
              <a:buFont typeface="Arial" panose="020B0604020202020204" pitchFamily="34" charset="0"/>
              <a:buChar char="•"/>
            </a:pPr>
            <a:r>
              <a:rPr lang="en-US" altLang="en-US" sz="2000" dirty="0"/>
              <a:t>Know the equipment and follow manufacturer procedures and safety guidelines when working on or around ozone generator or power supply </a:t>
            </a:r>
            <a:r>
              <a:rPr lang="en-US" altLang="en-US" sz="2000" dirty="0" smtClean="0"/>
              <a:t>unit</a:t>
            </a:r>
            <a:endParaRPr lang="en-US" altLang="en-US" sz="2000" dirty="0"/>
          </a:p>
          <a:p>
            <a:pPr marL="342900" indent="-342900" eaLnBrk="1" hangingPunct="1">
              <a:lnSpc>
                <a:spcPct val="90000"/>
              </a:lnSpc>
              <a:spcBef>
                <a:spcPct val="0"/>
              </a:spcBef>
              <a:spcAft>
                <a:spcPts val="1200"/>
              </a:spcAft>
              <a:buFont typeface="Arial" panose="020B0604020202020204" pitchFamily="34" charset="0"/>
              <a:buChar char="•"/>
            </a:pPr>
            <a:endParaRPr lang="en-US" altLang="en-US" sz="2000" dirty="0"/>
          </a:p>
          <a:p>
            <a:pPr marL="342900" indent="-342900" eaLnBrk="1" hangingPunct="1">
              <a:lnSpc>
                <a:spcPct val="90000"/>
              </a:lnSpc>
              <a:spcBef>
                <a:spcPct val="0"/>
              </a:spcBef>
              <a:spcAft>
                <a:spcPts val="1200"/>
              </a:spcAft>
              <a:buFont typeface="Arial" panose="020B0604020202020204" pitchFamily="34" charset="0"/>
              <a:buChar char="•"/>
            </a:pPr>
            <a:endParaRPr lang="en-US" altLang="en-US" sz="2000" dirty="0"/>
          </a:p>
        </p:txBody>
      </p:sp>
    </p:spTree>
    <p:extLst>
      <p:ext uri="{BB962C8B-B14F-4D97-AF65-F5344CB8AC3E}">
        <p14:creationId xmlns:p14="http://schemas.microsoft.com/office/powerpoint/2010/main" val="4204177885"/>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Additional Ozone Safety Information</a:t>
            </a:r>
            <a:endParaRPr lang="en-US" dirty="0"/>
          </a:p>
        </p:txBody>
      </p:sp>
      <p:sp>
        <p:nvSpPr>
          <p:cNvPr id="3" name="Text Placeholder 2"/>
          <p:cNvSpPr>
            <a:spLocks noGrp="1"/>
          </p:cNvSpPr>
          <p:nvPr>
            <p:ph type="body" sz="quarter" idx="10"/>
          </p:nvPr>
        </p:nvSpPr>
        <p:spPr/>
        <p:txBody>
          <a:bodyPr/>
          <a:lstStyle/>
          <a:p>
            <a:pPr marL="342900" indent="-342900">
              <a:lnSpc>
                <a:spcPct val="90000"/>
              </a:lnSpc>
              <a:spcAft>
                <a:spcPct val="20000"/>
              </a:spcAft>
              <a:buFont typeface="Arial" panose="020B0604020202020204" pitchFamily="34" charset="0"/>
              <a:buChar char="•"/>
            </a:pPr>
            <a:r>
              <a:rPr lang="en-US" altLang="en-US" sz="2400" dirty="0"/>
              <a:t>Ozone Safety Data Sheet (SDS or MSDS)</a:t>
            </a:r>
          </a:p>
          <a:p>
            <a:pPr marL="342900" indent="-342900">
              <a:lnSpc>
                <a:spcPct val="90000"/>
              </a:lnSpc>
              <a:spcAft>
                <a:spcPct val="20000"/>
              </a:spcAft>
              <a:buFont typeface="Arial" panose="020B0604020202020204" pitchFamily="34" charset="0"/>
              <a:buChar char="•"/>
            </a:pPr>
            <a:r>
              <a:rPr lang="en-US" altLang="en-US" sz="2400" dirty="0"/>
              <a:t>OSHA - </a:t>
            </a:r>
            <a:r>
              <a:rPr lang="en-US" altLang="en-US" sz="2400" dirty="0">
                <a:hlinkClick r:id="rId2"/>
              </a:rPr>
              <a:t>www.osha.gov </a:t>
            </a:r>
            <a:endParaRPr lang="en-US" altLang="en-US" sz="2400" dirty="0"/>
          </a:p>
          <a:p>
            <a:pPr marL="342900" indent="-342900">
              <a:lnSpc>
                <a:spcPct val="90000"/>
              </a:lnSpc>
              <a:spcAft>
                <a:spcPct val="20000"/>
              </a:spcAft>
              <a:buFont typeface="Arial" panose="020B0604020202020204" pitchFamily="34" charset="0"/>
              <a:buChar char="•"/>
            </a:pPr>
            <a:r>
              <a:rPr lang="en-US" altLang="en-US" sz="2400" dirty="0"/>
              <a:t>National Institute for Occupational Safety and Health (NIOSH) </a:t>
            </a:r>
            <a:r>
              <a:rPr lang="en-US" altLang="en-US" sz="2400" dirty="0">
                <a:solidFill>
                  <a:schemeClr val="folHlink"/>
                </a:solidFill>
                <a:hlinkClick r:id="rId3"/>
              </a:rPr>
              <a:t>www.cdc.gov/NIOSH/</a:t>
            </a:r>
            <a:r>
              <a:rPr lang="en-US" altLang="en-US" sz="2400" dirty="0">
                <a:solidFill>
                  <a:schemeClr val="folHlink"/>
                </a:solidFill>
              </a:rPr>
              <a:t> </a:t>
            </a:r>
          </a:p>
          <a:p>
            <a:pPr marL="342900" indent="-342900">
              <a:lnSpc>
                <a:spcPct val="90000"/>
              </a:lnSpc>
              <a:spcAft>
                <a:spcPct val="20000"/>
              </a:spcAft>
              <a:buFont typeface="Arial" panose="020B0604020202020204" pitchFamily="34" charset="0"/>
              <a:buChar char="•"/>
            </a:pPr>
            <a:r>
              <a:rPr lang="en-US" altLang="en-US" sz="2400" dirty="0"/>
              <a:t>Compressed Gas Association, P-34 Ozone </a:t>
            </a:r>
            <a:r>
              <a:rPr lang="en-US" altLang="en-US" sz="2400" dirty="0">
                <a:solidFill>
                  <a:schemeClr val="folHlink"/>
                </a:solidFill>
                <a:hlinkClick r:id="rId4"/>
              </a:rPr>
              <a:t>www.cganet.com</a:t>
            </a:r>
            <a:endParaRPr lang="en-US" altLang="en-US" sz="2400" dirty="0">
              <a:solidFill>
                <a:schemeClr val="folHlink"/>
              </a:solidFill>
            </a:endParaRPr>
          </a:p>
          <a:p>
            <a:pPr marL="342900" indent="-342900">
              <a:lnSpc>
                <a:spcPct val="90000"/>
              </a:lnSpc>
              <a:spcAft>
                <a:spcPct val="20000"/>
              </a:spcAft>
              <a:buFont typeface="Arial" panose="020B0604020202020204" pitchFamily="34" charset="0"/>
              <a:buChar char="•"/>
            </a:pPr>
            <a:r>
              <a:rPr lang="en-US" altLang="en-US" sz="2400" dirty="0"/>
              <a:t>CCOHS – </a:t>
            </a:r>
            <a:r>
              <a:rPr lang="en-US" altLang="en-US" sz="2400" dirty="0">
                <a:hlinkClick r:id="rId5"/>
              </a:rPr>
              <a:t>www.ccohs.ca</a:t>
            </a:r>
            <a:r>
              <a:rPr lang="en-US" altLang="en-US" sz="2400" dirty="0"/>
              <a:t> </a:t>
            </a:r>
          </a:p>
          <a:p>
            <a:pPr marL="342900" indent="-342900">
              <a:lnSpc>
                <a:spcPct val="90000"/>
              </a:lnSpc>
              <a:spcAft>
                <a:spcPct val="20000"/>
              </a:spcAft>
              <a:buFont typeface="Arial" panose="020B0604020202020204" pitchFamily="34" charset="0"/>
              <a:buChar char="•"/>
            </a:pPr>
            <a:r>
              <a:rPr lang="en-US" altLang="en-US" sz="2400" dirty="0"/>
              <a:t>Ozone Safe Work Practices, </a:t>
            </a:r>
            <a:r>
              <a:rPr lang="en-US" altLang="en-US" sz="2400" dirty="0">
                <a:hlinkClick r:id="rId6"/>
              </a:rPr>
              <a:t>www.worksafeBC.com</a:t>
            </a:r>
            <a:r>
              <a:rPr lang="en-US" altLang="en-US" sz="2400" dirty="0"/>
              <a:t> </a:t>
            </a:r>
          </a:p>
          <a:p>
            <a:endParaRPr lang="en-US" dirty="0"/>
          </a:p>
        </p:txBody>
      </p:sp>
    </p:spTree>
    <p:extLst>
      <p:ext uri="{BB962C8B-B14F-4D97-AF65-F5344CB8AC3E}">
        <p14:creationId xmlns:p14="http://schemas.microsoft.com/office/powerpoint/2010/main" val="1273653616"/>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4528" y="539496"/>
            <a:ext cx="7754189" cy="533400"/>
          </a:xfrm>
        </p:spPr>
        <p:txBody>
          <a:bodyPr/>
          <a:lstStyle/>
          <a:p>
            <a:r>
              <a:rPr lang="en-US" dirty="0"/>
              <a:t>Oxygen Gas Characteristics</a:t>
            </a:r>
          </a:p>
        </p:txBody>
      </p:sp>
      <p:sp>
        <p:nvSpPr>
          <p:cNvPr id="3" name="Text Placeholder 2"/>
          <p:cNvSpPr>
            <a:spLocks noGrp="1"/>
          </p:cNvSpPr>
          <p:nvPr>
            <p:ph type="body" sz="quarter" idx="10"/>
          </p:nvPr>
        </p:nvSpPr>
        <p:spPr>
          <a:xfrm>
            <a:off x="414528" y="1149343"/>
            <a:ext cx="8730387" cy="3009557"/>
          </a:xfrm>
        </p:spPr>
        <p:txBody>
          <a:bodyPr/>
          <a:lstStyle/>
          <a:p>
            <a:pPr marL="342900" indent="-342900">
              <a:buFont typeface="Arial" panose="020B0604020202020204" pitchFamily="34" charset="0"/>
              <a:buChar char="•"/>
            </a:pPr>
            <a:r>
              <a:rPr lang="en-US" altLang="en-US" sz="2200" dirty="0"/>
              <a:t>Ozone formed from oxygen</a:t>
            </a:r>
          </a:p>
          <a:p>
            <a:pPr marL="342900" indent="-342900">
              <a:buFont typeface="Arial" panose="020B0604020202020204" pitchFamily="34" charset="0"/>
              <a:buChar char="•"/>
            </a:pPr>
            <a:r>
              <a:rPr lang="en-US" altLang="en-US" sz="2200" dirty="0"/>
              <a:t>Molecular formula for oxygen is O</a:t>
            </a:r>
            <a:r>
              <a:rPr lang="en-US" altLang="en-US" sz="2200" baseline="-25000" dirty="0"/>
              <a:t>2</a:t>
            </a:r>
            <a:r>
              <a:rPr lang="en-US" altLang="en-US" sz="2200" dirty="0"/>
              <a:t> </a:t>
            </a:r>
          </a:p>
          <a:p>
            <a:pPr marL="342900" indent="-342900">
              <a:buFont typeface="Arial" panose="020B0604020202020204" pitchFamily="34" charset="0"/>
              <a:buChar char="•"/>
            </a:pPr>
            <a:r>
              <a:rPr lang="en-US" altLang="en-US" sz="2200" dirty="0"/>
              <a:t>Boiling point at 1 atmosphere is -297°F</a:t>
            </a:r>
          </a:p>
          <a:p>
            <a:pPr marL="342900" indent="-342900">
              <a:buFont typeface="Arial" panose="020B0604020202020204" pitchFamily="34" charset="0"/>
              <a:buChar char="•"/>
            </a:pPr>
            <a:r>
              <a:rPr lang="en-US" altLang="en-US" sz="2200" dirty="0"/>
              <a:t>LOX/GOX expansion ratio is ~1:850</a:t>
            </a:r>
          </a:p>
          <a:p>
            <a:pPr marL="342900" indent="-342900">
              <a:buFont typeface="Arial" panose="020B0604020202020204" pitchFamily="34" charset="0"/>
              <a:buChar char="•"/>
            </a:pPr>
            <a:r>
              <a:rPr lang="en-US" altLang="en-US" sz="2200" dirty="0"/>
              <a:t>Oxygen gives no warning, it is odorless, colorless &amp; tasteless</a:t>
            </a:r>
          </a:p>
          <a:p>
            <a:pPr marL="342900" indent="-342900">
              <a:buFont typeface="Arial" panose="020B0604020202020204" pitchFamily="34" charset="0"/>
              <a:buChar char="•"/>
            </a:pPr>
            <a:r>
              <a:rPr lang="en-US" altLang="en-US" sz="2200" dirty="0"/>
              <a:t>Oxygen is heavier than air and may accumulate in </a:t>
            </a:r>
            <a:r>
              <a:rPr lang="en-US" altLang="en-US" sz="2200" dirty="0" smtClean="0"/>
              <a:t>low-lying </a:t>
            </a:r>
            <a:r>
              <a:rPr lang="en-US" altLang="en-US" sz="2200" dirty="0"/>
              <a:t>areas</a:t>
            </a:r>
          </a:p>
        </p:txBody>
      </p:sp>
      <p:pic>
        <p:nvPicPr>
          <p:cNvPr id="4" name="Picture 3" descr="Jensen050305 072.jp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966091" y="4263466"/>
            <a:ext cx="6550277" cy="2071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69672202"/>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6074" y="539496"/>
            <a:ext cx="7754189" cy="533400"/>
          </a:xfrm>
        </p:spPr>
        <p:txBody>
          <a:bodyPr/>
          <a:lstStyle/>
          <a:p>
            <a:r>
              <a:rPr lang="en-US" altLang="en-US" dirty="0"/>
              <a:t>Oxygen-Rich Atmosphere</a:t>
            </a:r>
            <a:endParaRPr lang="en-US" dirty="0"/>
          </a:p>
        </p:txBody>
      </p:sp>
      <p:sp>
        <p:nvSpPr>
          <p:cNvPr id="3" name="Text Placeholder 2"/>
          <p:cNvSpPr>
            <a:spLocks noGrp="1"/>
          </p:cNvSpPr>
          <p:nvPr>
            <p:ph type="body" sz="quarter" idx="10"/>
          </p:nvPr>
        </p:nvSpPr>
        <p:spPr>
          <a:xfrm>
            <a:off x="588981" y="1433127"/>
            <a:ext cx="7772400" cy="4375150"/>
          </a:xfrm>
        </p:spPr>
        <p:txBody>
          <a:bodyPr/>
          <a:lstStyle/>
          <a:p>
            <a:pPr marL="342900" indent="-342900">
              <a:lnSpc>
                <a:spcPct val="90000"/>
              </a:lnSpc>
              <a:spcBef>
                <a:spcPct val="0"/>
              </a:spcBef>
              <a:spcAft>
                <a:spcPts val="1200"/>
              </a:spcAft>
              <a:buFont typeface="Arial" panose="020B0604020202020204" pitchFamily="34" charset="0"/>
              <a:buChar char="•"/>
            </a:pPr>
            <a:r>
              <a:rPr lang="en-US" altLang="en-US" sz="2200" dirty="0"/>
              <a:t>Normal oxygen content in air is 21 %</a:t>
            </a:r>
            <a:r>
              <a:rPr lang="en-US" altLang="en-US" sz="2200" dirty="0" err="1"/>
              <a:t>vol</a:t>
            </a:r>
            <a:endParaRPr lang="en-US" altLang="en-US" sz="2200" dirty="0"/>
          </a:p>
          <a:p>
            <a:pPr marL="342900" indent="-342900">
              <a:lnSpc>
                <a:spcPct val="90000"/>
              </a:lnSpc>
              <a:spcBef>
                <a:spcPct val="0"/>
              </a:spcBef>
              <a:spcAft>
                <a:spcPts val="1200"/>
              </a:spcAft>
              <a:buFont typeface="Arial" panose="020B0604020202020204" pitchFamily="34" charset="0"/>
              <a:buChar char="•"/>
            </a:pPr>
            <a:r>
              <a:rPr lang="en-US" altLang="en-US" sz="2200" dirty="0"/>
              <a:t>An oxygen-rich atmosphere is &gt;23.5 %</a:t>
            </a:r>
            <a:r>
              <a:rPr lang="en-US" altLang="en-US" sz="2200" dirty="0" err="1"/>
              <a:t>vol</a:t>
            </a:r>
            <a:endParaRPr lang="en-US" altLang="en-US" sz="2200" dirty="0"/>
          </a:p>
          <a:p>
            <a:pPr marL="342900" indent="-342900">
              <a:lnSpc>
                <a:spcPct val="90000"/>
              </a:lnSpc>
              <a:spcBef>
                <a:spcPct val="0"/>
              </a:spcBef>
              <a:spcAft>
                <a:spcPts val="1200"/>
              </a:spcAft>
              <a:buFont typeface="Arial" panose="020B0604020202020204" pitchFamily="34" charset="0"/>
              <a:buChar char="•"/>
            </a:pPr>
            <a:r>
              <a:rPr lang="en-US" altLang="en-US" sz="2200" dirty="0"/>
              <a:t>Oxygen alone is not flammable, but in oxygen-rich atmosphere risk of ignition and fire is significantly increased, and it will vigorously accelerate </a:t>
            </a:r>
            <a:r>
              <a:rPr lang="en-US" altLang="en-US" sz="2200" dirty="0" smtClean="0"/>
              <a:t>combustion</a:t>
            </a:r>
            <a:endParaRPr lang="en-US" altLang="en-US" sz="2200" dirty="0"/>
          </a:p>
          <a:p>
            <a:pPr marL="342900" indent="-342900">
              <a:lnSpc>
                <a:spcPct val="90000"/>
              </a:lnSpc>
              <a:spcBef>
                <a:spcPct val="0"/>
              </a:spcBef>
              <a:spcAft>
                <a:spcPts val="1200"/>
              </a:spcAft>
              <a:buFont typeface="Arial" panose="020B0604020202020204" pitchFamily="34" charset="0"/>
              <a:buChar char="•"/>
            </a:pPr>
            <a:r>
              <a:rPr lang="en-US" altLang="en-US" sz="2200" dirty="0"/>
              <a:t>If ignition occurs, reaction can vary from slow combustion to violent </a:t>
            </a:r>
            <a:r>
              <a:rPr lang="en-US" altLang="en-US" sz="2200" dirty="0" smtClean="0"/>
              <a:t>explosion</a:t>
            </a:r>
            <a:endParaRPr lang="en-US" altLang="en-US" sz="2200" dirty="0"/>
          </a:p>
          <a:p>
            <a:pPr marL="342900" indent="-342900">
              <a:lnSpc>
                <a:spcPct val="90000"/>
              </a:lnSpc>
              <a:spcBef>
                <a:spcPct val="0"/>
              </a:spcBef>
              <a:spcAft>
                <a:spcPts val="1200"/>
              </a:spcAft>
              <a:buFont typeface="Arial" panose="020B0604020202020204" pitchFamily="34" charset="0"/>
              <a:buChar char="•"/>
            </a:pPr>
            <a:r>
              <a:rPr lang="en-US" altLang="en-US" sz="2200" dirty="0"/>
              <a:t>Initiation, speed, vigor, and extent of reaction depends on concentration, temperature, pressure of reactants, and the energy and mode of </a:t>
            </a:r>
            <a:r>
              <a:rPr lang="en-US" altLang="en-US" sz="2200" dirty="0" smtClean="0"/>
              <a:t>ignition</a:t>
            </a:r>
            <a:endParaRPr lang="en-US" altLang="en-US" sz="2200" dirty="0"/>
          </a:p>
          <a:p>
            <a:pPr marL="342900" indent="-342900">
              <a:lnSpc>
                <a:spcPct val="90000"/>
              </a:lnSpc>
              <a:spcBef>
                <a:spcPct val="0"/>
              </a:spcBef>
              <a:spcAft>
                <a:spcPts val="1200"/>
              </a:spcAft>
              <a:buFont typeface="Arial" panose="020B0604020202020204" pitchFamily="34" charset="0"/>
              <a:buChar char="•"/>
            </a:pPr>
            <a:r>
              <a:rPr lang="en-US" altLang="en-US" sz="2200" dirty="0"/>
              <a:t>Materials that will not burn in air can burn vigorously when in oxygen rich atmosphere.  Resulting fire is much hotter and will propagate at much greater </a:t>
            </a:r>
            <a:r>
              <a:rPr lang="en-US" altLang="en-US" sz="2200" dirty="0" smtClean="0"/>
              <a:t>speed</a:t>
            </a:r>
            <a:endParaRPr lang="en-US" altLang="en-US" sz="2200" dirty="0"/>
          </a:p>
          <a:p>
            <a:endParaRPr lang="en-US" sz="2400" dirty="0"/>
          </a:p>
        </p:txBody>
      </p:sp>
    </p:spTree>
    <p:extLst>
      <p:ext uri="{BB962C8B-B14F-4D97-AF65-F5344CB8AC3E}">
        <p14:creationId xmlns:p14="http://schemas.microsoft.com/office/powerpoint/2010/main" val="1999268007"/>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3273" y="513717"/>
            <a:ext cx="7784432" cy="533400"/>
          </a:xfrm>
        </p:spPr>
        <p:txBody>
          <a:bodyPr/>
          <a:lstStyle/>
          <a:p>
            <a:r>
              <a:rPr lang="en-US" dirty="0"/>
              <a:t>Fire Triangle</a:t>
            </a:r>
          </a:p>
        </p:txBody>
      </p:sp>
      <p:sp>
        <p:nvSpPr>
          <p:cNvPr id="3" name="Text Placeholder 2"/>
          <p:cNvSpPr>
            <a:spLocks noGrp="1"/>
          </p:cNvSpPr>
          <p:nvPr>
            <p:ph type="body" sz="quarter" idx="11"/>
          </p:nvPr>
        </p:nvSpPr>
        <p:spPr>
          <a:xfrm>
            <a:off x="353273" y="1179443"/>
            <a:ext cx="4245230" cy="4992757"/>
          </a:xfrm>
        </p:spPr>
        <p:txBody>
          <a:bodyPr/>
          <a:lstStyle/>
          <a:p>
            <a:pPr marL="228600" indent="-228600">
              <a:spcAft>
                <a:spcPts val="600"/>
              </a:spcAft>
              <a:buFont typeface="Arial" panose="020B0604020202020204" pitchFamily="34" charset="0"/>
              <a:buChar char="•"/>
            </a:pPr>
            <a:r>
              <a:rPr lang="en-US" altLang="en-US" sz="2200" dirty="0"/>
              <a:t>If one element is missing, fire will not </a:t>
            </a:r>
            <a:r>
              <a:rPr lang="en-US" altLang="en-US" sz="2200" dirty="0" smtClean="0"/>
              <a:t>occur</a:t>
            </a:r>
            <a:endParaRPr lang="en-US" altLang="en-US" sz="2200" dirty="0"/>
          </a:p>
          <a:p>
            <a:pPr marL="228600" indent="-228600">
              <a:spcAft>
                <a:spcPts val="600"/>
              </a:spcAft>
              <a:buFont typeface="Arial" panose="020B0604020202020204" pitchFamily="34" charset="0"/>
              <a:buChar char="•"/>
            </a:pPr>
            <a:r>
              <a:rPr lang="en-US" altLang="en-US" sz="2200" dirty="0"/>
              <a:t>Typical causes of oxygen fire</a:t>
            </a:r>
          </a:p>
          <a:p>
            <a:pPr marL="512763" lvl="1" indent="-228600">
              <a:spcAft>
                <a:spcPts val="600"/>
              </a:spcAft>
              <a:buFont typeface="Arial" panose="020B0604020202020204" pitchFamily="34" charset="0"/>
              <a:buChar char="–"/>
            </a:pPr>
            <a:r>
              <a:rPr lang="en-US" altLang="en-US" dirty="0"/>
              <a:t>Oxygen enrichment of atmosphere</a:t>
            </a:r>
          </a:p>
          <a:p>
            <a:pPr marL="512763" lvl="1" indent="-228600">
              <a:spcAft>
                <a:spcPts val="600"/>
              </a:spcAft>
              <a:buFont typeface="Arial" panose="020B0604020202020204" pitchFamily="34" charset="0"/>
              <a:buChar char="–"/>
            </a:pPr>
            <a:r>
              <a:rPr lang="en-US" altLang="en-US" dirty="0"/>
              <a:t>Improper use of oxygen</a:t>
            </a:r>
          </a:p>
          <a:p>
            <a:pPr marL="512763" lvl="1" indent="-228600">
              <a:spcAft>
                <a:spcPts val="600"/>
              </a:spcAft>
              <a:buFont typeface="Arial" panose="020B0604020202020204" pitchFamily="34" charset="0"/>
              <a:buChar char="–"/>
            </a:pPr>
            <a:r>
              <a:rPr lang="en-US" altLang="en-US" dirty="0"/>
              <a:t>Incorrect design of oxygen systems</a:t>
            </a:r>
          </a:p>
          <a:p>
            <a:pPr marL="512763" lvl="1" indent="-228600">
              <a:spcAft>
                <a:spcPts val="600"/>
              </a:spcAft>
              <a:buFont typeface="Arial" panose="020B0604020202020204" pitchFamily="34" charset="0"/>
              <a:buChar char="–"/>
            </a:pPr>
            <a:r>
              <a:rPr lang="en-US" altLang="en-US" dirty="0"/>
              <a:t>Incorrect operation and maintenance of oxygen systems</a:t>
            </a:r>
          </a:p>
          <a:p>
            <a:pPr marL="512763" lvl="1" indent="-228600">
              <a:spcAft>
                <a:spcPts val="600"/>
              </a:spcAft>
              <a:buFont typeface="Arial" panose="020B0604020202020204" pitchFamily="34" charset="0"/>
              <a:buChar char="–"/>
            </a:pPr>
            <a:r>
              <a:rPr lang="en-US" altLang="en-US" dirty="0"/>
              <a:t>Use of materials incompatible with oxygen service</a:t>
            </a:r>
          </a:p>
          <a:p>
            <a:endParaRPr lang="en-US" dirty="0"/>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686093" y="1737006"/>
            <a:ext cx="4307041" cy="3690851"/>
          </a:xfrm>
          <a:prstGeom prst="rect">
            <a:avLst/>
          </a:prstGeom>
        </p:spPr>
      </p:pic>
      <p:sp>
        <p:nvSpPr>
          <p:cNvPr id="6" name="AutoShape 10"/>
          <p:cNvSpPr>
            <a:spLocks/>
          </p:cNvSpPr>
          <p:nvPr/>
        </p:nvSpPr>
        <p:spPr bwMode="auto">
          <a:xfrm>
            <a:off x="5860162" y="5692510"/>
            <a:ext cx="1958901" cy="317238"/>
          </a:xfrm>
          <a:prstGeom prst="borderCallout2">
            <a:avLst>
              <a:gd name="adj1" fmla="val 20931"/>
              <a:gd name="adj2" fmla="val 103125"/>
              <a:gd name="adj3" fmla="val 20931"/>
              <a:gd name="adj4" fmla="val 105079"/>
              <a:gd name="adj5" fmla="val -123996"/>
              <a:gd name="adj6" fmla="val 119201"/>
            </a:avLst>
          </a:prstGeom>
          <a:solidFill>
            <a:srgbClr val="FFFFFF"/>
          </a:solidFill>
          <a:ln w="28575" cap="sq">
            <a:solidFill>
              <a:srgbClr val="FF0000"/>
            </a:solidFill>
            <a:miter lim="800000"/>
            <a:headEnd/>
            <a:tailEnd type="triangle" w="med" len="med"/>
          </a:ln>
        </p:spPr>
        <p:txBody>
          <a:bodyPr wrap="square" lIns="85570" tIns="42785" rIns="85570" bIns="42785">
            <a:spAutoFit/>
          </a:bodyPr>
          <a:lstStyle>
            <a:defPPr>
              <a:defRPr lang="en-US"/>
            </a:defPPr>
            <a:lvl1pPr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5pPr>
            <a:lvl6pPr marL="2286000" algn="l" defTabSz="914400" rtl="0" eaLnBrk="1" latinLnBrk="0" hangingPunct="1">
              <a:defRPr sz="2400" kern="1200">
                <a:solidFill>
                  <a:schemeClr val="tx1"/>
                </a:solidFill>
                <a:latin typeface="Tahoma" panose="020B0604030504040204" pitchFamily="34" charset="0"/>
                <a:ea typeface="+mn-ea"/>
                <a:cs typeface="+mn-cs"/>
              </a:defRPr>
            </a:lvl6pPr>
            <a:lvl7pPr marL="2743200" algn="l" defTabSz="914400" rtl="0" eaLnBrk="1" latinLnBrk="0" hangingPunct="1">
              <a:defRPr sz="2400" kern="1200">
                <a:solidFill>
                  <a:schemeClr val="tx1"/>
                </a:solidFill>
                <a:latin typeface="Tahoma" panose="020B0604030504040204" pitchFamily="34" charset="0"/>
                <a:ea typeface="+mn-ea"/>
                <a:cs typeface="+mn-cs"/>
              </a:defRPr>
            </a:lvl7pPr>
            <a:lvl8pPr marL="3200400" algn="l" defTabSz="914400" rtl="0" eaLnBrk="1" latinLnBrk="0" hangingPunct="1">
              <a:defRPr sz="2400" kern="1200">
                <a:solidFill>
                  <a:schemeClr val="tx1"/>
                </a:solidFill>
                <a:latin typeface="Tahoma" panose="020B0604030504040204" pitchFamily="34" charset="0"/>
                <a:ea typeface="+mn-ea"/>
                <a:cs typeface="+mn-cs"/>
              </a:defRPr>
            </a:lvl8pPr>
            <a:lvl9pPr marL="3657600" algn="l" defTabSz="914400" rtl="0" eaLnBrk="1" latinLnBrk="0" hangingPunct="1">
              <a:defRPr sz="2400" kern="1200">
                <a:solidFill>
                  <a:schemeClr val="tx1"/>
                </a:solidFill>
                <a:latin typeface="Tahoma" panose="020B0604030504040204" pitchFamily="34" charset="0"/>
                <a:ea typeface="+mn-ea"/>
                <a:cs typeface="+mn-cs"/>
              </a:defRPr>
            </a:lvl9pPr>
          </a:lstStyle>
          <a:p>
            <a:pPr algn="ctr">
              <a:spcBef>
                <a:spcPct val="50000"/>
              </a:spcBef>
            </a:pPr>
            <a:r>
              <a:rPr lang="en-US" sz="1500" b="1" dirty="0">
                <a:solidFill>
                  <a:srgbClr val="FF0000"/>
                </a:solidFill>
                <a:latin typeface="Univers"/>
              </a:rPr>
              <a:t>Almost anything</a:t>
            </a:r>
          </a:p>
        </p:txBody>
      </p:sp>
      <p:sp>
        <p:nvSpPr>
          <p:cNvPr id="7" name="AutoShape 10"/>
          <p:cNvSpPr>
            <a:spLocks/>
          </p:cNvSpPr>
          <p:nvPr/>
        </p:nvSpPr>
        <p:spPr bwMode="auto">
          <a:xfrm>
            <a:off x="4740712" y="1563864"/>
            <a:ext cx="1958901" cy="317238"/>
          </a:xfrm>
          <a:prstGeom prst="borderCallout2">
            <a:avLst>
              <a:gd name="adj1" fmla="val 20931"/>
              <a:gd name="adj2" fmla="val 103125"/>
              <a:gd name="adj3" fmla="val 20931"/>
              <a:gd name="adj4" fmla="val 105079"/>
              <a:gd name="adj5" fmla="val 138039"/>
              <a:gd name="adj6" fmla="val 111987"/>
            </a:avLst>
          </a:prstGeom>
          <a:solidFill>
            <a:srgbClr val="FFFFFF"/>
          </a:solidFill>
          <a:ln w="28575" cap="sq">
            <a:solidFill>
              <a:srgbClr val="FF0000"/>
            </a:solidFill>
            <a:miter lim="800000"/>
            <a:headEnd/>
            <a:tailEnd type="triangle" w="med" len="med"/>
          </a:ln>
        </p:spPr>
        <p:txBody>
          <a:bodyPr wrap="square" lIns="85570" tIns="42785" rIns="85570" bIns="42785">
            <a:spAutoFit/>
          </a:bodyPr>
          <a:lstStyle>
            <a:defPPr>
              <a:defRPr lang="en-US"/>
            </a:defPPr>
            <a:lvl1pPr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5pPr>
            <a:lvl6pPr marL="2286000" algn="l" defTabSz="914400" rtl="0" eaLnBrk="1" latinLnBrk="0" hangingPunct="1">
              <a:defRPr sz="2400" kern="1200">
                <a:solidFill>
                  <a:schemeClr val="tx1"/>
                </a:solidFill>
                <a:latin typeface="Tahoma" panose="020B0604030504040204" pitchFamily="34" charset="0"/>
                <a:ea typeface="+mn-ea"/>
                <a:cs typeface="+mn-cs"/>
              </a:defRPr>
            </a:lvl6pPr>
            <a:lvl7pPr marL="2743200" algn="l" defTabSz="914400" rtl="0" eaLnBrk="1" latinLnBrk="0" hangingPunct="1">
              <a:defRPr sz="2400" kern="1200">
                <a:solidFill>
                  <a:schemeClr val="tx1"/>
                </a:solidFill>
                <a:latin typeface="Tahoma" panose="020B0604030504040204" pitchFamily="34" charset="0"/>
                <a:ea typeface="+mn-ea"/>
                <a:cs typeface="+mn-cs"/>
              </a:defRPr>
            </a:lvl7pPr>
            <a:lvl8pPr marL="3200400" algn="l" defTabSz="914400" rtl="0" eaLnBrk="1" latinLnBrk="0" hangingPunct="1">
              <a:defRPr sz="2400" kern="1200">
                <a:solidFill>
                  <a:schemeClr val="tx1"/>
                </a:solidFill>
                <a:latin typeface="Tahoma" panose="020B0604030504040204" pitchFamily="34" charset="0"/>
                <a:ea typeface="+mn-ea"/>
                <a:cs typeface="+mn-cs"/>
              </a:defRPr>
            </a:lvl8pPr>
            <a:lvl9pPr marL="3657600" algn="l" defTabSz="914400" rtl="0" eaLnBrk="1" latinLnBrk="0" hangingPunct="1">
              <a:defRPr sz="2400" kern="1200">
                <a:solidFill>
                  <a:schemeClr val="tx1"/>
                </a:solidFill>
                <a:latin typeface="Tahoma" panose="020B0604030504040204" pitchFamily="34" charset="0"/>
                <a:ea typeface="+mn-ea"/>
                <a:cs typeface="+mn-cs"/>
              </a:defRPr>
            </a:lvl9pPr>
          </a:lstStyle>
          <a:p>
            <a:pPr algn="ctr">
              <a:spcBef>
                <a:spcPct val="50000"/>
              </a:spcBef>
            </a:pPr>
            <a:r>
              <a:rPr lang="en-US" sz="1500" b="1" dirty="0">
                <a:solidFill>
                  <a:srgbClr val="FF0000"/>
                </a:solidFill>
                <a:latin typeface="Univers"/>
              </a:rPr>
              <a:t>Almost anything</a:t>
            </a:r>
          </a:p>
        </p:txBody>
      </p:sp>
    </p:spTree>
    <p:extLst>
      <p:ext uri="{BB962C8B-B14F-4D97-AF65-F5344CB8AC3E}">
        <p14:creationId xmlns:p14="http://schemas.microsoft.com/office/powerpoint/2010/main" val="2498097751"/>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Incorrect Design, Operation &amp; Maintenance</a:t>
            </a:r>
            <a:endParaRPr lang="en-US" dirty="0"/>
          </a:p>
        </p:txBody>
      </p:sp>
      <p:sp>
        <p:nvSpPr>
          <p:cNvPr id="3" name="Text Placeholder 2"/>
          <p:cNvSpPr>
            <a:spLocks noGrp="1"/>
          </p:cNvSpPr>
          <p:nvPr>
            <p:ph type="body" sz="quarter" idx="10"/>
          </p:nvPr>
        </p:nvSpPr>
        <p:spPr>
          <a:xfrm>
            <a:off x="685800" y="1391478"/>
            <a:ext cx="8140148" cy="4595789"/>
          </a:xfrm>
        </p:spPr>
        <p:txBody>
          <a:bodyPr/>
          <a:lstStyle/>
          <a:p>
            <a:pPr marL="342900" indent="-342900">
              <a:spcAft>
                <a:spcPts val="600"/>
              </a:spcAft>
              <a:buFont typeface="Arial" panose="020B0604020202020204" pitchFamily="34" charset="0"/>
              <a:buChar char="•"/>
            </a:pPr>
            <a:r>
              <a:rPr lang="en-US" altLang="en-US" sz="2400" dirty="0"/>
              <a:t>Rapid opening or closing of valves</a:t>
            </a:r>
          </a:p>
          <a:p>
            <a:pPr marL="342900" indent="-342900">
              <a:spcAft>
                <a:spcPts val="600"/>
              </a:spcAft>
              <a:buFont typeface="Arial" panose="020B0604020202020204" pitchFamily="34" charset="0"/>
              <a:buChar char="•"/>
            </a:pPr>
            <a:r>
              <a:rPr lang="en-US" altLang="en-US" sz="2400" dirty="0"/>
              <a:t>Too high gas velocity</a:t>
            </a:r>
          </a:p>
          <a:p>
            <a:pPr marL="342900" indent="-342900">
              <a:spcAft>
                <a:spcPts val="600"/>
              </a:spcAft>
              <a:buFont typeface="Arial" panose="020B0604020202020204" pitchFamily="34" charset="0"/>
              <a:buChar char="•"/>
            </a:pPr>
            <a:r>
              <a:rPr lang="en-US" altLang="en-US" sz="2400" dirty="0"/>
              <a:t>Poorly located vents</a:t>
            </a:r>
          </a:p>
          <a:p>
            <a:pPr marL="342900" indent="-342900">
              <a:spcAft>
                <a:spcPts val="600"/>
              </a:spcAft>
              <a:buFont typeface="Arial" panose="020B0604020202020204" pitchFamily="34" charset="0"/>
              <a:buChar char="•"/>
            </a:pPr>
            <a:r>
              <a:rPr lang="en-US" altLang="en-US" sz="2400" dirty="0"/>
              <a:t>Maintenance work on pressurized systems</a:t>
            </a:r>
          </a:p>
          <a:p>
            <a:pPr marL="342900" indent="-342900">
              <a:spcAft>
                <a:spcPts val="600"/>
              </a:spcAft>
              <a:buFont typeface="Arial" panose="020B0604020202020204" pitchFamily="34" charset="0"/>
              <a:buChar char="•"/>
            </a:pPr>
            <a:r>
              <a:rPr lang="en-US" altLang="en-US" sz="2400" dirty="0"/>
              <a:t>Venting into enclosed area or confined space</a:t>
            </a:r>
          </a:p>
          <a:p>
            <a:pPr marL="342900" indent="-342900">
              <a:spcAft>
                <a:spcPts val="600"/>
              </a:spcAft>
              <a:buFont typeface="Arial" panose="020B0604020202020204" pitchFamily="34" charset="0"/>
              <a:buChar char="•"/>
            </a:pPr>
            <a:r>
              <a:rPr lang="en-US" altLang="en-US" sz="2400" dirty="0"/>
              <a:t>Allowing system to become contaminated with particles, dust, sand, oils, greases debris, etc. </a:t>
            </a:r>
          </a:p>
          <a:p>
            <a:pPr marL="342900" indent="-342900">
              <a:spcAft>
                <a:spcPts val="600"/>
              </a:spcAft>
              <a:buFont typeface="Arial" panose="020B0604020202020204" pitchFamily="34" charset="0"/>
              <a:buChar char="•"/>
            </a:pPr>
            <a:r>
              <a:rPr lang="en-US" altLang="en-US" sz="2400" dirty="0"/>
              <a:t>Incompatible materials</a:t>
            </a:r>
          </a:p>
          <a:p>
            <a:pPr marL="342900" indent="-342900">
              <a:spcAft>
                <a:spcPts val="600"/>
              </a:spcAft>
              <a:buFont typeface="Arial" panose="020B0604020202020204" pitchFamily="34" charset="0"/>
              <a:buChar char="•"/>
            </a:pPr>
            <a:r>
              <a:rPr lang="en-US" altLang="en-US" sz="2400" dirty="0"/>
              <a:t>Pipe, fittings or appurtenances not cleaned for oxygen service and sealed properly</a:t>
            </a:r>
          </a:p>
          <a:p>
            <a:pPr marL="342900" indent="-342900">
              <a:buFont typeface="Arial" panose="020B0604020202020204" pitchFamily="34" charset="0"/>
              <a:buChar char="•"/>
            </a:pPr>
            <a:endParaRPr lang="en-US" sz="2400" dirty="0"/>
          </a:p>
        </p:txBody>
      </p:sp>
    </p:spTree>
    <p:extLst>
      <p:ext uri="{BB962C8B-B14F-4D97-AF65-F5344CB8AC3E}">
        <p14:creationId xmlns:p14="http://schemas.microsoft.com/office/powerpoint/2010/main" val="5839859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39496"/>
            <a:ext cx="7784432" cy="533400"/>
          </a:xfrm>
        </p:spPr>
        <p:txBody>
          <a:bodyPr/>
          <a:lstStyle/>
          <a:p>
            <a:r>
              <a:rPr lang="en-US" dirty="0">
                <a:latin typeface="Univers"/>
              </a:rPr>
              <a:t>Oxidation by Hydroxyl Radical (OH*)</a:t>
            </a:r>
            <a:endParaRPr lang="en-US" dirty="0"/>
          </a:p>
        </p:txBody>
      </p:sp>
      <p:sp>
        <p:nvSpPr>
          <p:cNvPr id="3" name="Text Placeholder 2"/>
          <p:cNvSpPr>
            <a:spLocks noGrp="1"/>
          </p:cNvSpPr>
          <p:nvPr>
            <p:ph type="body" sz="quarter" idx="11"/>
          </p:nvPr>
        </p:nvSpPr>
        <p:spPr>
          <a:xfrm>
            <a:off x="453227" y="1298447"/>
            <a:ext cx="8187190" cy="4645947"/>
          </a:xfrm>
        </p:spPr>
        <p:txBody>
          <a:bodyPr/>
          <a:lstStyle/>
          <a:p>
            <a:pPr marL="228600" indent="-228600">
              <a:buFont typeface="Arial" panose="020B0604020202020204" pitchFamily="34" charset="0"/>
              <a:buChar char="•"/>
            </a:pPr>
            <a:r>
              <a:rPr lang="en-US" sz="1800" dirty="0"/>
              <a:t>Hydroxyl radicals (OH</a:t>
            </a:r>
            <a:r>
              <a:rPr lang="en-US" sz="1800" baseline="30000" dirty="0"/>
              <a:t>.</a:t>
            </a:r>
            <a:r>
              <a:rPr lang="en-US" sz="1800" dirty="0"/>
              <a:t>) are formed during initial dissolution in water and continue to form as ozone residual decays in the </a:t>
            </a:r>
            <a:r>
              <a:rPr lang="en-US" sz="1800" dirty="0" smtClean="0"/>
              <a:t>contactor</a:t>
            </a:r>
            <a:r>
              <a:rPr lang="en-US" sz="1800" dirty="0"/>
              <a:t/>
            </a:r>
            <a:br>
              <a:rPr lang="en-US" sz="1800" dirty="0"/>
            </a:br>
            <a:r>
              <a:rPr lang="en-US" sz="1800" dirty="0"/>
              <a:t>(</a:t>
            </a:r>
            <a:r>
              <a:rPr lang="en-US" sz="1800" i="1" dirty="0"/>
              <a:t>Addition of hydrogen peroxide (H</a:t>
            </a:r>
            <a:r>
              <a:rPr lang="en-US" sz="1800" i="1" baseline="-25000" dirty="0"/>
              <a:t>2</a:t>
            </a:r>
            <a:r>
              <a:rPr lang="en-US" sz="1800" i="1" dirty="0"/>
              <a:t>O</a:t>
            </a:r>
            <a:r>
              <a:rPr lang="en-US" sz="1800" i="1" baseline="-25000" dirty="0"/>
              <a:t>2</a:t>
            </a:r>
            <a:r>
              <a:rPr lang="en-US" sz="1800" i="1" dirty="0"/>
              <a:t>) accelerates conversion of O</a:t>
            </a:r>
            <a:r>
              <a:rPr lang="en-US" sz="1800" i="1" baseline="-25000" dirty="0"/>
              <a:t>3</a:t>
            </a:r>
            <a:r>
              <a:rPr lang="en-US" sz="1800" i="1" dirty="0"/>
              <a:t> to OH</a:t>
            </a:r>
            <a:r>
              <a:rPr lang="en-US" sz="1800" b="1" i="1" baseline="30000" dirty="0"/>
              <a:t>.</a:t>
            </a:r>
            <a:r>
              <a:rPr lang="en-US" sz="1800" i="1" dirty="0"/>
              <a:t>. This is called advanced oxidation process, </a:t>
            </a:r>
            <a:r>
              <a:rPr lang="en-US" sz="1800" i="1" dirty="0" smtClean="0"/>
              <a:t>AOP</a:t>
            </a:r>
            <a:r>
              <a:rPr lang="en-US" sz="1800" dirty="0" smtClean="0"/>
              <a:t>)</a:t>
            </a:r>
            <a:endParaRPr lang="en-US" sz="1800" dirty="0"/>
          </a:p>
          <a:p>
            <a:pPr marL="228600" indent="-228600">
              <a:buFont typeface="Arial" panose="020B0604020202020204" pitchFamily="34" charset="0"/>
              <a:buChar char="•"/>
            </a:pPr>
            <a:r>
              <a:rPr lang="en-US" sz="1800" dirty="0"/>
              <a:t>Very powerful oxidant, extremely reactive, non-selective, short lived (~10µs), and very difficult to </a:t>
            </a:r>
            <a:r>
              <a:rPr lang="en-US" sz="1800" dirty="0" smtClean="0"/>
              <a:t>measure</a:t>
            </a:r>
            <a:endParaRPr lang="en-US" sz="1800" dirty="0"/>
          </a:p>
          <a:p>
            <a:pPr marL="228600" indent="-228600">
              <a:buFont typeface="Arial" panose="020B0604020202020204" pitchFamily="34" charset="0"/>
              <a:buChar char="•"/>
            </a:pPr>
            <a:r>
              <a:rPr lang="en-US" sz="1800" dirty="0"/>
              <a:t>Alters charge and may improve settling of particles</a:t>
            </a:r>
            <a:br>
              <a:rPr lang="en-US" sz="1800" dirty="0"/>
            </a:br>
            <a:r>
              <a:rPr lang="en-US" sz="1800" dirty="0"/>
              <a:t>(micro-coagulation) resulting in lower settled water and filtered water </a:t>
            </a:r>
            <a:r>
              <a:rPr lang="en-US" sz="1800" dirty="0" smtClean="0"/>
              <a:t>turbidity</a:t>
            </a:r>
            <a:endParaRPr lang="en-US" sz="1800" dirty="0"/>
          </a:p>
          <a:p>
            <a:pPr marL="228600" indent="-228600">
              <a:spcAft>
                <a:spcPts val="600"/>
              </a:spcAft>
              <a:buFont typeface="Arial" panose="020B0604020202020204" pitchFamily="34" charset="0"/>
              <a:buChar char="•"/>
            </a:pPr>
            <a:r>
              <a:rPr lang="en-US" sz="1800" dirty="0"/>
              <a:t>Hydroxyl radical destroys complex organics</a:t>
            </a:r>
          </a:p>
          <a:p>
            <a:pPr marL="576263" lvl="1" indent="-228600">
              <a:spcAft>
                <a:spcPts val="600"/>
              </a:spcAft>
              <a:buFontTx/>
              <a:buChar char="–"/>
            </a:pPr>
            <a:r>
              <a:rPr lang="en-US" sz="1800" dirty="0"/>
              <a:t>T&amp;O compounds including 2-methylisoborneal (MIB) &amp; </a:t>
            </a:r>
            <a:r>
              <a:rPr lang="en-US" sz="1800" dirty="0" err="1"/>
              <a:t>Geosmin</a:t>
            </a:r>
            <a:endParaRPr lang="en-US" sz="1800" dirty="0"/>
          </a:p>
          <a:p>
            <a:pPr marL="576263" lvl="1" indent="-228600">
              <a:spcAft>
                <a:spcPts val="600"/>
              </a:spcAft>
              <a:buFontTx/>
              <a:buChar char="–"/>
            </a:pPr>
            <a:r>
              <a:rPr lang="en-US" sz="1800" dirty="0"/>
              <a:t>Pesticides</a:t>
            </a:r>
          </a:p>
          <a:p>
            <a:pPr marL="576263" lvl="1" indent="-228600">
              <a:spcAft>
                <a:spcPts val="600"/>
              </a:spcAft>
              <a:buFontTx/>
              <a:buChar char="–"/>
            </a:pPr>
            <a:r>
              <a:rPr lang="en-US" sz="1800" dirty="0"/>
              <a:t>Organic solvents (TCE &amp; PCE)</a:t>
            </a:r>
          </a:p>
          <a:p>
            <a:pPr marL="576263" lvl="1" indent="-228600">
              <a:spcAft>
                <a:spcPts val="600"/>
              </a:spcAft>
              <a:buFontTx/>
              <a:buChar char="–"/>
            </a:pPr>
            <a:r>
              <a:rPr lang="en-US" sz="1800" dirty="0"/>
              <a:t>Pharmaceuticals and personal care products (PPCPs)</a:t>
            </a:r>
          </a:p>
          <a:p>
            <a:pPr marL="576263" lvl="1" indent="-228600">
              <a:spcAft>
                <a:spcPts val="600"/>
              </a:spcAft>
              <a:buFontTx/>
              <a:buChar char="–"/>
            </a:pPr>
            <a:r>
              <a:rPr lang="en-US" sz="1800" dirty="0"/>
              <a:t>Potential Endocrine disrupting </a:t>
            </a:r>
            <a:r>
              <a:rPr lang="en-US" sz="1800" dirty="0" smtClean="0"/>
              <a:t>compounds</a:t>
            </a:r>
            <a:endParaRPr lang="en-US" sz="1800" dirty="0"/>
          </a:p>
        </p:txBody>
      </p:sp>
    </p:spTree>
    <p:extLst>
      <p:ext uri="{BB962C8B-B14F-4D97-AF65-F5344CB8AC3E}">
        <p14:creationId xmlns:p14="http://schemas.microsoft.com/office/powerpoint/2010/main" val="3375127038"/>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Ignition Sources</a:t>
            </a:r>
          </a:p>
        </p:txBody>
      </p:sp>
      <p:sp>
        <p:nvSpPr>
          <p:cNvPr id="3" name="Text Placeholder 2"/>
          <p:cNvSpPr>
            <a:spLocks noGrp="1"/>
          </p:cNvSpPr>
          <p:nvPr>
            <p:ph type="body" sz="quarter" idx="10"/>
          </p:nvPr>
        </p:nvSpPr>
        <p:spPr/>
        <p:txBody>
          <a:bodyPr/>
          <a:lstStyle/>
          <a:p>
            <a:pPr marL="284163" indent="-284163">
              <a:buFont typeface="Arial" panose="020B0604020202020204" pitchFamily="34" charset="0"/>
              <a:buChar char="•"/>
            </a:pPr>
            <a:r>
              <a:rPr lang="en-US" altLang="en-US" dirty="0"/>
              <a:t>Open fire or flame (cigarettes, welding, etc.)</a:t>
            </a:r>
          </a:p>
          <a:p>
            <a:pPr marL="284163" indent="-284163">
              <a:buFont typeface="Arial" panose="020B0604020202020204" pitchFamily="34" charset="0"/>
              <a:buChar char="•"/>
            </a:pPr>
            <a:r>
              <a:rPr lang="en-US" altLang="en-US" dirty="0"/>
              <a:t>Electrical, grinding, frictional, or static electrical sparks</a:t>
            </a:r>
          </a:p>
          <a:p>
            <a:pPr marL="284163" indent="-284163">
              <a:buFont typeface="Arial" panose="020B0604020202020204" pitchFamily="34" charset="0"/>
              <a:buChar char="•"/>
            </a:pPr>
            <a:r>
              <a:rPr lang="en-US" altLang="en-US" dirty="0"/>
              <a:t>Heating by compression</a:t>
            </a:r>
          </a:p>
          <a:p>
            <a:pPr marL="284163" indent="-284163">
              <a:buFont typeface="Arial" panose="020B0604020202020204" pitchFamily="34" charset="0"/>
              <a:buChar char="•"/>
            </a:pPr>
            <a:r>
              <a:rPr lang="en-US" altLang="en-US" dirty="0"/>
              <a:t>Friction or mechanical impact</a:t>
            </a:r>
          </a:p>
          <a:p>
            <a:pPr marL="284163" indent="-284163">
              <a:buFont typeface="Arial" panose="020B0604020202020204" pitchFamily="34" charset="0"/>
              <a:buChar char="•"/>
            </a:pPr>
            <a:r>
              <a:rPr lang="en-US" altLang="en-US" dirty="0"/>
              <a:t>High velocity in presence of particles</a:t>
            </a:r>
          </a:p>
        </p:txBody>
      </p:sp>
    </p:spTree>
    <p:extLst>
      <p:ext uri="{BB962C8B-B14F-4D97-AF65-F5344CB8AC3E}">
        <p14:creationId xmlns:p14="http://schemas.microsoft.com/office/powerpoint/2010/main" val="118068220"/>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Emergency Response</a:t>
            </a:r>
          </a:p>
        </p:txBody>
      </p:sp>
      <p:sp>
        <p:nvSpPr>
          <p:cNvPr id="3" name="Text Placeholder 2"/>
          <p:cNvSpPr>
            <a:spLocks noGrp="1"/>
          </p:cNvSpPr>
          <p:nvPr>
            <p:ph type="body" sz="quarter" idx="10"/>
          </p:nvPr>
        </p:nvSpPr>
        <p:spPr/>
        <p:txBody>
          <a:bodyPr/>
          <a:lstStyle/>
          <a:p>
            <a:pPr marL="284163" indent="-284163">
              <a:buFont typeface="Arial" panose="020B0604020202020204" pitchFamily="34" charset="0"/>
              <a:buChar char="•"/>
            </a:pPr>
            <a:r>
              <a:rPr lang="en-US" altLang="en-US" dirty="0"/>
              <a:t>Shut off source of </a:t>
            </a:r>
            <a:r>
              <a:rPr lang="en-US" altLang="en-US" dirty="0" smtClean="0"/>
              <a:t>oxygen</a:t>
            </a:r>
            <a:endParaRPr lang="en-US" altLang="en-US" dirty="0"/>
          </a:p>
          <a:p>
            <a:pPr marL="284163" indent="-284163">
              <a:buFont typeface="Arial" panose="020B0604020202020204" pitchFamily="34" charset="0"/>
              <a:buChar char="•"/>
            </a:pPr>
            <a:r>
              <a:rPr lang="en-US" altLang="en-US" dirty="0"/>
              <a:t>Appropriate firefighting media include </a:t>
            </a:r>
            <a:r>
              <a:rPr lang="en-US" altLang="en-US" u="sng" dirty="0"/>
              <a:t>water</a:t>
            </a:r>
            <a:r>
              <a:rPr lang="en-US" altLang="en-US" dirty="0"/>
              <a:t>, dry chemical (powder), or carbon </a:t>
            </a:r>
            <a:r>
              <a:rPr lang="en-US" altLang="en-US" dirty="0" smtClean="0"/>
              <a:t>dioxide</a:t>
            </a:r>
            <a:endParaRPr lang="en-US" altLang="en-US" dirty="0"/>
          </a:p>
          <a:p>
            <a:pPr marL="284163" indent="-284163">
              <a:buFont typeface="Arial" panose="020B0604020202020204" pitchFamily="34" charset="0"/>
              <a:buChar char="•"/>
            </a:pPr>
            <a:r>
              <a:rPr lang="en-US" altLang="en-US" dirty="0"/>
              <a:t>Do NOT enter or attempt rescue until ambient oxygen is less than 23.5%!</a:t>
            </a:r>
          </a:p>
          <a:p>
            <a:pPr marL="284163" indent="-284163">
              <a:buFont typeface="Arial" panose="020B0604020202020204" pitchFamily="34" charset="0"/>
              <a:buChar char="•"/>
            </a:pPr>
            <a:r>
              <a:rPr lang="en-US" altLang="en-US" dirty="0"/>
              <a:t>May use water spray on victim from a safe distance until safe entry can be </a:t>
            </a:r>
            <a:r>
              <a:rPr lang="en-US" altLang="en-US" dirty="0" smtClean="0"/>
              <a:t>made</a:t>
            </a:r>
            <a:endParaRPr lang="en-US" altLang="en-US" dirty="0"/>
          </a:p>
        </p:txBody>
      </p:sp>
    </p:spTree>
    <p:extLst>
      <p:ext uri="{BB962C8B-B14F-4D97-AF65-F5344CB8AC3E}">
        <p14:creationId xmlns:p14="http://schemas.microsoft.com/office/powerpoint/2010/main" val="1186824134"/>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Workplace Considerations for Oxygen</a:t>
            </a:r>
          </a:p>
        </p:txBody>
      </p:sp>
      <p:sp>
        <p:nvSpPr>
          <p:cNvPr id="3" name="Text Placeholder 2"/>
          <p:cNvSpPr>
            <a:spLocks noGrp="1"/>
          </p:cNvSpPr>
          <p:nvPr>
            <p:ph type="body" sz="quarter" idx="10"/>
          </p:nvPr>
        </p:nvSpPr>
        <p:spPr/>
        <p:txBody>
          <a:bodyPr/>
          <a:lstStyle/>
          <a:p>
            <a:pPr marL="284163" indent="-284163">
              <a:lnSpc>
                <a:spcPct val="90000"/>
              </a:lnSpc>
              <a:spcAft>
                <a:spcPct val="20000"/>
              </a:spcAft>
              <a:buFont typeface="Arial" panose="020B0604020202020204" pitchFamily="34" charset="0"/>
              <a:buChar char="•"/>
            </a:pPr>
            <a:r>
              <a:rPr lang="en-US" altLang="en-US" dirty="0"/>
              <a:t>No smoking</a:t>
            </a:r>
          </a:p>
          <a:p>
            <a:pPr marL="284163" indent="-284163">
              <a:lnSpc>
                <a:spcPct val="90000"/>
              </a:lnSpc>
              <a:spcAft>
                <a:spcPct val="20000"/>
              </a:spcAft>
              <a:buFont typeface="Arial" panose="020B0604020202020204" pitchFamily="34" charset="0"/>
              <a:buChar char="•"/>
            </a:pPr>
            <a:r>
              <a:rPr lang="en-US" altLang="en-US" dirty="0"/>
              <a:t>Keep area and equipment </a:t>
            </a:r>
            <a:r>
              <a:rPr lang="en-US" altLang="en-US" dirty="0" smtClean="0"/>
              <a:t>clean</a:t>
            </a:r>
            <a:endParaRPr lang="en-US" altLang="en-US" dirty="0"/>
          </a:p>
          <a:p>
            <a:pPr marL="284163" indent="-284163">
              <a:lnSpc>
                <a:spcPct val="90000"/>
              </a:lnSpc>
              <a:spcAft>
                <a:spcPct val="20000"/>
              </a:spcAft>
              <a:buFont typeface="Arial" panose="020B0604020202020204" pitchFamily="34" charset="0"/>
              <a:buChar char="•"/>
            </a:pPr>
            <a:r>
              <a:rPr lang="en-US" altLang="en-US" dirty="0"/>
              <a:t>Special lubricants may be </a:t>
            </a:r>
            <a:r>
              <a:rPr lang="en-US" altLang="en-US" dirty="0" smtClean="0"/>
              <a:t>required</a:t>
            </a:r>
            <a:endParaRPr lang="en-US" altLang="en-US" dirty="0"/>
          </a:p>
          <a:p>
            <a:pPr marL="284163" indent="-284163">
              <a:lnSpc>
                <a:spcPct val="90000"/>
              </a:lnSpc>
              <a:spcAft>
                <a:spcPct val="20000"/>
              </a:spcAft>
              <a:buFont typeface="Arial" panose="020B0604020202020204" pitchFamily="34" charset="0"/>
              <a:buChar char="•"/>
            </a:pPr>
            <a:r>
              <a:rPr lang="en-US" altLang="en-US" dirty="0"/>
              <a:t>Piping, gaskets, seals, valve stem packing, instruments, etc. must be </a:t>
            </a:r>
            <a:r>
              <a:rPr lang="en-US" altLang="en-US" u="sng" dirty="0"/>
              <a:t>suitable material and cleaned for oxygen </a:t>
            </a:r>
            <a:r>
              <a:rPr lang="en-US" altLang="en-US" u="sng" dirty="0" smtClean="0"/>
              <a:t>service</a:t>
            </a:r>
            <a:endParaRPr lang="en-US" altLang="en-US" u="sng" dirty="0"/>
          </a:p>
          <a:p>
            <a:pPr marL="284163" indent="-284163">
              <a:lnSpc>
                <a:spcPct val="90000"/>
              </a:lnSpc>
              <a:spcAft>
                <a:spcPct val="20000"/>
              </a:spcAft>
              <a:buFont typeface="Arial" panose="020B0604020202020204" pitchFamily="34" charset="0"/>
              <a:buChar char="•"/>
            </a:pPr>
            <a:r>
              <a:rPr lang="en-US" altLang="en-US" dirty="0"/>
              <a:t>Get additional maintenance oriented oxygen safety </a:t>
            </a:r>
            <a:r>
              <a:rPr lang="en-US" altLang="en-US" dirty="0" smtClean="0"/>
              <a:t>training</a:t>
            </a:r>
            <a:endParaRPr lang="en-US" altLang="en-US" dirty="0"/>
          </a:p>
          <a:p>
            <a:endParaRPr lang="en-US" dirty="0"/>
          </a:p>
        </p:txBody>
      </p:sp>
    </p:spTree>
    <p:extLst>
      <p:ext uri="{BB962C8B-B14F-4D97-AF65-F5344CB8AC3E}">
        <p14:creationId xmlns:p14="http://schemas.microsoft.com/office/powerpoint/2010/main" val="1915288667"/>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6074" y="539496"/>
            <a:ext cx="7754189" cy="533400"/>
          </a:xfrm>
        </p:spPr>
        <p:txBody>
          <a:bodyPr/>
          <a:lstStyle/>
          <a:p>
            <a:r>
              <a:rPr lang="en-US" altLang="en-US" dirty="0"/>
              <a:t>Oxygen Safety Alarms</a:t>
            </a:r>
            <a:endParaRPr lang="en-US" dirty="0"/>
          </a:p>
        </p:txBody>
      </p:sp>
      <p:sp>
        <p:nvSpPr>
          <p:cNvPr id="3" name="Text Placeholder 2"/>
          <p:cNvSpPr>
            <a:spLocks noGrp="1"/>
          </p:cNvSpPr>
          <p:nvPr>
            <p:ph type="body" sz="quarter" idx="10"/>
          </p:nvPr>
        </p:nvSpPr>
        <p:spPr>
          <a:xfrm>
            <a:off x="685800" y="1426464"/>
            <a:ext cx="5940287" cy="4799338"/>
          </a:xfrm>
        </p:spPr>
        <p:txBody>
          <a:bodyPr/>
          <a:lstStyle/>
          <a:p>
            <a:pPr marL="342900" indent="-342900">
              <a:spcAft>
                <a:spcPts val="600"/>
              </a:spcAft>
              <a:buFont typeface="Arial" panose="020B0604020202020204" pitchFamily="34" charset="0"/>
              <a:buChar char="•"/>
            </a:pPr>
            <a:r>
              <a:rPr lang="en-US" altLang="en-US" sz="2400" dirty="0"/>
              <a:t>Audible, visual, </a:t>
            </a:r>
            <a:r>
              <a:rPr lang="en-US" altLang="en-US" sz="2400" dirty="0" smtClean="0"/>
              <a:t>and </a:t>
            </a:r>
            <a:r>
              <a:rPr lang="en-US" altLang="en-US" sz="2400" dirty="0"/>
              <a:t>SCADA alarms</a:t>
            </a:r>
          </a:p>
          <a:p>
            <a:pPr marL="342900" indent="-342900">
              <a:spcAft>
                <a:spcPts val="600"/>
              </a:spcAft>
              <a:buFont typeface="Arial" panose="020B0604020202020204" pitchFamily="34" charset="0"/>
              <a:buChar char="•"/>
            </a:pPr>
            <a:r>
              <a:rPr lang="en-US" altLang="en-US" sz="2400" dirty="0"/>
              <a:t>Initial alarm at 21.5 </a:t>
            </a:r>
            <a:r>
              <a:rPr lang="en-US" altLang="en-US" sz="2400" dirty="0" smtClean="0"/>
              <a:t>% </a:t>
            </a:r>
            <a:r>
              <a:rPr lang="en-US" altLang="en-US" sz="2400" dirty="0" err="1" smtClean="0"/>
              <a:t>vol</a:t>
            </a:r>
            <a:endParaRPr lang="en-US" altLang="en-US" sz="2400" dirty="0"/>
          </a:p>
          <a:p>
            <a:pPr marL="342900" indent="-342900">
              <a:spcAft>
                <a:spcPts val="600"/>
              </a:spcAft>
              <a:buFont typeface="Arial" panose="020B0604020202020204" pitchFamily="34" charset="0"/>
              <a:buChar char="•"/>
            </a:pPr>
            <a:r>
              <a:rPr lang="en-US" altLang="en-US" sz="2400" dirty="0"/>
              <a:t>Timed auto-shutdown after 30-minutes at 22%vol</a:t>
            </a:r>
          </a:p>
          <a:p>
            <a:pPr marL="342900" indent="-342900">
              <a:spcAft>
                <a:spcPts val="600"/>
              </a:spcAft>
              <a:buFont typeface="Arial" panose="020B0604020202020204" pitchFamily="34" charset="0"/>
              <a:buChar char="•"/>
            </a:pPr>
            <a:r>
              <a:rPr lang="en-US" altLang="en-US" sz="2400" dirty="0"/>
              <a:t>Immediate gas flow shut down </a:t>
            </a:r>
            <a:r>
              <a:rPr lang="en-US" altLang="en-US" sz="2400" dirty="0" smtClean="0"/>
              <a:t>at</a:t>
            </a:r>
            <a:br>
              <a:rPr lang="en-US" altLang="en-US" sz="2400" dirty="0" smtClean="0"/>
            </a:br>
            <a:r>
              <a:rPr lang="en-US" altLang="en-US" sz="2400" dirty="0" smtClean="0"/>
              <a:t>23.0 </a:t>
            </a:r>
            <a:r>
              <a:rPr lang="en-US" altLang="en-US" sz="2400" dirty="0"/>
              <a:t>- 23.5 </a:t>
            </a:r>
            <a:r>
              <a:rPr lang="en-US" altLang="en-US" sz="2400" dirty="0" smtClean="0"/>
              <a:t>% </a:t>
            </a:r>
            <a:r>
              <a:rPr lang="en-US" altLang="en-US" sz="2400" dirty="0" err="1" smtClean="0"/>
              <a:t>vol</a:t>
            </a:r>
            <a:endParaRPr lang="en-US" altLang="en-US" sz="2400" dirty="0"/>
          </a:p>
          <a:p>
            <a:pPr marL="342900" indent="-342900">
              <a:spcAft>
                <a:spcPts val="600"/>
              </a:spcAft>
              <a:buFont typeface="Arial" panose="020B0604020202020204" pitchFamily="34" charset="0"/>
              <a:buChar char="•"/>
            </a:pPr>
            <a:r>
              <a:rPr lang="en-US" altLang="en-US" sz="2400" dirty="0"/>
              <a:t>Ambient oxygen alarms are rare at water treatment facilities using ozone </a:t>
            </a:r>
          </a:p>
          <a:p>
            <a:pPr marL="342900" indent="-342900">
              <a:spcAft>
                <a:spcPts val="600"/>
              </a:spcAft>
              <a:buFont typeface="Arial" panose="020B0604020202020204" pitchFamily="34" charset="0"/>
              <a:buChar char="•"/>
            </a:pPr>
            <a:r>
              <a:rPr lang="en-US" altLang="en-US" sz="2400" dirty="0"/>
              <a:t>Oxygen supply will shut down when fire alarm occurs</a:t>
            </a:r>
          </a:p>
          <a:p>
            <a:pPr marL="342900" indent="-342900">
              <a:buFont typeface="Arial" panose="020B0604020202020204" pitchFamily="34" charset="0"/>
              <a:buChar char="•"/>
            </a:pPr>
            <a:endParaRPr lang="en-US" sz="2400" dirty="0"/>
          </a:p>
        </p:txBody>
      </p:sp>
      <p:pic>
        <p:nvPicPr>
          <p:cNvPr id="4" name="Picture 3" descr="Jensen050305 009.jp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6626087" y="1751210"/>
            <a:ext cx="2353772" cy="27301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04639130"/>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3464" y="673293"/>
            <a:ext cx="7754189" cy="533400"/>
          </a:xfrm>
        </p:spPr>
        <p:txBody>
          <a:bodyPr/>
          <a:lstStyle/>
          <a:p>
            <a:r>
              <a:rPr lang="en-US" dirty="0"/>
              <a:t>Oxygen Leak Detection</a:t>
            </a:r>
          </a:p>
        </p:txBody>
      </p:sp>
      <p:sp>
        <p:nvSpPr>
          <p:cNvPr id="3" name="Text Placeholder 2"/>
          <p:cNvSpPr>
            <a:spLocks noGrp="1"/>
          </p:cNvSpPr>
          <p:nvPr>
            <p:ph type="body" sz="quarter" idx="10"/>
          </p:nvPr>
        </p:nvSpPr>
        <p:spPr>
          <a:xfrm>
            <a:off x="283464" y="1612117"/>
            <a:ext cx="4654826" cy="4375150"/>
          </a:xfrm>
        </p:spPr>
        <p:txBody>
          <a:bodyPr/>
          <a:lstStyle/>
          <a:p>
            <a:pPr>
              <a:spcAft>
                <a:spcPct val="20000"/>
              </a:spcAft>
            </a:pPr>
            <a:r>
              <a:rPr lang="en-US" altLang="en-US" b="1" dirty="0"/>
              <a:t>Tank or liquid piping</a:t>
            </a:r>
          </a:p>
          <a:p>
            <a:pPr marL="576263" lvl="1" indent="-288925">
              <a:spcAft>
                <a:spcPct val="20000"/>
              </a:spcAft>
              <a:buFont typeface="Arial" panose="020B0604020202020204" pitchFamily="34" charset="0"/>
              <a:buChar char="–"/>
            </a:pPr>
            <a:r>
              <a:rPr lang="en-US" altLang="en-US" sz="2400" dirty="0"/>
              <a:t>Evaluate severity of leak</a:t>
            </a:r>
          </a:p>
          <a:p>
            <a:pPr marL="576263" lvl="1" indent="-288925">
              <a:spcAft>
                <a:spcPct val="20000"/>
              </a:spcAft>
              <a:buFont typeface="Arial" panose="020B0604020202020204" pitchFamily="34" charset="0"/>
              <a:buChar char="–"/>
            </a:pPr>
            <a:r>
              <a:rPr lang="en-US" altLang="en-US" sz="2400" dirty="0"/>
              <a:t>Turn off oxygen if necessary</a:t>
            </a:r>
          </a:p>
          <a:p>
            <a:pPr marL="576263" lvl="1" indent="-288925">
              <a:spcAft>
                <a:spcPct val="20000"/>
              </a:spcAft>
              <a:buFont typeface="Arial" panose="020B0604020202020204" pitchFamily="34" charset="0"/>
              <a:buChar char="–"/>
            </a:pPr>
            <a:r>
              <a:rPr lang="en-US" altLang="en-US" sz="2400" dirty="0"/>
              <a:t>Contact supplier for repair</a:t>
            </a:r>
          </a:p>
          <a:p>
            <a:pPr>
              <a:spcAft>
                <a:spcPct val="20000"/>
              </a:spcAft>
            </a:pPr>
            <a:r>
              <a:rPr lang="en-US" altLang="en-US" b="1" dirty="0"/>
              <a:t>Gas piping</a:t>
            </a:r>
          </a:p>
          <a:p>
            <a:pPr marL="576263" lvl="1" indent="-288925">
              <a:spcAft>
                <a:spcPct val="20000"/>
              </a:spcAft>
              <a:buFont typeface="Arial" panose="020B0604020202020204" pitchFamily="34" charset="0"/>
              <a:buChar char="–"/>
            </a:pPr>
            <a:r>
              <a:rPr lang="en-US" altLang="en-US" sz="2400" dirty="0"/>
              <a:t>Spray DI water or soap solution</a:t>
            </a:r>
          </a:p>
          <a:p>
            <a:pPr marL="576263" lvl="1" indent="-288925">
              <a:spcAft>
                <a:spcPct val="20000"/>
              </a:spcAft>
              <a:buFont typeface="Arial" panose="020B0604020202020204" pitchFamily="34" charset="0"/>
              <a:buChar char="–"/>
            </a:pPr>
            <a:r>
              <a:rPr lang="en-US" altLang="en-US" sz="2400" dirty="0"/>
              <a:t>Repair using proper tools and safety practices</a:t>
            </a:r>
          </a:p>
          <a:p>
            <a:endParaRPr lang="en-US" dirty="0"/>
          </a:p>
        </p:txBody>
      </p:sp>
      <p:pic>
        <p:nvPicPr>
          <p:cNvPr id="4" name="Picture 3" descr="C:\Documents and Settings\Glenn Hunter\My Documents\My Pictures\Ozone\UTRWD\103101\DSCN1146.JPG"/>
          <p:cNvPicPr>
            <a:picLocks noChangeAspect="1" noChangeArrowheads="1"/>
          </p:cNvPicPr>
          <p:nvPr/>
        </p:nvPicPr>
        <p:blipFill>
          <a:blip r:embed="rId2" cstate="email">
            <a:lum bright="-10000"/>
            <a:extLst>
              <a:ext uri="{28A0092B-C50C-407E-A947-70E740481C1C}">
                <a14:useLocalDpi xmlns:a14="http://schemas.microsoft.com/office/drawing/2010/main"/>
              </a:ext>
            </a:extLst>
          </a:blip>
          <a:srcRect/>
          <a:stretch>
            <a:fillRect/>
          </a:stretch>
        </p:blipFill>
        <p:spPr bwMode="auto">
          <a:xfrm>
            <a:off x="4938290" y="1889565"/>
            <a:ext cx="4011561" cy="2977403"/>
          </a:xfrm>
          <a:prstGeom prst="rect">
            <a:avLst/>
          </a:prstGeom>
          <a:noFill/>
          <a:ln w="19050">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85643368"/>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Oxygen Safety Summary</a:t>
            </a:r>
          </a:p>
        </p:txBody>
      </p:sp>
      <p:sp>
        <p:nvSpPr>
          <p:cNvPr id="3" name="Text Placeholder 2"/>
          <p:cNvSpPr>
            <a:spLocks noGrp="1"/>
          </p:cNvSpPr>
          <p:nvPr>
            <p:ph type="body" sz="quarter" idx="10"/>
          </p:nvPr>
        </p:nvSpPr>
        <p:spPr>
          <a:xfrm>
            <a:off x="677863" y="1493245"/>
            <a:ext cx="7772400" cy="4375150"/>
          </a:xfrm>
        </p:spPr>
        <p:txBody>
          <a:bodyPr/>
          <a:lstStyle/>
          <a:p>
            <a:pPr marL="342900" indent="-342900">
              <a:spcAft>
                <a:spcPts val="600"/>
              </a:spcAft>
              <a:buFont typeface="Arial" panose="020B0604020202020204" pitchFamily="34" charset="0"/>
              <a:buChar char="•"/>
            </a:pPr>
            <a:r>
              <a:rPr lang="en-US" altLang="en-US" sz="2000" dirty="0"/>
              <a:t>Ensure that all people expected to work with oxygen are properly trained and informed regarding risks of excess </a:t>
            </a:r>
            <a:r>
              <a:rPr lang="en-US" altLang="en-US" sz="2000" dirty="0" smtClean="0"/>
              <a:t>oxygen</a:t>
            </a:r>
            <a:endParaRPr lang="en-US" altLang="en-US" sz="2000" dirty="0"/>
          </a:p>
          <a:p>
            <a:pPr marL="342900" indent="-342900">
              <a:spcAft>
                <a:spcPts val="600"/>
              </a:spcAft>
              <a:buFont typeface="Arial" panose="020B0604020202020204" pitchFamily="34" charset="0"/>
              <a:buChar char="•"/>
            </a:pPr>
            <a:r>
              <a:rPr lang="en-US" altLang="en-US" sz="2000" dirty="0"/>
              <a:t>Only use materials and equipment approved for use with oxygen. Never use replacement parts that have not been approved and cleaned for oxygen </a:t>
            </a:r>
            <a:r>
              <a:rPr lang="en-US" altLang="en-US" sz="2000" dirty="0" smtClean="0"/>
              <a:t>service</a:t>
            </a:r>
            <a:endParaRPr lang="en-US" altLang="en-US" sz="2000" dirty="0"/>
          </a:p>
          <a:p>
            <a:pPr marL="342900" indent="-342900">
              <a:spcAft>
                <a:spcPts val="600"/>
              </a:spcAft>
              <a:buFont typeface="Arial" panose="020B0604020202020204" pitchFamily="34" charset="0"/>
              <a:buChar char="•"/>
            </a:pPr>
            <a:r>
              <a:rPr lang="en-US" altLang="en-US" sz="2000" dirty="0"/>
              <a:t>Wear suitable clean clothing, free from oil, grease, or other combustible </a:t>
            </a:r>
            <a:r>
              <a:rPr lang="en-US" altLang="en-US" sz="2000" dirty="0" smtClean="0"/>
              <a:t>contaminant</a:t>
            </a:r>
            <a:endParaRPr lang="en-US" altLang="en-US" sz="2000" dirty="0"/>
          </a:p>
          <a:p>
            <a:pPr marL="342900" indent="-342900">
              <a:spcAft>
                <a:spcPts val="600"/>
              </a:spcAft>
              <a:buFont typeface="Arial" panose="020B0604020202020204" pitchFamily="34" charset="0"/>
              <a:buChar char="•"/>
            </a:pPr>
            <a:r>
              <a:rPr lang="en-US" altLang="en-US" sz="2000" dirty="0"/>
              <a:t>Never use oil or grease to lubricate oxygen </a:t>
            </a:r>
            <a:r>
              <a:rPr lang="en-US" altLang="en-US" sz="2000" dirty="0" smtClean="0"/>
              <a:t>equipment</a:t>
            </a:r>
            <a:endParaRPr lang="en-US" altLang="en-US" sz="2000" dirty="0"/>
          </a:p>
          <a:p>
            <a:pPr marL="342900" indent="-342900">
              <a:spcAft>
                <a:spcPts val="600"/>
              </a:spcAft>
              <a:buFont typeface="Arial" panose="020B0604020202020204" pitchFamily="34" charset="0"/>
              <a:buChar char="•"/>
            </a:pPr>
            <a:r>
              <a:rPr lang="en-US" altLang="en-US" sz="2000" dirty="0"/>
              <a:t>Verify that all fire extinguishing equipment is in good condition and ready for </a:t>
            </a:r>
            <a:r>
              <a:rPr lang="en-US" altLang="en-US" sz="2000" dirty="0" smtClean="0"/>
              <a:t>use</a:t>
            </a:r>
            <a:endParaRPr lang="en-US" altLang="en-US" sz="2000" dirty="0"/>
          </a:p>
          <a:p>
            <a:pPr marL="342900" indent="-342900">
              <a:spcAft>
                <a:spcPts val="600"/>
              </a:spcAft>
              <a:buFont typeface="Arial" panose="020B0604020202020204" pitchFamily="34" charset="0"/>
              <a:buChar char="•"/>
            </a:pPr>
            <a:r>
              <a:rPr lang="en-US" altLang="en-US" sz="2000" dirty="0"/>
              <a:t>Smoking is strictly forbidden in area where oxygen enrichment is </a:t>
            </a:r>
            <a:r>
              <a:rPr lang="en-US" altLang="en-US" sz="2000" dirty="0" smtClean="0"/>
              <a:t>possible</a:t>
            </a:r>
            <a:endParaRPr lang="en-US" altLang="en-US" sz="2000" dirty="0"/>
          </a:p>
          <a:p>
            <a:endParaRPr lang="en-US" sz="2000" dirty="0"/>
          </a:p>
        </p:txBody>
      </p:sp>
    </p:spTree>
    <p:extLst>
      <p:ext uri="{BB962C8B-B14F-4D97-AF65-F5344CB8AC3E}">
        <p14:creationId xmlns:p14="http://schemas.microsoft.com/office/powerpoint/2010/main" val="2237075493"/>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Oxygen Safety Summary (continued)</a:t>
            </a:r>
          </a:p>
        </p:txBody>
      </p:sp>
      <p:sp>
        <p:nvSpPr>
          <p:cNvPr id="3" name="Text Placeholder 2"/>
          <p:cNvSpPr>
            <a:spLocks noGrp="1"/>
          </p:cNvSpPr>
          <p:nvPr>
            <p:ph type="body" sz="quarter" idx="10"/>
          </p:nvPr>
        </p:nvSpPr>
        <p:spPr/>
        <p:txBody>
          <a:bodyPr/>
          <a:lstStyle/>
          <a:p>
            <a:pPr marL="228600" indent="-228600">
              <a:spcBef>
                <a:spcPts val="600"/>
              </a:spcBef>
              <a:spcAft>
                <a:spcPts val="0"/>
              </a:spcAft>
              <a:buFont typeface="Arial" panose="020B0604020202020204" pitchFamily="34" charset="0"/>
              <a:buChar char="•"/>
            </a:pPr>
            <a:r>
              <a:rPr lang="en-US" altLang="en-US" sz="2000" dirty="0"/>
              <a:t>When working in confined space where oxygen is used, isolate equipment, provide ventilation, and use oxygen analyzer. </a:t>
            </a:r>
            <a:r>
              <a:rPr lang="en-US" altLang="en-US" sz="2000" dirty="0" smtClean="0"/>
              <a:t>Entry </a:t>
            </a:r>
            <a:r>
              <a:rPr lang="en-US" altLang="en-US" sz="2000" dirty="0"/>
              <a:t>only be allowed by permit issued by a trained responsible person.</a:t>
            </a:r>
          </a:p>
          <a:p>
            <a:pPr marL="228600" indent="-228600">
              <a:spcBef>
                <a:spcPts val="600"/>
              </a:spcBef>
              <a:spcAft>
                <a:spcPts val="0"/>
              </a:spcAft>
              <a:buFont typeface="Arial" panose="020B0604020202020204" pitchFamily="34" charset="0"/>
              <a:buChar char="•"/>
            </a:pPr>
            <a:r>
              <a:rPr lang="en-US" altLang="en-US" sz="2000" dirty="0"/>
              <a:t>If fire is occurring in oxygen enriched atmosphere do not enter or attempt rescue until ambient oxygen is below 23.5%.</a:t>
            </a:r>
          </a:p>
          <a:p>
            <a:pPr marL="228600" indent="-228600">
              <a:spcBef>
                <a:spcPts val="600"/>
              </a:spcBef>
              <a:spcAft>
                <a:spcPts val="0"/>
              </a:spcAft>
              <a:buFont typeface="Arial" panose="020B0604020202020204" pitchFamily="34" charset="0"/>
              <a:buChar char="•"/>
            </a:pPr>
            <a:r>
              <a:rPr lang="en-US" altLang="en-US" sz="2000" dirty="0"/>
              <a:t>If exposed to oxygen enriched atmosphere, avoid flame or any ignition source until clothing has been properly ventilated.</a:t>
            </a:r>
          </a:p>
          <a:p>
            <a:pPr marL="228600" indent="-228600">
              <a:spcBef>
                <a:spcPts val="600"/>
              </a:spcBef>
              <a:spcAft>
                <a:spcPts val="0"/>
              </a:spcAft>
              <a:buFont typeface="Arial" panose="020B0604020202020204" pitchFamily="34" charset="0"/>
              <a:buChar char="•"/>
            </a:pPr>
            <a:r>
              <a:rPr lang="en-US" altLang="en-US" sz="2000" dirty="0"/>
              <a:t>All oxygen apparatus and equipment must be properly identified.</a:t>
            </a:r>
          </a:p>
          <a:p>
            <a:pPr marL="228600" indent="-228600">
              <a:spcBef>
                <a:spcPts val="600"/>
              </a:spcBef>
              <a:spcAft>
                <a:spcPts val="0"/>
              </a:spcAft>
              <a:buFont typeface="Arial" panose="020B0604020202020204" pitchFamily="34" charset="0"/>
              <a:buChar char="•"/>
            </a:pPr>
            <a:r>
              <a:rPr lang="en-US" altLang="en-US" sz="2000" dirty="0"/>
              <a:t>Escape routes must be maintained clear at all times.</a:t>
            </a:r>
          </a:p>
        </p:txBody>
      </p:sp>
    </p:spTree>
    <p:extLst>
      <p:ext uri="{BB962C8B-B14F-4D97-AF65-F5344CB8AC3E}">
        <p14:creationId xmlns:p14="http://schemas.microsoft.com/office/powerpoint/2010/main" val="3581137649"/>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Oxygen Safety Information</a:t>
            </a:r>
            <a:endParaRPr lang="en-US" dirty="0"/>
          </a:p>
        </p:txBody>
      </p:sp>
      <p:sp>
        <p:nvSpPr>
          <p:cNvPr id="3" name="Text Placeholder 2"/>
          <p:cNvSpPr>
            <a:spLocks noGrp="1"/>
          </p:cNvSpPr>
          <p:nvPr>
            <p:ph type="body" sz="quarter" idx="10"/>
          </p:nvPr>
        </p:nvSpPr>
        <p:spPr/>
        <p:txBody>
          <a:bodyPr/>
          <a:lstStyle/>
          <a:p>
            <a:pPr>
              <a:lnSpc>
                <a:spcPct val="90000"/>
              </a:lnSpc>
              <a:spcBef>
                <a:spcPct val="0"/>
              </a:spcBef>
              <a:spcAft>
                <a:spcPct val="50000"/>
              </a:spcAft>
            </a:pPr>
            <a:r>
              <a:rPr lang="en-US" altLang="en-US" sz="2800" dirty="0"/>
              <a:t>Oxygen safety data sheet (SDS or MSDS), OSHA, NIOSH, CCOHS, &amp; oxygen supplier</a:t>
            </a:r>
          </a:p>
          <a:p>
            <a:pPr>
              <a:lnSpc>
                <a:spcPct val="90000"/>
              </a:lnSpc>
              <a:spcBef>
                <a:spcPct val="0"/>
              </a:spcBef>
              <a:spcAft>
                <a:spcPts val="600"/>
              </a:spcAft>
            </a:pPr>
            <a:r>
              <a:rPr lang="en-US" altLang="en-US" sz="2800" dirty="0"/>
              <a:t>Compressed Gas Association, </a:t>
            </a:r>
            <a:r>
              <a:rPr lang="en-US" altLang="en-US" sz="2800" dirty="0">
                <a:hlinkClick r:id="rId2"/>
              </a:rPr>
              <a:t>www.cganet.com</a:t>
            </a:r>
            <a:r>
              <a:rPr lang="en-US" altLang="en-US" sz="2800" dirty="0"/>
              <a:t> </a:t>
            </a:r>
          </a:p>
          <a:p>
            <a:pPr lvl="1">
              <a:lnSpc>
                <a:spcPct val="90000"/>
              </a:lnSpc>
              <a:spcBef>
                <a:spcPct val="0"/>
              </a:spcBef>
              <a:spcAft>
                <a:spcPts val="600"/>
              </a:spcAft>
            </a:pPr>
            <a:r>
              <a:rPr lang="en-US" altLang="en-US" sz="2400" dirty="0"/>
              <a:t>G-4, Oxygen</a:t>
            </a:r>
          </a:p>
          <a:p>
            <a:pPr lvl="1">
              <a:lnSpc>
                <a:spcPct val="90000"/>
              </a:lnSpc>
              <a:spcBef>
                <a:spcPct val="0"/>
              </a:spcBef>
              <a:spcAft>
                <a:spcPts val="600"/>
              </a:spcAft>
            </a:pPr>
            <a:r>
              <a:rPr lang="en-US" altLang="en-US" sz="2400" dirty="0"/>
              <a:t>G-4.1, Cleaning Equipment for Oxygen Service</a:t>
            </a:r>
          </a:p>
          <a:p>
            <a:pPr lvl="1">
              <a:lnSpc>
                <a:spcPct val="90000"/>
              </a:lnSpc>
              <a:spcBef>
                <a:spcPct val="0"/>
              </a:spcBef>
              <a:spcAft>
                <a:spcPts val="600"/>
              </a:spcAft>
            </a:pPr>
            <a:r>
              <a:rPr lang="en-US" altLang="en-US" sz="2400" dirty="0"/>
              <a:t>G-4.4, Oxygen Pipeline and Piping Systems</a:t>
            </a:r>
          </a:p>
          <a:p>
            <a:pPr lvl="1">
              <a:lnSpc>
                <a:spcPct val="90000"/>
              </a:lnSpc>
              <a:spcBef>
                <a:spcPct val="0"/>
              </a:spcBef>
              <a:spcAft>
                <a:spcPts val="600"/>
              </a:spcAft>
            </a:pPr>
            <a:r>
              <a:rPr lang="en-US" altLang="en-US" sz="2400" dirty="0"/>
              <a:t>P-39, Oxygen-Rich Atmospheres</a:t>
            </a:r>
          </a:p>
          <a:p>
            <a:pPr lvl="1">
              <a:lnSpc>
                <a:spcPct val="90000"/>
              </a:lnSpc>
              <a:spcBef>
                <a:spcPct val="0"/>
              </a:spcBef>
              <a:spcAft>
                <a:spcPts val="600"/>
              </a:spcAft>
            </a:pPr>
            <a:r>
              <a:rPr lang="en-US" altLang="en-US" sz="2400" dirty="0"/>
              <a:t>CGA P-45, Fire Hazards of Oxygen and Oxygen-Enriched Atmospheres</a:t>
            </a:r>
          </a:p>
          <a:p>
            <a:pPr lvl="1">
              <a:lnSpc>
                <a:spcPct val="90000"/>
              </a:lnSpc>
              <a:spcBef>
                <a:spcPct val="0"/>
              </a:spcBef>
              <a:spcAft>
                <a:spcPts val="600"/>
              </a:spcAft>
            </a:pPr>
            <a:r>
              <a:rPr lang="en-US" altLang="en-US" sz="2400" dirty="0"/>
              <a:t>CGA AV-1, AV-8, Videos</a:t>
            </a:r>
          </a:p>
          <a:p>
            <a:endParaRPr lang="en-US" dirty="0"/>
          </a:p>
        </p:txBody>
      </p:sp>
    </p:spTree>
    <p:extLst>
      <p:ext uri="{BB962C8B-B14F-4D97-AF65-F5344CB8AC3E}">
        <p14:creationId xmlns:p14="http://schemas.microsoft.com/office/powerpoint/2010/main" val="3672558915"/>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8"/>
          <p:cNvSpPr txBox="1"/>
          <p:nvPr/>
        </p:nvSpPr>
        <p:spPr>
          <a:xfrm>
            <a:off x="522280" y="800524"/>
            <a:ext cx="8383219" cy="520142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Arial" panose="020B0604020202020204" pitchFamily="34" charset="0"/>
              </a:rPr>
              <a:t>The Water Research Foundation (WRF) is a nonprofit (501c3) organization which provides a unified source for One Water research and a strong presence in relationships with partner organizations, government and regulatory agencies, and Congress. The foundation conducts research in all areas of drinking water, wastewater, </a:t>
            </a:r>
            <a:r>
              <a:rPr kumimoji="0" lang="en-US" sz="800" b="0" i="0" u="none" strike="noStrike" kern="1200" cap="none" spc="0" normalizeH="0" baseline="0" noProof="0" dirty="0" err="1">
                <a:ln>
                  <a:noFill/>
                </a:ln>
                <a:solidFill>
                  <a:sysClr val="windowText" lastClr="000000"/>
                </a:solidFill>
                <a:effectLst/>
                <a:uLnTx/>
                <a:uFillTx/>
                <a:latin typeface="Arial" panose="020B0604020202020204" pitchFamily="34" charset="0"/>
                <a:ea typeface="+mn-ea"/>
                <a:cs typeface="Arial" panose="020B0604020202020204" pitchFamily="34" charset="0"/>
              </a:rPr>
              <a:t>stormwater</a:t>
            </a:r>
            <a:r>
              <a:rPr kumimoji="0" lang="en-US" sz="8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Arial" panose="020B0604020202020204" pitchFamily="34" charset="0"/>
              </a:rPr>
              <a:t>, and water reuse. The Water Research Foundation’s research portfolio is valued at over $700 million.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Arial" panose="020B0604020202020204" pitchFamily="34" charset="0"/>
              </a:rPr>
              <a:t>The Foundation plays an important role in the translation and dissemination of applied research, technology demonstration, and education, through creation of research-based educational tools and technology exchange opportunities. WRF serves as a leader and model for collaboration across the water industry and its materials are used to inform policymakers and the public on the science, economic value, and environmental benefits of using and recovering resources found in water, as well as the feasibility of implementing new technologies.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Arial" panose="020B0604020202020204" pitchFamily="34" charset="0"/>
              </a:rPr>
              <a:t>For more information, contact</a:t>
            </a:r>
            <a:r>
              <a:rPr kumimoji="0" lang="en-US" sz="800" b="0" i="0" u="none" strike="noStrike" kern="1200" cap="none" spc="0" normalizeH="0" baseline="0" noProof="0" dirty="0" smtClean="0">
                <a:ln>
                  <a:noFill/>
                </a:ln>
                <a:solidFill>
                  <a:sysClr val="windowText" lastClr="000000"/>
                </a:solidFill>
                <a:effectLst/>
                <a:uLnTx/>
                <a:uFillTx/>
                <a:latin typeface="Arial" panose="020B0604020202020204" pitchFamily="34" charset="0"/>
                <a:ea typeface="+mn-ea"/>
                <a:cs typeface="Arial" panose="020B0604020202020204" pitchFamily="34" charset="0"/>
              </a:rPr>
              <a:t>:</a:t>
            </a:r>
            <a:br>
              <a:rPr kumimoji="0" lang="en-US" sz="800" b="0" i="0" u="none" strike="noStrike" kern="1200" cap="none" spc="0" normalizeH="0" baseline="0" noProof="0" dirty="0" smtClean="0">
                <a:ln>
                  <a:noFill/>
                </a:ln>
                <a:solidFill>
                  <a:sysClr val="windowText" lastClr="000000"/>
                </a:solidFill>
                <a:effectLst/>
                <a:uLnTx/>
                <a:uFillTx/>
                <a:latin typeface="Arial" panose="020B0604020202020204" pitchFamily="34" charset="0"/>
                <a:ea typeface="+mn-ea"/>
                <a:cs typeface="Arial" panose="020B0604020202020204" pitchFamily="34" charset="0"/>
              </a:rPr>
            </a:br>
            <a:endParaRPr kumimoji="0" lang="en-US" sz="8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rgbClr val="004F71"/>
                </a:solidFill>
                <a:effectLst/>
                <a:uLnTx/>
                <a:uFillTx/>
                <a:latin typeface="Arial" panose="020B0604020202020204" pitchFamily="34" charset="0"/>
                <a:ea typeface="+mn-ea"/>
                <a:cs typeface="Arial" panose="020B0604020202020204" pitchFamily="34" charset="0"/>
              </a:rPr>
              <a:t>The Water Research Foundation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Arial" panose="020B0604020202020204" pitchFamily="34" charset="0"/>
              </a:rPr>
              <a:t>Alexandria, VA Office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Arial" panose="020B0604020202020204" pitchFamily="34" charset="0"/>
              </a:rPr>
              <a:t>1199 North Fairfax Street, Suite 900</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Arial" panose="020B0604020202020204" pitchFamily="34" charset="0"/>
              </a:rPr>
              <a:t>Alexandria, VA 22314-1445</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Arial" panose="020B0604020202020204" pitchFamily="34" charset="0"/>
              </a:rPr>
              <a:t>Tel: 571.384.2100</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srgbClr val="00B0F0"/>
                </a:solidFill>
                <a:effectLst/>
                <a:uLnTx/>
                <a:uFillTx/>
                <a:latin typeface="Arial" panose="020B0604020202020204" pitchFamily="34" charset="0"/>
                <a:ea typeface="+mn-ea"/>
                <a:cs typeface="Arial" panose="020B0604020202020204" pitchFamily="34" charset="0"/>
                <a:hlinkClick r:id="rId2"/>
              </a:rPr>
              <a:t>www.werf.org</a:t>
            </a:r>
            <a:r>
              <a:rPr kumimoji="0" lang="en-US" sz="800" b="0" i="0" u="none" strike="noStrike" kern="1200" cap="none" spc="0" normalizeH="0" baseline="0" noProof="0" dirty="0" smtClean="0">
                <a:ln>
                  <a:noFill/>
                </a:ln>
                <a:solidFill>
                  <a:srgbClr val="00B0F0"/>
                </a:solidFill>
                <a:effectLst/>
                <a:uLnTx/>
                <a:uFillTx/>
                <a:latin typeface="Arial" panose="020B0604020202020204" pitchFamily="34" charset="0"/>
                <a:ea typeface="+mn-ea"/>
                <a:cs typeface="Arial" panose="020B0604020202020204" pitchFamily="34" charset="0"/>
              </a:rPr>
              <a:t>     </a:t>
            </a:r>
            <a:r>
              <a:rPr kumimoji="0" lang="en-US" sz="800" b="0" i="0" u="none" strike="noStrike" kern="1200" cap="none" spc="0" normalizeH="0" baseline="0" noProof="0" dirty="0" smtClean="0">
                <a:ln>
                  <a:noFill/>
                </a:ln>
                <a:solidFill>
                  <a:srgbClr val="00B0F0"/>
                </a:solidFill>
                <a:effectLst/>
                <a:uLnTx/>
                <a:uFillTx/>
                <a:latin typeface="Arial" panose="020B0604020202020204" pitchFamily="34" charset="0"/>
                <a:ea typeface="+mn-ea"/>
                <a:cs typeface="Arial" panose="020B0604020202020204" pitchFamily="34" charset="0"/>
                <a:hlinkClick r:id="rId3"/>
              </a:rPr>
              <a:t>werf@werf.org</a:t>
            </a:r>
            <a:endParaRPr kumimoji="0" lang="en-US" sz="800" b="0" i="0" u="none" strike="noStrike" kern="1200" cap="none" spc="0" normalizeH="0" baseline="0" noProof="0" dirty="0" smtClean="0">
              <a:ln>
                <a:noFill/>
              </a:ln>
              <a:solidFill>
                <a:srgbClr val="00B0F0"/>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sysClr val="windowText" lastClr="000000"/>
                </a:solidFill>
                <a:effectLst/>
                <a:uLnTx/>
                <a:uFillTx/>
                <a:latin typeface="Arial" panose="020B0604020202020204" pitchFamily="34" charset="0"/>
                <a:ea typeface="+mn-ea"/>
                <a:cs typeface="Arial" panose="020B0604020202020204" pitchFamily="34" charset="0"/>
              </a:rPr>
              <a:t>Denver</a:t>
            </a:r>
            <a:r>
              <a:rPr kumimoji="0" lang="en-US" sz="8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Arial" panose="020B0604020202020204" pitchFamily="34" charset="0"/>
              </a:rPr>
              <a:t>, CO Office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Arial" panose="020B0604020202020204" pitchFamily="34" charset="0"/>
              </a:rPr>
              <a:t>6666 West Quincy Avenue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Arial" panose="020B0604020202020204" pitchFamily="34" charset="0"/>
              </a:rPr>
              <a:t>Denver, Colorado 80235-3098</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Arial" panose="020B0604020202020204" pitchFamily="34" charset="0"/>
              </a:rPr>
              <a:t>Tel: 303.347.6100</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sysClr val="windowText" lastClr="000000"/>
                </a:solidFill>
                <a:effectLst/>
                <a:uLnTx/>
                <a:uFillTx/>
                <a:latin typeface="Arial" panose="020B0604020202020204" pitchFamily="34" charset="0"/>
                <a:ea typeface="+mn-ea"/>
                <a:cs typeface="Arial" panose="020B0604020202020204" pitchFamily="34" charset="0"/>
                <a:hlinkClick r:id="rId4"/>
              </a:rPr>
              <a:t>www.waterrf.org</a:t>
            </a:r>
            <a:r>
              <a:rPr kumimoji="0" lang="en-US" sz="800" b="0" i="0" u="none" strike="noStrike" kern="1200" cap="none" spc="0" normalizeH="0" baseline="0" noProof="0" dirty="0" smtClean="0">
                <a:ln>
                  <a:noFill/>
                </a:ln>
                <a:solidFill>
                  <a:sysClr val="windowText" lastClr="000000"/>
                </a:solidFill>
                <a:effectLst/>
                <a:uLnTx/>
                <a:uFillTx/>
                <a:latin typeface="Arial" panose="020B0604020202020204" pitchFamily="34" charset="0"/>
                <a:ea typeface="+mn-ea"/>
                <a:cs typeface="Arial" panose="020B0604020202020204" pitchFamily="34" charset="0"/>
              </a:rPr>
              <a:t>     </a:t>
            </a:r>
            <a:r>
              <a:rPr kumimoji="0" lang="en-US" sz="800" b="0" i="0" u="none" strike="noStrike" kern="1200" cap="none" spc="0" normalizeH="0" baseline="0" noProof="0" dirty="0" smtClean="0">
                <a:ln>
                  <a:noFill/>
                </a:ln>
                <a:solidFill>
                  <a:sysClr val="windowText" lastClr="000000"/>
                </a:solidFill>
                <a:effectLst/>
                <a:uLnTx/>
                <a:uFillTx/>
                <a:latin typeface="Arial" panose="020B0604020202020204" pitchFamily="34" charset="0"/>
                <a:ea typeface="+mn-ea"/>
                <a:cs typeface="Arial" panose="020B0604020202020204" pitchFamily="34" charset="0"/>
                <a:hlinkClick r:id="rId5"/>
              </a:rPr>
              <a:t>Info@WaterRF.org</a:t>
            </a:r>
            <a:endParaRPr kumimoji="0" lang="en-US" sz="800" b="0" i="0" u="none" strike="noStrike" kern="1200" cap="none" spc="0" normalizeH="0" baseline="0" noProof="0" dirty="0" smtClean="0">
              <a:ln>
                <a:noFill/>
              </a:ln>
              <a:solidFill>
                <a:sysClr val="windowText" lastClr="000000"/>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sysClr val="windowText" lastClr="000000"/>
                </a:solidFill>
                <a:effectLst/>
                <a:uLnTx/>
                <a:uFillTx/>
                <a:latin typeface="Arial" panose="020B0604020202020204" pitchFamily="34" charset="0"/>
                <a:ea typeface="+mn-ea"/>
                <a:cs typeface="Arial" panose="020B0604020202020204" pitchFamily="34" charset="0"/>
              </a:rPr>
              <a:t>© Copyright </a:t>
            </a:r>
            <a:r>
              <a:rPr kumimoji="0" lang="en-US" sz="8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Arial" panose="020B0604020202020204" pitchFamily="34" charset="0"/>
              </a:rPr>
              <a:t>2018 by The Water Research Foundation. All rights reserved. Permission to copy must be obtained from The Water Research Foundation.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Arial" panose="020B0604020202020204" pitchFamily="34" charset="0"/>
              </a:rPr>
              <a:t>WRF ISBN: 978-1-60573-363-0</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Arial" panose="020B0604020202020204" pitchFamily="34" charset="0"/>
              </a:rPr>
              <a:t>WRF Project Number: Reuse-15-05/4772</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smtClean="0">
              <a:ln>
                <a:noFill/>
              </a:ln>
              <a:solidFill>
                <a:sysClr val="windowText" lastClr="000000"/>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sysClr val="windowText" lastClr="000000"/>
                </a:solidFill>
                <a:effectLst/>
                <a:uLnTx/>
                <a:uFillTx/>
                <a:latin typeface="Arial" panose="020B0604020202020204" pitchFamily="34" charset="0"/>
                <a:ea typeface="+mn-ea"/>
                <a:cs typeface="Arial" panose="020B0604020202020204" pitchFamily="34" charset="0"/>
              </a:rPr>
              <a:t>This </a:t>
            </a:r>
            <a:r>
              <a:rPr kumimoji="0" lang="en-US" sz="8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Arial" panose="020B0604020202020204" pitchFamily="34" charset="0"/>
              </a:rPr>
              <a:t>report was prepared by the organization(s) named below as an account of work sponsored by The Water Research Foundation. Neither The Water Research Foundation, members of The Water Research Foundation, the organization(s) named below, nor any person acting on their behalf: (a) makes any warranty, express or implied, with respect to the use of any information, apparatus, method, or process disclosed in this report or that such use may not infringe on privately owned rights; or (b) assumes any liabilities with respect to the use of, or for damages resulting from the use of, any information, apparatus, method, or process disclosed in this report</a:t>
            </a:r>
            <a:r>
              <a:rPr kumimoji="0" lang="en-US" sz="800" b="0" i="0" u="none" strike="noStrike" kern="1200" cap="none" spc="0" normalizeH="0" baseline="0" noProof="0" dirty="0" smtClean="0">
                <a:ln>
                  <a:noFill/>
                </a:ln>
                <a:solidFill>
                  <a:sysClr val="windowText" lastClr="000000"/>
                </a:solidFill>
                <a:effectLst/>
                <a:uLnTx/>
                <a:uFillTx/>
                <a:latin typeface="Arial" panose="020B0604020202020204" pitchFamily="34" charset="0"/>
                <a:ea typeface="+mn-ea"/>
                <a:cs typeface="Arial" panose="020B060402020202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Arial" panose="020B0604020202020204" pitchFamily="34" charset="0"/>
              </a:rPr>
              <a:t>Hazen and Sawyer, </a:t>
            </a:r>
            <a:r>
              <a:rPr kumimoji="0" lang="en-US" sz="800" b="0" i="0" u="none" strike="noStrike" kern="1200" cap="none" spc="0" normalizeH="0" baseline="0" noProof="0" dirty="0" err="1">
                <a:ln>
                  <a:noFill/>
                </a:ln>
                <a:solidFill>
                  <a:sysClr val="windowText" lastClr="000000"/>
                </a:solidFill>
                <a:effectLst/>
                <a:uLnTx/>
                <a:uFillTx/>
                <a:latin typeface="Arial" panose="020B0604020202020204" pitchFamily="34" charset="0"/>
                <a:ea typeface="+mn-ea"/>
                <a:cs typeface="Arial" panose="020B0604020202020204" pitchFamily="34" charset="0"/>
              </a:rPr>
              <a:t>Carollo</a:t>
            </a:r>
            <a:r>
              <a:rPr kumimoji="0" lang="en-US" sz="8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Arial" panose="020B0604020202020204" pitchFamily="34" charset="0"/>
              </a:rPr>
              <a:t> Engineers Inc., Santa Clara Valley Water </a:t>
            </a:r>
            <a:r>
              <a:rPr kumimoji="0" lang="en-US" sz="800" b="0" i="0" u="none" strike="noStrike" kern="1200" cap="none" spc="0" normalizeH="0" baseline="0" noProof="0" dirty="0" smtClean="0">
                <a:ln>
                  <a:noFill/>
                </a:ln>
                <a:solidFill>
                  <a:sysClr val="windowText" lastClr="000000"/>
                </a:solidFill>
                <a:effectLst/>
                <a:uLnTx/>
                <a:uFillTx/>
                <a:latin typeface="Arial" panose="020B0604020202020204" pitchFamily="34" charset="0"/>
                <a:ea typeface="+mn-ea"/>
                <a:cs typeface="Arial" panose="020B0604020202020204" pitchFamily="34" charset="0"/>
              </a:rPr>
              <a:t>District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Arial" panose="020B0604020202020204" pitchFamily="34" charset="0"/>
              </a:rPr>
              <a:t>This document was reviewed by a panel of independent experts selected by The Water Research Foundation. Mention of trade names or commercial products or services does not constitute endorsement or recommendations for use. Similarly, omission of products or trade names indicates nothing concerning The Water Research Foundation's positions regarding product effectiveness or applicability.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585892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Oxidation by O</a:t>
            </a:r>
            <a:r>
              <a:rPr lang="en-US" baseline="-25000" dirty="0"/>
              <a:t>3</a:t>
            </a:r>
            <a:r>
              <a:rPr lang="en-US" dirty="0"/>
              <a:t> Residual and OH*</a:t>
            </a:r>
          </a:p>
        </p:txBody>
      </p:sp>
      <p:sp>
        <p:nvSpPr>
          <p:cNvPr id="3" name="Text Placeholder 2"/>
          <p:cNvSpPr>
            <a:spLocks noGrp="1"/>
          </p:cNvSpPr>
          <p:nvPr>
            <p:ph type="body" sz="quarter" idx="11"/>
          </p:nvPr>
        </p:nvSpPr>
        <p:spPr>
          <a:xfrm>
            <a:off x="149192" y="2886726"/>
            <a:ext cx="7897528" cy="3285474"/>
          </a:xfrm>
        </p:spPr>
        <p:txBody>
          <a:bodyPr/>
          <a:lstStyle/>
          <a:p>
            <a:pPr marL="228600" indent="-228600">
              <a:buFont typeface="Arial" panose="020B0604020202020204" pitchFamily="34" charset="0"/>
              <a:buChar char="•"/>
            </a:pPr>
            <a:r>
              <a:rPr lang="en-US" sz="2000" dirty="0"/>
              <a:t>OH is formed when ozone is applied to water</a:t>
            </a:r>
          </a:p>
          <a:p>
            <a:pPr marL="228600" indent="-228600">
              <a:buFont typeface="Arial" panose="020B0604020202020204" pitchFamily="34" charset="0"/>
              <a:buChar char="•"/>
            </a:pPr>
            <a:r>
              <a:rPr lang="en-US" sz="2000" dirty="0"/>
              <a:t>Amount of OH</a:t>
            </a:r>
            <a:r>
              <a:rPr lang="en-US" sz="3200" b="1" baseline="30000" dirty="0"/>
              <a:t>.</a:t>
            </a:r>
            <a:r>
              <a:rPr lang="en-US" sz="2000" dirty="0"/>
              <a:t> formed depends </a:t>
            </a:r>
            <a:r>
              <a:rPr lang="en-US" sz="2000" dirty="0" smtClean="0"/>
              <a:t>on</a:t>
            </a:r>
            <a:endParaRPr lang="en-US" sz="2000" dirty="0"/>
          </a:p>
          <a:p>
            <a:pPr marL="742950" lvl="1" indent="-285750">
              <a:spcAft>
                <a:spcPts val="600"/>
              </a:spcAft>
              <a:buFontTx/>
              <a:buChar char="–"/>
            </a:pPr>
            <a:r>
              <a:rPr lang="en-US" dirty="0" smtClean="0"/>
              <a:t>pH</a:t>
            </a:r>
            <a:r>
              <a:rPr lang="en-US" dirty="0"/>
              <a:t>	 	Higher pH = more OH</a:t>
            </a:r>
            <a:r>
              <a:rPr lang="en-US" sz="3200" b="1" baseline="30000" dirty="0"/>
              <a:t>.</a:t>
            </a:r>
            <a:endParaRPr lang="en-US" dirty="0"/>
          </a:p>
          <a:p>
            <a:pPr marL="742950" lvl="1" indent="-285750">
              <a:spcAft>
                <a:spcPts val="600"/>
              </a:spcAft>
              <a:buFontTx/>
              <a:buChar char="–"/>
            </a:pPr>
            <a:r>
              <a:rPr lang="en-US" dirty="0" smtClean="0"/>
              <a:t>TOC </a:t>
            </a:r>
            <a:r>
              <a:rPr lang="en-US" dirty="0"/>
              <a:t>		Higher TOC = more OH</a:t>
            </a:r>
            <a:r>
              <a:rPr lang="en-US" sz="3200" b="1" baseline="30000" dirty="0"/>
              <a:t>.</a:t>
            </a:r>
            <a:endParaRPr lang="en-US" dirty="0"/>
          </a:p>
          <a:p>
            <a:pPr marL="742950" lvl="1" indent="-285750">
              <a:spcAft>
                <a:spcPts val="600"/>
              </a:spcAft>
              <a:buFontTx/>
              <a:buChar char="–"/>
            </a:pPr>
            <a:r>
              <a:rPr lang="en-US" dirty="0" smtClean="0"/>
              <a:t>Temperature </a:t>
            </a:r>
            <a:r>
              <a:rPr lang="en-US" dirty="0"/>
              <a:t>	Higher Temperature = more OH</a:t>
            </a:r>
            <a:r>
              <a:rPr lang="en-US" sz="3200" b="1" baseline="30000" dirty="0"/>
              <a:t>.</a:t>
            </a:r>
            <a:endParaRPr lang="en-US" dirty="0"/>
          </a:p>
          <a:p>
            <a:pPr marL="742950" lvl="1" indent="-285750">
              <a:spcAft>
                <a:spcPts val="600"/>
              </a:spcAft>
              <a:buFontTx/>
              <a:buChar char="–"/>
            </a:pPr>
            <a:r>
              <a:rPr lang="en-US" dirty="0" smtClean="0"/>
              <a:t>Alkalinity</a:t>
            </a:r>
            <a:r>
              <a:rPr lang="en-US" dirty="0"/>
              <a:t>	           </a:t>
            </a:r>
            <a:r>
              <a:rPr lang="en-US" dirty="0" smtClean="0"/>
              <a:t>  </a:t>
            </a:r>
            <a:r>
              <a:rPr lang="en-US" dirty="0"/>
              <a:t>Lower alkalinity = more OH</a:t>
            </a:r>
            <a:r>
              <a:rPr lang="en-US" sz="3200" b="1" baseline="30000" dirty="0"/>
              <a:t>.</a:t>
            </a:r>
            <a:endParaRPr lang="en-US" dirty="0"/>
          </a:p>
          <a:p>
            <a:pPr marL="457200" indent="-457200">
              <a:buFont typeface="Arial" panose="020B0604020202020204" pitchFamily="34" charset="0"/>
              <a:buChar char="•"/>
            </a:pPr>
            <a:endParaRPr lang="en-US" sz="2000" dirty="0"/>
          </a:p>
        </p:txBody>
      </p:sp>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62106" y="1155079"/>
            <a:ext cx="6997148" cy="1699178"/>
          </a:xfrm>
          <a:prstGeom prst="rect">
            <a:avLst/>
          </a:prstGeom>
        </p:spPr>
      </p:pic>
      <p:sp>
        <p:nvSpPr>
          <p:cNvPr id="4" name="TextBox 3"/>
          <p:cNvSpPr txBox="1"/>
          <p:nvPr/>
        </p:nvSpPr>
        <p:spPr>
          <a:xfrm>
            <a:off x="6745045" y="3035532"/>
            <a:ext cx="2398955" cy="2554545"/>
          </a:xfrm>
          <a:prstGeom prst="rect">
            <a:avLst/>
          </a:prstGeom>
          <a:noFill/>
        </p:spPr>
        <p:txBody>
          <a:bodyPr wrap="square" rtlCol="0">
            <a:spAutoFit/>
          </a:bodyPr>
          <a:lstStyle/>
          <a:p>
            <a:r>
              <a:rPr lang="en-US" sz="1600" b="1" dirty="0">
                <a:solidFill>
                  <a:srgbClr val="C00000"/>
                </a:solidFill>
                <a:latin typeface="+mn-lt"/>
              </a:rPr>
              <a:t>These two reactions are important because disinfection and destruction of chemical pollutants occurs at different rates and with different effectiveness depending upon the </a:t>
            </a:r>
            <a:r>
              <a:rPr lang="en-US" sz="1600" b="1" dirty="0" smtClean="0">
                <a:solidFill>
                  <a:srgbClr val="C00000"/>
                </a:solidFill>
                <a:latin typeface="+mn-lt"/>
              </a:rPr>
              <a:t>reaction</a:t>
            </a:r>
            <a:endParaRPr lang="en-US" sz="1600" b="1" dirty="0">
              <a:solidFill>
                <a:srgbClr val="C00000"/>
              </a:solidFill>
              <a:latin typeface="+mn-lt"/>
            </a:endParaRPr>
          </a:p>
        </p:txBody>
      </p:sp>
    </p:spTree>
    <p:extLst>
      <p:ext uri="{BB962C8B-B14F-4D97-AF65-F5344CB8AC3E}">
        <p14:creationId xmlns:p14="http://schemas.microsoft.com/office/powerpoint/2010/main" val="28737988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Balancing Disinfection and Oxidation for Operations: </a:t>
            </a:r>
            <a:r>
              <a:rPr lang="en-US" dirty="0" smtClean="0"/>
              <a:t>Pros </a:t>
            </a:r>
            <a:r>
              <a:rPr lang="en-US" dirty="0"/>
              <a:t>and Cons of OH</a:t>
            </a:r>
            <a:r>
              <a:rPr lang="en-US" sz="3600" baseline="30000" dirty="0"/>
              <a:t>.</a:t>
            </a:r>
            <a:r>
              <a:rPr lang="en-US" dirty="0"/>
              <a:t> and O</a:t>
            </a:r>
            <a:r>
              <a:rPr lang="en-US" baseline="-25000" dirty="0"/>
              <a:t>3</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1446365944"/>
              </p:ext>
            </p:extLst>
          </p:nvPr>
        </p:nvGraphicFramePr>
        <p:xfrm>
          <a:off x="332509" y="1536192"/>
          <a:ext cx="8388927" cy="4574220"/>
        </p:xfrm>
        <a:graphic>
          <a:graphicData uri="http://schemas.openxmlformats.org/drawingml/2006/table">
            <a:tbl>
              <a:tblPr firstRow="1" bandRow="1">
                <a:tableStyleId>{5C22544A-7EE6-4342-B048-85BDC9FD1C3A}</a:tableStyleId>
              </a:tblPr>
              <a:tblGrid>
                <a:gridCol w="2796309">
                  <a:extLst>
                    <a:ext uri="{9D8B030D-6E8A-4147-A177-3AD203B41FA5}">
                      <a16:colId xmlns:a16="http://schemas.microsoft.com/office/drawing/2014/main" val="20000"/>
                    </a:ext>
                  </a:extLst>
                </a:gridCol>
                <a:gridCol w="2796309">
                  <a:extLst>
                    <a:ext uri="{9D8B030D-6E8A-4147-A177-3AD203B41FA5}">
                      <a16:colId xmlns:a16="http://schemas.microsoft.com/office/drawing/2014/main" val="20001"/>
                    </a:ext>
                  </a:extLst>
                </a:gridCol>
                <a:gridCol w="2796309">
                  <a:extLst>
                    <a:ext uri="{9D8B030D-6E8A-4147-A177-3AD203B41FA5}">
                      <a16:colId xmlns:a16="http://schemas.microsoft.com/office/drawing/2014/main" val="20002"/>
                    </a:ext>
                  </a:extLst>
                </a:gridCol>
              </a:tblGrid>
              <a:tr h="351204">
                <a:tc>
                  <a:txBody>
                    <a:bodyPr/>
                    <a:lstStyle/>
                    <a:p>
                      <a:pPr algn="ctr"/>
                      <a:r>
                        <a:rPr lang="en-US" sz="1600" dirty="0"/>
                        <a:t>Item</a:t>
                      </a:r>
                    </a:p>
                  </a:txBody>
                  <a:tcPr marL="68580" marR="68580" marT="34290" marB="34290"/>
                </a:tc>
                <a:tc>
                  <a:txBody>
                    <a:bodyPr/>
                    <a:lstStyle/>
                    <a:p>
                      <a:pPr algn="ctr"/>
                      <a:r>
                        <a:rPr lang="en-US" sz="1600" dirty="0"/>
                        <a:t>Ozone </a:t>
                      </a:r>
                    </a:p>
                  </a:txBody>
                  <a:tcPr marL="68580" marR="68580" marT="34290" marB="34290"/>
                </a:tc>
                <a:tc>
                  <a:txBody>
                    <a:bodyPr/>
                    <a:lstStyle/>
                    <a:p>
                      <a:pPr algn="ctr"/>
                      <a:r>
                        <a:rPr lang="en-US" sz="1600" dirty="0"/>
                        <a:t>Hydroxyl Radical</a:t>
                      </a:r>
                    </a:p>
                  </a:txBody>
                  <a:tcPr marL="68580" marR="68580" marT="34290" marB="34290"/>
                </a:tc>
                <a:extLst>
                  <a:ext uri="{0D108BD9-81ED-4DB2-BD59-A6C34878D82A}">
                    <a16:rowId xmlns:a16="http://schemas.microsoft.com/office/drawing/2014/main" val="10000"/>
                  </a:ext>
                </a:extLst>
              </a:tr>
              <a:tr h="899425">
                <a:tc>
                  <a:txBody>
                    <a:bodyPr/>
                    <a:lstStyle/>
                    <a:p>
                      <a:r>
                        <a:rPr lang="en-US" sz="1600" dirty="0"/>
                        <a:t>Residual</a:t>
                      </a:r>
                    </a:p>
                  </a:txBody>
                  <a:tcPr marL="68580" marR="68580" marT="34290" marB="34290"/>
                </a:tc>
                <a:tc>
                  <a:txBody>
                    <a:bodyPr/>
                    <a:lstStyle/>
                    <a:p>
                      <a:r>
                        <a:rPr lang="en-US" sz="1600" dirty="0"/>
                        <a:t>Ozone can be overdosed beyond demand</a:t>
                      </a:r>
                      <a:r>
                        <a:rPr lang="en-US" sz="1600" baseline="0" dirty="0"/>
                        <a:t> to create a short-lived residual</a:t>
                      </a:r>
                      <a:endParaRPr lang="en-US" sz="1600" dirty="0"/>
                    </a:p>
                  </a:txBody>
                  <a:tcPr marL="68580" marR="68580" marT="34290" marB="34290"/>
                </a:tc>
                <a:tc>
                  <a:txBody>
                    <a:bodyPr/>
                    <a:lstStyle/>
                    <a:p>
                      <a:r>
                        <a:rPr lang="en-US" sz="1600" dirty="0"/>
                        <a:t>Residual impossible,</a:t>
                      </a:r>
                      <a:r>
                        <a:rPr lang="en-US" sz="1600" baseline="0" dirty="0"/>
                        <a:t> hydroxyl radical half-life is too fast</a:t>
                      </a:r>
                      <a:endParaRPr lang="en-US" sz="1600" dirty="0"/>
                    </a:p>
                  </a:txBody>
                  <a:tcPr marL="68580" marR="68580" marT="34290" marB="34290"/>
                </a:tc>
                <a:extLst>
                  <a:ext uri="{0D108BD9-81ED-4DB2-BD59-A6C34878D82A}">
                    <a16:rowId xmlns:a16="http://schemas.microsoft.com/office/drawing/2014/main" val="10001"/>
                  </a:ext>
                </a:extLst>
              </a:tr>
              <a:tr h="1173536">
                <a:tc>
                  <a:txBody>
                    <a:bodyPr/>
                    <a:lstStyle/>
                    <a:p>
                      <a:r>
                        <a:rPr lang="en-US" sz="1600" dirty="0"/>
                        <a:t>Reaction with Inorganic</a:t>
                      </a:r>
                      <a:r>
                        <a:rPr lang="en-US" sz="1600" baseline="0" dirty="0"/>
                        <a:t> Compounds</a:t>
                      </a:r>
                      <a:endParaRPr lang="en-US" sz="1600" dirty="0"/>
                    </a:p>
                  </a:txBody>
                  <a:tcPr marL="68580" marR="68580" marT="34290" marB="34290"/>
                </a:tc>
                <a:tc>
                  <a:txBody>
                    <a:bodyPr/>
                    <a:lstStyle/>
                    <a:p>
                      <a:r>
                        <a:rPr lang="en-US" sz="1600" dirty="0"/>
                        <a:t>More reactive due to longer exposure time. Forms some unwanted chemicals, such as bromate (from bromide)</a:t>
                      </a:r>
                    </a:p>
                  </a:txBody>
                  <a:tcPr marL="68580" marR="68580" marT="34290" marB="34290"/>
                </a:tc>
                <a:tc>
                  <a:txBody>
                    <a:bodyPr/>
                    <a:lstStyle/>
                    <a:p>
                      <a:r>
                        <a:rPr lang="en-US" sz="1600" dirty="0"/>
                        <a:t>Much less reactive with inorganic compounds</a:t>
                      </a:r>
                    </a:p>
                  </a:txBody>
                  <a:tcPr marL="68580" marR="68580" marT="34290" marB="34290"/>
                </a:tc>
                <a:extLst>
                  <a:ext uri="{0D108BD9-81ED-4DB2-BD59-A6C34878D82A}">
                    <a16:rowId xmlns:a16="http://schemas.microsoft.com/office/drawing/2014/main" val="10002"/>
                  </a:ext>
                </a:extLst>
              </a:tr>
              <a:tr h="625315">
                <a:tc>
                  <a:txBody>
                    <a:bodyPr/>
                    <a:lstStyle/>
                    <a:p>
                      <a:r>
                        <a:rPr lang="en-US" sz="1600" dirty="0"/>
                        <a:t>Reaction with double-bonded</a:t>
                      </a:r>
                      <a:r>
                        <a:rPr lang="en-US" sz="1600" baseline="0" dirty="0"/>
                        <a:t> chemicals</a:t>
                      </a:r>
                      <a:endParaRPr lang="en-US" sz="1600" dirty="0"/>
                    </a:p>
                  </a:txBody>
                  <a:tcPr marL="68580" marR="68580" marT="34290" marB="34290"/>
                </a:tc>
                <a:tc>
                  <a:txBody>
                    <a:bodyPr/>
                    <a:lstStyle/>
                    <a:p>
                      <a:r>
                        <a:rPr lang="en-US" sz="1600" dirty="0"/>
                        <a:t>Less effective oxidant</a:t>
                      </a:r>
                    </a:p>
                  </a:txBody>
                  <a:tcPr marL="68580" marR="68580" marT="34290" marB="34290"/>
                </a:tc>
                <a:tc>
                  <a:txBody>
                    <a:bodyPr/>
                    <a:lstStyle/>
                    <a:p>
                      <a:r>
                        <a:rPr lang="en-US" sz="1600" dirty="0"/>
                        <a:t>More effective</a:t>
                      </a:r>
                      <a:r>
                        <a:rPr lang="en-US" sz="1600" baseline="0" dirty="0"/>
                        <a:t> oxidant</a:t>
                      </a:r>
                      <a:endParaRPr lang="en-US" sz="1600" dirty="0"/>
                    </a:p>
                  </a:txBody>
                  <a:tcPr marL="68580" marR="68580" marT="34290" marB="34290"/>
                </a:tc>
                <a:extLst>
                  <a:ext uri="{0D108BD9-81ED-4DB2-BD59-A6C34878D82A}">
                    <a16:rowId xmlns:a16="http://schemas.microsoft.com/office/drawing/2014/main" val="10003"/>
                  </a:ext>
                </a:extLst>
              </a:tr>
              <a:tr h="1173536">
                <a:tc>
                  <a:txBody>
                    <a:bodyPr/>
                    <a:lstStyle/>
                    <a:p>
                      <a:r>
                        <a:rPr lang="en-US" sz="1600" dirty="0"/>
                        <a:t>Disinfection</a:t>
                      </a:r>
                    </a:p>
                  </a:txBody>
                  <a:tcPr marL="68580" marR="68580" marT="34290" marB="34290"/>
                </a:tc>
                <a:tc>
                  <a:txBody>
                    <a:bodyPr/>
                    <a:lstStyle/>
                    <a:p>
                      <a:r>
                        <a:rPr lang="en-US" sz="1600" dirty="0"/>
                        <a:t>Ozone residual proven</a:t>
                      </a:r>
                      <a:r>
                        <a:rPr lang="en-US" sz="1600" baseline="0" dirty="0"/>
                        <a:t> and granted credits for virus and protozoa. Also effective against bacteria.</a:t>
                      </a:r>
                      <a:endParaRPr lang="en-US" sz="1600" dirty="0"/>
                    </a:p>
                  </a:txBody>
                  <a:tcPr marL="68580" marR="68580" marT="34290" marB="34290"/>
                </a:tc>
                <a:tc>
                  <a:txBody>
                    <a:bodyPr/>
                    <a:lstStyle/>
                    <a:p>
                      <a:r>
                        <a:rPr lang="en-US" sz="1600" dirty="0"/>
                        <a:t>Wastewater</a:t>
                      </a:r>
                      <a:r>
                        <a:rPr lang="en-US" sz="1600" baseline="0" dirty="0"/>
                        <a:t> validation work in California demonstrates kill of virus and bacteria, but not protozoa</a:t>
                      </a:r>
                      <a:endParaRPr lang="en-US" sz="1600" dirty="0"/>
                    </a:p>
                  </a:txBody>
                  <a:tcPr marL="68580" marR="68580" marT="34290" marB="34290"/>
                </a:tc>
                <a:extLst>
                  <a:ext uri="{0D108BD9-81ED-4DB2-BD59-A6C34878D82A}">
                    <a16:rowId xmlns:a16="http://schemas.microsoft.com/office/drawing/2014/main" val="10004"/>
                  </a:ext>
                </a:extLst>
              </a:tr>
              <a:tr h="351204">
                <a:tc>
                  <a:txBody>
                    <a:bodyPr/>
                    <a:lstStyle/>
                    <a:p>
                      <a:r>
                        <a:rPr lang="en-US" sz="1600" dirty="0"/>
                        <a:t>Total</a:t>
                      </a:r>
                      <a:r>
                        <a:rPr lang="en-US" sz="1600" baseline="0" dirty="0"/>
                        <a:t> Organic Carbon</a:t>
                      </a:r>
                      <a:endParaRPr lang="en-US" sz="1600" dirty="0"/>
                    </a:p>
                  </a:txBody>
                  <a:tcPr marL="68580" marR="68580" marT="34290" marB="34290"/>
                </a:tc>
                <a:tc>
                  <a:txBody>
                    <a:bodyPr/>
                    <a:lstStyle/>
                    <a:p>
                      <a:r>
                        <a:rPr lang="en-US" sz="1600" dirty="0"/>
                        <a:t>Effective </a:t>
                      </a:r>
                      <a:r>
                        <a:rPr lang="en-US" sz="1600" dirty="0" smtClean="0"/>
                        <a:t>oxidant</a:t>
                      </a:r>
                      <a:endParaRPr lang="en-US" sz="1600" dirty="0"/>
                    </a:p>
                  </a:txBody>
                  <a:tcPr marL="68580" marR="68580" marT="34290" marB="34290"/>
                </a:tc>
                <a:tc>
                  <a:txBody>
                    <a:bodyPr/>
                    <a:lstStyle/>
                    <a:p>
                      <a:r>
                        <a:rPr lang="en-US" sz="1600" dirty="0"/>
                        <a:t>Highly effective </a:t>
                      </a:r>
                      <a:r>
                        <a:rPr lang="en-US" sz="1600" dirty="0" smtClean="0"/>
                        <a:t>oxidant</a:t>
                      </a:r>
                      <a:endParaRPr lang="en-US" sz="1600" dirty="0"/>
                    </a:p>
                  </a:txBody>
                  <a:tcPr marL="68580" marR="68580" marT="34290" marB="34290"/>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38585677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521208" y="1104402"/>
            <a:ext cx="8101584" cy="5345165"/>
          </a:xfrm>
        </p:spPr>
        <p:txBody>
          <a:bodyPr/>
          <a:lstStyle/>
          <a:p>
            <a:pPr>
              <a:spcAft>
                <a:spcPts val="0"/>
              </a:spcAft>
              <a:defRPr/>
            </a:pPr>
            <a:r>
              <a:rPr lang="en-US" sz="2400" b="1" dirty="0" smtClean="0"/>
              <a:t>Disinfection</a:t>
            </a:r>
            <a:endParaRPr lang="en-US" sz="2400" b="1" dirty="0"/>
          </a:p>
          <a:p>
            <a:pPr marL="512763" indent="-342900">
              <a:spcAft>
                <a:spcPts val="0"/>
              </a:spcAft>
              <a:buFont typeface="Arial" panose="020B0604020202020204" pitchFamily="34" charset="0"/>
              <a:buChar char="–"/>
              <a:defRPr/>
            </a:pPr>
            <a:r>
              <a:rPr lang="en-US" sz="1800" dirty="0" smtClean="0"/>
              <a:t>The </a:t>
            </a:r>
            <a:r>
              <a:rPr lang="en-US" sz="1800" dirty="0"/>
              <a:t>action of killing or inactivating disease causing micro-organisms, which are called pathogens</a:t>
            </a:r>
          </a:p>
          <a:p>
            <a:pPr>
              <a:spcAft>
                <a:spcPts val="0"/>
              </a:spcAft>
              <a:defRPr/>
            </a:pPr>
            <a:r>
              <a:rPr lang="en-US" sz="2400" b="1" dirty="0" smtClean="0"/>
              <a:t>Microorganism</a:t>
            </a:r>
            <a:endParaRPr lang="en-US" sz="2400" b="1" dirty="0"/>
          </a:p>
          <a:p>
            <a:pPr marL="512763" indent="-342900">
              <a:spcAft>
                <a:spcPts val="0"/>
              </a:spcAft>
              <a:buFont typeface="Arial" panose="020B0604020202020204" pitchFamily="34" charset="0"/>
              <a:buChar char="–"/>
              <a:defRPr/>
            </a:pPr>
            <a:r>
              <a:rPr lang="en-US" sz="1800" dirty="0" smtClean="0"/>
              <a:t>A </a:t>
            </a:r>
            <a:r>
              <a:rPr lang="en-US" sz="1800" dirty="0"/>
              <a:t>small creature visible by a microscope </a:t>
            </a:r>
          </a:p>
          <a:p>
            <a:pPr>
              <a:spcAft>
                <a:spcPts val="0"/>
              </a:spcAft>
              <a:defRPr/>
            </a:pPr>
            <a:r>
              <a:rPr lang="en-US" sz="2400" b="1" dirty="0"/>
              <a:t>Water Regulated </a:t>
            </a:r>
            <a:r>
              <a:rPr lang="en-US" sz="2400" b="1" dirty="0" smtClean="0"/>
              <a:t>pathogens: </a:t>
            </a:r>
            <a:r>
              <a:rPr lang="en-US" sz="2000" dirty="0" smtClean="0"/>
              <a:t>Virus; </a:t>
            </a:r>
            <a:r>
              <a:rPr lang="en-US" sz="2000" i="1" dirty="0" smtClean="0"/>
              <a:t>Giardia</a:t>
            </a:r>
            <a:r>
              <a:rPr lang="en-US" sz="2000" dirty="0"/>
              <a:t>;</a:t>
            </a:r>
            <a:r>
              <a:rPr lang="en-US" sz="2000" dirty="0" smtClean="0"/>
              <a:t> </a:t>
            </a:r>
            <a:r>
              <a:rPr lang="en-US" sz="2000" i="1" dirty="0" smtClean="0"/>
              <a:t>Cryptosporidium</a:t>
            </a:r>
            <a:endParaRPr lang="en-US" sz="2000" i="1" dirty="0"/>
          </a:p>
          <a:p>
            <a:pPr marL="512763" lvl="1" indent="-342900">
              <a:spcAft>
                <a:spcPts val="0"/>
              </a:spcAft>
              <a:buFont typeface="Arial" panose="020B0604020202020204" pitchFamily="34" charset="0"/>
              <a:buChar char="–"/>
              <a:defRPr/>
            </a:pPr>
            <a:r>
              <a:rPr lang="en-US" sz="1800" dirty="0"/>
              <a:t>Inactivated by exposure to ozone residual and time (CT, Concentration multiplied by contact time)</a:t>
            </a:r>
          </a:p>
          <a:p>
            <a:pPr marL="512763" lvl="1" indent="-342900">
              <a:spcAft>
                <a:spcPts val="0"/>
              </a:spcAft>
              <a:buFont typeface="Arial" panose="020B0604020202020204" pitchFamily="34" charset="0"/>
              <a:buChar char="–"/>
              <a:defRPr/>
            </a:pPr>
            <a:r>
              <a:rPr lang="en-US" sz="1800" dirty="0"/>
              <a:t>Virus inactivated based upon Ozone/TOC ratios properly adjusted for nitrite concentrations</a:t>
            </a:r>
          </a:p>
          <a:p>
            <a:pPr>
              <a:spcAft>
                <a:spcPts val="0"/>
              </a:spcAft>
              <a:defRPr/>
            </a:pPr>
            <a:r>
              <a:rPr lang="en-US" sz="2400" b="1" dirty="0"/>
              <a:t>Wastewater Regulated </a:t>
            </a:r>
            <a:r>
              <a:rPr lang="en-US" sz="2400" b="1" dirty="0" smtClean="0"/>
              <a:t>Pathogens: </a:t>
            </a:r>
            <a:r>
              <a:rPr lang="en-US" sz="2000" dirty="0" smtClean="0"/>
              <a:t>Fecal Coliform; </a:t>
            </a:r>
            <a:r>
              <a:rPr lang="en-US" sz="2000" dirty="0"/>
              <a:t>E. </a:t>
            </a:r>
            <a:r>
              <a:rPr lang="en-US" sz="2000" dirty="0" smtClean="0"/>
              <a:t>coli; enterococci</a:t>
            </a:r>
            <a:endParaRPr lang="en-US" sz="2000" dirty="0"/>
          </a:p>
          <a:p>
            <a:pPr marL="512763" lvl="1" indent="-285750">
              <a:spcAft>
                <a:spcPts val="0"/>
              </a:spcAft>
              <a:buFont typeface="Arial" panose="020B0604020202020204" pitchFamily="34" charset="0"/>
              <a:buChar char="–"/>
              <a:defRPr/>
            </a:pPr>
            <a:r>
              <a:rPr lang="en-US" sz="1800" dirty="0"/>
              <a:t>Inactivated by exposure to ozone residual and time (CT)</a:t>
            </a:r>
          </a:p>
          <a:p>
            <a:pPr marL="512763" lvl="1" indent="-285750">
              <a:spcAft>
                <a:spcPts val="0"/>
              </a:spcAft>
              <a:buFont typeface="Arial" panose="020B0604020202020204" pitchFamily="34" charset="0"/>
              <a:buChar char="–"/>
              <a:defRPr/>
            </a:pPr>
            <a:r>
              <a:rPr lang="en-US" sz="1800" dirty="0"/>
              <a:t>Bacteria inactivated based upon Ozone/TOC ratios properly adjusted for nitrite concentrations</a:t>
            </a:r>
          </a:p>
          <a:p>
            <a:pPr>
              <a:spcAft>
                <a:spcPts val="0"/>
              </a:spcAft>
              <a:defRPr/>
            </a:pPr>
            <a:r>
              <a:rPr lang="en-US" sz="2400" b="1" dirty="0"/>
              <a:t>Log </a:t>
            </a:r>
            <a:r>
              <a:rPr lang="en-US" sz="2400" b="1" dirty="0" smtClean="0"/>
              <a:t>Inactivation: </a:t>
            </a:r>
            <a:r>
              <a:rPr lang="en-US" sz="2000" dirty="0"/>
              <a:t>a</a:t>
            </a:r>
            <a:r>
              <a:rPr lang="en-US" sz="2000" dirty="0" smtClean="0"/>
              <a:t>lso </a:t>
            </a:r>
            <a:r>
              <a:rPr lang="en-US" sz="2000" dirty="0"/>
              <a:t>can be called “%</a:t>
            </a:r>
            <a:r>
              <a:rPr lang="en-US" sz="2000" dirty="0" smtClean="0"/>
              <a:t>kill”</a:t>
            </a:r>
            <a:endParaRPr lang="en-US" sz="2000" dirty="0"/>
          </a:p>
          <a:p>
            <a:pPr marL="342900" indent="-342900">
              <a:spcAft>
                <a:spcPts val="0"/>
              </a:spcAft>
              <a:buFont typeface="Arial" panose="020B0604020202020204" pitchFamily="34" charset="0"/>
              <a:buChar char="–"/>
              <a:defRPr/>
            </a:pPr>
            <a:r>
              <a:rPr lang="en-US" sz="1800" dirty="0" smtClean="0"/>
              <a:t>1-log </a:t>
            </a:r>
            <a:r>
              <a:rPr lang="en-US" sz="1800" dirty="0"/>
              <a:t>= 90%; 2-log = 99%, 3-log = 99.9%</a:t>
            </a:r>
          </a:p>
        </p:txBody>
      </p:sp>
      <p:sp>
        <p:nvSpPr>
          <p:cNvPr id="5" name="Title 4"/>
          <p:cNvSpPr>
            <a:spLocks noGrp="1"/>
          </p:cNvSpPr>
          <p:nvPr>
            <p:ph type="title"/>
          </p:nvPr>
        </p:nvSpPr>
        <p:spPr>
          <a:xfrm>
            <a:off x="521208" y="541964"/>
            <a:ext cx="7754189" cy="533400"/>
          </a:xfrm>
        </p:spPr>
        <p:txBody>
          <a:bodyPr/>
          <a:lstStyle/>
          <a:p>
            <a:r>
              <a:rPr lang="en-US" dirty="0" smtClean="0"/>
              <a:t>Disinfection Terminology</a:t>
            </a:r>
            <a:endParaRPr lang="en-US" dirty="0"/>
          </a:p>
        </p:txBody>
      </p:sp>
    </p:spTree>
    <p:extLst>
      <p:ext uri="{BB962C8B-B14F-4D97-AF65-F5344CB8AC3E}">
        <p14:creationId xmlns:p14="http://schemas.microsoft.com/office/powerpoint/2010/main" val="30962039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39496"/>
            <a:ext cx="7754189" cy="533400"/>
          </a:xfrm>
        </p:spPr>
        <p:txBody>
          <a:bodyPr/>
          <a:lstStyle/>
          <a:p>
            <a:r>
              <a:rPr lang="en-US" dirty="0"/>
              <a:t>Ozone Disinfection of Wastewater</a:t>
            </a:r>
          </a:p>
        </p:txBody>
      </p:sp>
      <p:sp>
        <p:nvSpPr>
          <p:cNvPr id="3" name="Content Placeholder 2"/>
          <p:cNvSpPr>
            <a:spLocks noGrp="1"/>
          </p:cNvSpPr>
          <p:nvPr>
            <p:ph type="body" sz="quarter" idx="10"/>
          </p:nvPr>
        </p:nvSpPr>
        <p:spPr>
          <a:xfrm>
            <a:off x="696074" y="1203960"/>
            <a:ext cx="7772400" cy="5013960"/>
          </a:xfrm>
        </p:spPr>
        <p:txBody>
          <a:bodyPr/>
          <a:lstStyle/>
          <a:p>
            <a:pPr marL="342900" indent="-342900">
              <a:buFont typeface="Arial" panose="020B0604020202020204" pitchFamily="34" charset="0"/>
              <a:buChar char="•"/>
            </a:pPr>
            <a:r>
              <a:rPr lang="en-US" sz="2400" dirty="0"/>
              <a:t>Inactivation of fecal coliform occurs due to reactions with both ozone residual and OH</a:t>
            </a:r>
            <a:r>
              <a:rPr lang="en-US" sz="2400" b="1" baseline="30000" dirty="0"/>
              <a:t>.</a:t>
            </a:r>
            <a:r>
              <a:rPr lang="en-US" sz="2400" dirty="0"/>
              <a:t> during the initial demand phase when ozone is applied and during the ozone residual decay phase when CT can be </a:t>
            </a:r>
            <a:r>
              <a:rPr lang="en-US" sz="2400" dirty="0" smtClean="0"/>
              <a:t>measured</a:t>
            </a:r>
            <a:endParaRPr lang="en-US" sz="2400" dirty="0"/>
          </a:p>
          <a:p>
            <a:pPr marL="342900" indent="-342900">
              <a:buFont typeface="Arial" panose="020B0604020202020204" pitchFamily="34" charset="0"/>
              <a:buChar char="•"/>
            </a:pPr>
            <a:r>
              <a:rPr lang="en-US" sz="2400" dirty="0"/>
              <a:t>Ozone residual is easier to measure than OH</a:t>
            </a:r>
            <a:r>
              <a:rPr lang="en-US" sz="2400" b="1" baseline="30000" dirty="0"/>
              <a:t>.</a:t>
            </a:r>
            <a:r>
              <a:rPr lang="en-US" sz="2400" dirty="0"/>
              <a:t> and immediate feedback of overall exposure is measured as CT (residual times time</a:t>
            </a:r>
            <a:r>
              <a:rPr lang="en-US" sz="2400" dirty="0" smtClean="0"/>
              <a:t>)</a:t>
            </a:r>
            <a:endParaRPr lang="en-US" sz="2400" dirty="0"/>
          </a:p>
          <a:p>
            <a:pPr marL="342900" indent="-342900">
              <a:buFont typeface="Arial" panose="020B0604020202020204" pitchFamily="34" charset="0"/>
              <a:buChar char="•"/>
            </a:pPr>
            <a:r>
              <a:rPr lang="en-US" altLang="en-US" sz="2400" dirty="0"/>
              <a:t>Ozone residual develops after ozone demand is met but decays </a:t>
            </a:r>
            <a:r>
              <a:rPr lang="en-US" altLang="en-US" sz="2400" dirty="0" smtClean="0"/>
              <a:t>quickly</a:t>
            </a:r>
            <a:endParaRPr lang="en-US" altLang="en-US" sz="2400" dirty="0"/>
          </a:p>
          <a:p>
            <a:pPr marL="342900" indent="-342900">
              <a:buFont typeface="Arial" panose="020B0604020202020204" pitchFamily="34" charset="0"/>
              <a:buChar char="•"/>
            </a:pPr>
            <a:r>
              <a:rPr lang="en-US" altLang="en-US" sz="2400" dirty="0"/>
              <a:t>Sampling locations early in the contactor are required to measure residual before it </a:t>
            </a:r>
            <a:r>
              <a:rPr lang="en-US" altLang="en-US" sz="2400" dirty="0" smtClean="0"/>
              <a:t>decays</a:t>
            </a:r>
            <a:endParaRPr lang="en-US" altLang="en-US" sz="2400" dirty="0"/>
          </a:p>
          <a:p>
            <a:endParaRPr lang="en-US" sz="2400" dirty="0"/>
          </a:p>
        </p:txBody>
      </p:sp>
    </p:spTree>
    <p:extLst>
      <p:ext uri="{BB962C8B-B14F-4D97-AF65-F5344CB8AC3E}">
        <p14:creationId xmlns:p14="http://schemas.microsoft.com/office/powerpoint/2010/main" val="8731425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39496"/>
            <a:ext cx="7784432" cy="533400"/>
          </a:xfrm>
        </p:spPr>
        <p:txBody>
          <a:bodyPr/>
          <a:lstStyle/>
          <a:p>
            <a:r>
              <a:rPr lang="en-US" dirty="0">
                <a:latin typeface="Univers"/>
              </a:rPr>
              <a:t>Ozone Demand and Decay</a:t>
            </a:r>
            <a:endParaRPr lang="en-US" dirty="0"/>
          </a:p>
        </p:txBody>
      </p:sp>
      <p:sp>
        <p:nvSpPr>
          <p:cNvPr id="3" name="Text Placeholder 2"/>
          <p:cNvSpPr>
            <a:spLocks noGrp="1"/>
          </p:cNvSpPr>
          <p:nvPr>
            <p:ph type="body" sz="quarter" idx="11"/>
          </p:nvPr>
        </p:nvSpPr>
        <p:spPr>
          <a:xfrm>
            <a:off x="395683" y="1144988"/>
            <a:ext cx="3765088" cy="5027212"/>
          </a:xfrm>
        </p:spPr>
        <p:txBody>
          <a:bodyPr/>
          <a:lstStyle/>
          <a:p>
            <a:pPr marL="342900" indent="-342900">
              <a:buFont typeface="Arial" panose="020B0604020202020204" pitchFamily="34" charset="0"/>
              <a:buChar char="•"/>
            </a:pPr>
            <a:r>
              <a:rPr lang="en-US" sz="2000" dirty="0">
                <a:latin typeface="Univers"/>
              </a:rPr>
              <a:t>Ozone demand is the difference between transferred ozone dose and initial </a:t>
            </a:r>
            <a:r>
              <a:rPr lang="en-US" sz="2000" dirty="0" smtClean="0">
                <a:latin typeface="Univers"/>
              </a:rPr>
              <a:t>residual</a:t>
            </a:r>
            <a:endParaRPr lang="en-US" sz="2000" dirty="0">
              <a:latin typeface="Univers"/>
            </a:endParaRPr>
          </a:p>
          <a:p>
            <a:pPr marL="342900" indent="-342900">
              <a:buFont typeface="Arial" panose="020B0604020202020204" pitchFamily="34" charset="0"/>
              <a:buChar char="•"/>
            </a:pPr>
            <a:r>
              <a:rPr lang="en-US" sz="2000" dirty="0">
                <a:latin typeface="Univers"/>
              </a:rPr>
              <a:t>If first sample point is located several minutes downstream, apparent ozone demand will be greater than true demand because of ozone </a:t>
            </a:r>
            <a:r>
              <a:rPr lang="en-US" sz="2000" dirty="0" smtClean="0">
                <a:latin typeface="Univers"/>
              </a:rPr>
              <a:t>decay</a:t>
            </a:r>
            <a:endParaRPr lang="en-US" sz="2000" dirty="0">
              <a:latin typeface="Univers"/>
            </a:endParaRPr>
          </a:p>
          <a:p>
            <a:pPr marL="342900" indent="-342900">
              <a:buFont typeface="Arial" panose="020B0604020202020204" pitchFamily="34" charset="0"/>
              <a:buChar char="•"/>
            </a:pPr>
            <a:r>
              <a:rPr lang="en-US" sz="2000" dirty="0">
                <a:latin typeface="Univers"/>
              </a:rPr>
              <a:t>Ozone decay rate may be used to calculate residual values upstream or downstream of sample </a:t>
            </a:r>
            <a:r>
              <a:rPr lang="en-US" sz="2000" dirty="0" smtClean="0">
                <a:latin typeface="Univers"/>
              </a:rPr>
              <a:t>points</a:t>
            </a:r>
            <a:endParaRPr lang="en-US" sz="2000" dirty="0">
              <a:latin typeface="Univers"/>
            </a:endParaRPr>
          </a:p>
          <a:p>
            <a:pPr marL="342900" indent="-342900">
              <a:buFont typeface="Arial" panose="020B0604020202020204" pitchFamily="34" charset="0"/>
              <a:buChar char="•"/>
            </a:pPr>
            <a:endParaRPr lang="en-US" sz="2000" dirty="0"/>
          </a:p>
        </p:txBody>
      </p:sp>
      <p:grpSp>
        <p:nvGrpSpPr>
          <p:cNvPr id="1905" name="Group 1904"/>
          <p:cNvGrpSpPr/>
          <p:nvPr/>
        </p:nvGrpSpPr>
        <p:grpSpPr>
          <a:xfrm>
            <a:off x="4056198" y="2560594"/>
            <a:ext cx="4884737" cy="3228972"/>
            <a:chOff x="5941005" y="2020613"/>
            <a:chExt cx="6154737" cy="4052888"/>
          </a:xfrm>
        </p:grpSpPr>
        <p:grpSp>
          <p:nvGrpSpPr>
            <p:cNvPr id="5" name="Group 4"/>
            <p:cNvGrpSpPr>
              <a:grpSpLocks/>
            </p:cNvGrpSpPr>
            <p:nvPr/>
          </p:nvGrpSpPr>
          <p:grpSpPr bwMode="auto">
            <a:xfrm>
              <a:off x="5941005" y="2020613"/>
              <a:ext cx="6154737" cy="4052888"/>
              <a:chOff x="1101" y="1752"/>
              <a:chExt cx="3877" cy="2553"/>
            </a:xfrm>
          </p:grpSpPr>
          <p:sp>
            <p:nvSpPr>
              <p:cNvPr id="6" name="Rectangle 5"/>
              <p:cNvSpPr>
                <a:spLocks noChangeArrowheads="1"/>
              </p:cNvSpPr>
              <p:nvPr/>
            </p:nvSpPr>
            <p:spPr bwMode="auto">
              <a:xfrm>
                <a:off x="1101" y="1752"/>
                <a:ext cx="3877" cy="255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 name="Rectangle 6"/>
              <p:cNvSpPr>
                <a:spLocks noChangeArrowheads="1"/>
              </p:cNvSpPr>
              <p:nvPr/>
            </p:nvSpPr>
            <p:spPr bwMode="auto">
              <a:xfrm>
                <a:off x="1493" y="1999"/>
                <a:ext cx="3413" cy="192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 name="Freeform 15"/>
              <p:cNvSpPr>
                <a:spLocks/>
              </p:cNvSpPr>
              <p:nvPr/>
            </p:nvSpPr>
            <p:spPr bwMode="auto">
              <a:xfrm>
                <a:off x="1493" y="3724"/>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 name="Freeform 16"/>
              <p:cNvSpPr>
                <a:spLocks/>
              </p:cNvSpPr>
              <p:nvPr/>
            </p:nvSpPr>
            <p:spPr bwMode="auto">
              <a:xfrm>
                <a:off x="1524" y="372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 name="Freeform 17"/>
              <p:cNvSpPr>
                <a:spLocks/>
              </p:cNvSpPr>
              <p:nvPr/>
            </p:nvSpPr>
            <p:spPr bwMode="auto">
              <a:xfrm>
                <a:off x="1555" y="372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 name="Freeform 18"/>
              <p:cNvSpPr>
                <a:spLocks/>
              </p:cNvSpPr>
              <p:nvPr/>
            </p:nvSpPr>
            <p:spPr bwMode="auto">
              <a:xfrm>
                <a:off x="1585" y="372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 name="Freeform 19"/>
              <p:cNvSpPr>
                <a:spLocks/>
              </p:cNvSpPr>
              <p:nvPr/>
            </p:nvSpPr>
            <p:spPr bwMode="auto">
              <a:xfrm>
                <a:off x="1616" y="372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 name="Freeform 20"/>
              <p:cNvSpPr>
                <a:spLocks/>
              </p:cNvSpPr>
              <p:nvPr/>
            </p:nvSpPr>
            <p:spPr bwMode="auto">
              <a:xfrm>
                <a:off x="1646" y="3724"/>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 name="Freeform 21"/>
              <p:cNvSpPr>
                <a:spLocks/>
              </p:cNvSpPr>
              <p:nvPr/>
            </p:nvSpPr>
            <p:spPr bwMode="auto">
              <a:xfrm>
                <a:off x="1677" y="372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 name="Freeform 22"/>
              <p:cNvSpPr>
                <a:spLocks/>
              </p:cNvSpPr>
              <p:nvPr/>
            </p:nvSpPr>
            <p:spPr bwMode="auto">
              <a:xfrm>
                <a:off x="1708" y="372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 name="Freeform 23"/>
              <p:cNvSpPr>
                <a:spLocks/>
              </p:cNvSpPr>
              <p:nvPr/>
            </p:nvSpPr>
            <p:spPr bwMode="auto">
              <a:xfrm>
                <a:off x="1738" y="372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 name="Freeform 24"/>
              <p:cNvSpPr>
                <a:spLocks/>
              </p:cNvSpPr>
              <p:nvPr/>
            </p:nvSpPr>
            <p:spPr bwMode="auto">
              <a:xfrm>
                <a:off x="1769" y="372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 name="Freeform 25"/>
              <p:cNvSpPr>
                <a:spLocks/>
              </p:cNvSpPr>
              <p:nvPr/>
            </p:nvSpPr>
            <p:spPr bwMode="auto">
              <a:xfrm>
                <a:off x="1799" y="3724"/>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9" name="Freeform 26"/>
              <p:cNvSpPr>
                <a:spLocks/>
              </p:cNvSpPr>
              <p:nvPr/>
            </p:nvSpPr>
            <p:spPr bwMode="auto">
              <a:xfrm>
                <a:off x="1830" y="372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20" name="Freeform 27"/>
              <p:cNvSpPr>
                <a:spLocks/>
              </p:cNvSpPr>
              <p:nvPr/>
            </p:nvSpPr>
            <p:spPr bwMode="auto">
              <a:xfrm>
                <a:off x="1861" y="372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21" name="Freeform 28"/>
              <p:cNvSpPr>
                <a:spLocks/>
              </p:cNvSpPr>
              <p:nvPr/>
            </p:nvSpPr>
            <p:spPr bwMode="auto">
              <a:xfrm>
                <a:off x="1891" y="372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22" name="Freeform 29"/>
              <p:cNvSpPr>
                <a:spLocks/>
              </p:cNvSpPr>
              <p:nvPr/>
            </p:nvSpPr>
            <p:spPr bwMode="auto">
              <a:xfrm>
                <a:off x="1922" y="372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23" name="Freeform 30"/>
              <p:cNvSpPr>
                <a:spLocks/>
              </p:cNvSpPr>
              <p:nvPr/>
            </p:nvSpPr>
            <p:spPr bwMode="auto">
              <a:xfrm>
                <a:off x="1952" y="3724"/>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24" name="Freeform 31"/>
              <p:cNvSpPr>
                <a:spLocks/>
              </p:cNvSpPr>
              <p:nvPr/>
            </p:nvSpPr>
            <p:spPr bwMode="auto">
              <a:xfrm>
                <a:off x="1983" y="372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25" name="Freeform 32"/>
              <p:cNvSpPr>
                <a:spLocks/>
              </p:cNvSpPr>
              <p:nvPr/>
            </p:nvSpPr>
            <p:spPr bwMode="auto">
              <a:xfrm>
                <a:off x="2014" y="372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26" name="Freeform 33"/>
              <p:cNvSpPr>
                <a:spLocks/>
              </p:cNvSpPr>
              <p:nvPr/>
            </p:nvSpPr>
            <p:spPr bwMode="auto">
              <a:xfrm>
                <a:off x="2044" y="372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27" name="Freeform 34"/>
              <p:cNvSpPr>
                <a:spLocks/>
              </p:cNvSpPr>
              <p:nvPr/>
            </p:nvSpPr>
            <p:spPr bwMode="auto">
              <a:xfrm>
                <a:off x="2075" y="372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28" name="Freeform 35"/>
              <p:cNvSpPr>
                <a:spLocks/>
              </p:cNvSpPr>
              <p:nvPr/>
            </p:nvSpPr>
            <p:spPr bwMode="auto">
              <a:xfrm>
                <a:off x="2105" y="3724"/>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29" name="Freeform 36"/>
              <p:cNvSpPr>
                <a:spLocks/>
              </p:cNvSpPr>
              <p:nvPr/>
            </p:nvSpPr>
            <p:spPr bwMode="auto">
              <a:xfrm>
                <a:off x="2136" y="372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0" name="Freeform 37"/>
              <p:cNvSpPr>
                <a:spLocks/>
              </p:cNvSpPr>
              <p:nvPr/>
            </p:nvSpPr>
            <p:spPr bwMode="auto">
              <a:xfrm>
                <a:off x="2167" y="372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1" name="Freeform 38"/>
              <p:cNvSpPr>
                <a:spLocks/>
              </p:cNvSpPr>
              <p:nvPr/>
            </p:nvSpPr>
            <p:spPr bwMode="auto">
              <a:xfrm>
                <a:off x="2197" y="3724"/>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2" name="Freeform 39"/>
              <p:cNvSpPr>
                <a:spLocks/>
              </p:cNvSpPr>
              <p:nvPr/>
            </p:nvSpPr>
            <p:spPr bwMode="auto">
              <a:xfrm>
                <a:off x="2228" y="372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3" name="Freeform 40"/>
              <p:cNvSpPr>
                <a:spLocks/>
              </p:cNvSpPr>
              <p:nvPr/>
            </p:nvSpPr>
            <p:spPr bwMode="auto">
              <a:xfrm>
                <a:off x="2259" y="372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4" name="Freeform 41"/>
              <p:cNvSpPr>
                <a:spLocks/>
              </p:cNvSpPr>
              <p:nvPr/>
            </p:nvSpPr>
            <p:spPr bwMode="auto">
              <a:xfrm>
                <a:off x="2289" y="372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5" name="Freeform 42"/>
              <p:cNvSpPr>
                <a:spLocks/>
              </p:cNvSpPr>
              <p:nvPr/>
            </p:nvSpPr>
            <p:spPr bwMode="auto">
              <a:xfrm>
                <a:off x="2320" y="372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6" name="Freeform 43"/>
              <p:cNvSpPr>
                <a:spLocks/>
              </p:cNvSpPr>
              <p:nvPr/>
            </p:nvSpPr>
            <p:spPr bwMode="auto">
              <a:xfrm>
                <a:off x="2350" y="3724"/>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7" name="Freeform 44"/>
              <p:cNvSpPr>
                <a:spLocks/>
              </p:cNvSpPr>
              <p:nvPr/>
            </p:nvSpPr>
            <p:spPr bwMode="auto">
              <a:xfrm>
                <a:off x="2381" y="372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8" name="Freeform 45"/>
              <p:cNvSpPr>
                <a:spLocks/>
              </p:cNvSpPr>
              <p:nvPr/>
            </p:nvSpPr>
            <p:spPr bwMode="auto">
              <a:xfrm>
                <a:off x="2412" y="372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9" name="Freeform 46"/>
              <p:cNvSpPr>
                <a:spLocks/>
              </p:cNvSpPr>
              <p:nvPr/>
            </p:nvSpPr>
            <p:spPr bwMode="auto">
              <a:xfrm>
                <a:off x="2442" y="372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0" name="Freeform 47"/>
              <p:cNvSpPr>
                <a:spLocks/>
              </p:cNvSpPr>
              <p:nvPr/>
            </p:nvSpPr>
            <p:spPr bwMode="auto">
              <a:xfrm>
                <a:off x="2473" y="372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1" name="Freeform 48"/>
              <p:cNvSpPr>
                <a:spLocks/>
              </p:cNvSpPr>
              <p:nvPr/>
            </p:nvSpPr>
            <p:spPr bwMode="auto">
              <a:xfrm>
                <a:off x="2503" y="3724"/>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2" name="Freeform 49"/>
              <p:cNvSpPr>
                <a:spLocks/>
              </p:cNvSpPr>
              <p:nvPr/>
            </p:nvSpPr>
            <p:spPr bwMode="auto">
              <a:xfrm>
                <a:off x="2534" y="372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3" name="Freeform 50"/>
              <p:cNvSpPr>
                <a:spLocks/>
              </p:cNvSpPr>
              <p:nvPr/>
            </p:nvSpPr>
            <p:spPr bwMode="auto">
              <a:xfrm>
                <a:off x="2565" y="372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4" name="Freeform 51"/>
              <p:cNvSpPr>
                <a:spLocks/>
              </p:cNvSpPr>
              <p:nvPr/>
            </p:nvSpPr>
            <p:spPr bwMode="auto">
              <a:xfrm>
                <a:off x="2595" y="372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5" name="Freeform 52"/>
              <p:cNvSpPr>
                <a:spLocks/>
              </p:cNvSpPr>
              <p:nvPr/>
            </p:nvSpPr>
            <p:spPr bwMode="auto">
              <a:xfrm>
                <a:off x="2626" y="372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6" name="Freeform 53"/>
              <p:cNvSpPr>
                <a:spLocks/>
              </p:cNvSpPr>
              <p:nvPr/>
            </p:nvSpPr>
            <p:spPr bwMode="auto">
              <a:xfrm>
                <a:off x="2656" y="3724"/>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7" name="Freeform 54"/>
              <p:cNvSpPr>
                <a:spLocks/>
              </p:cNvSpPr>
              <p:nvPr/>
            </p:nvSpPr>
            <p:spPr bwMode="auto">
              <a:xfrm>
                <a:off x="2687" y="372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8" name="Freeform 55"/>
              <p:cNvSpPr>
                <a:spLocks/>
              </p:cNvSpPr>
              <p:nvPr/>
            </p:nvSpPr>
            <p:spPr bwMode="auto">
              <a:xfrm>
                <a:off x="2718" y="372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9" name="Freeform 56"/>
              <p:cNvSpPr>
                <a:spLocks/>
              </p:cNvSpPr>
              <p:nvPr/>
            </p:nvSpPr>
            <p:spPr bwMode="auto">
              <a:xfrm>
                <a:off x="2748" y="372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0" name="Freeform 57"/>
              <p:cNvSpPr>
                <a:spLocks/>
              </p:cNvSpPr>
              <p:nvPr/>
            </p:nvSpPr>
            <p:spPr bwMode="auto">
              <a:xfrm>
                <a:off x="2779" y="372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1" name="Freeform 58"/>
              <p:cNvSpPr>
                <a:spLocks/>
              </p:cNvSpPr>
              <p:nvPr/>
            </p:nvSpPr>
            <p:spPr bwMode="auto">
              <a:xfrm>
                <a:off x="2809" y="3724"/>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2" name="Freeform 59"/>
              <p:cNvSpPr>
                <a:spLocks/>
              </p:cNvSpPr>
              <p:nvPr/>
            </p:nvSpPr>
            <p:spPr bwMode="auto">
              <a:xfrm>
                <a:off x="2840" y="372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3" name="Freeform 60"/>
              <p:cNvSpPr>
                <a:spLocks/>
              </p:cNvSpPr>
              <p:nvPr/>
            </p:nvSpPr>
            <p:spPr bwMode="auto">
              <a:xfrm>
                <a:off x="2871" y="372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4" name="Freeform 61"/>
              <p:cNvSpPr>
                <a:spLocks/>
              </p:cNvSpPr>
              <p:nvPr/>
            </p:nvSpPr>
            <p:spPr bwMode="auto">
              <a:xfrm>
                <a:off x="2901" y="3724"/>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5" name="Freeform 62"/>
              <p:cNvSpPr>
                <a:spLocks/>
              </p:cNvSpPr>
              <p:nvPr/>
            </p:nvSpPr>
            <p:spPr bwMode="auto">
              <a:xfrm>
                <a:off x="2932" y="372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6" name="Freeform 63"/>
              <p:cNvSpPr>
                <a:spLocks/>
              </p:cNvSpPr>
              <p:nvPr/>
            </p:nvSpPr>
            <p:spPr bwMode="auto">
              <a:xfrm>
                <a:off x="2963" y="372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7" name="Freeform 64"/>
              <p:cNvSpPr>
                <a:spLocks/>
              </p:cNvSpPr>
              <p:nvPr/>
            </p:nvSpPr>
            <p:spPr bwMode="auto">
              <a:xfrm>
                <a:off x="2993" y="372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8" name="Freeform 65"/>
              <p:cNvSpPr>
                <a:spLocks/>
              </p:cNvSpPr>
              <p:nvPr/>
            </p:nvSpPr>
            <p:spPr bwMode="auto">
              <a:xfrm>
                <a:off x="3024" y="372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9" name="Freeform 66"/>
              <p:cNvSpPr>
                <a:spLocks/>
              </p:cNvSpPr>
              <p:nvPr/>
            </p:nvSpPr>
            <p:spPr bwMode="auto">
              <a:xfrm>
                <a:off x="3054" y="3724"/>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0" name="Freeform 67"/>
              <p:cNvSpPr>
                <a:spLocks/>
              </p:cNvSpPr>
              <p:nvPr/>
            </p:nvSpPr>
            <p:spPr bwMode="auto">
              <a:xfrm>
                <a:off x="3085" y="372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1" name="Freeform 68"/>
              <p:cNvSpPr>
                <a:spLocks/>
              </p:cNvSpPr>
              <p:nvPr/>
            </p:nvSpPr>
            <p:spPr bwMode="auto">
              <a:xfrm>
                <a:off x="3116" y="372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2" name="Freeform 69"/>
              <p:cNvSpPr>
                <a:spLocks/>
              </p:cNvSpPr>
              <p:nvPr/>
            </p:nvSpPr>
            <p:spPr bwMode="auto">
              <a:xfrm>
                <a:off x="3146" y="372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3" name="Freeform 70"/>
              <p:cNvSpPr>
                <a:spLocks/>
              </p:cNvSpPr>
              <p:nvPr/>
            </p:nvSpPr>
            <p:spPr bwMode="auto">
              <a:xfrm>
                <a:off x="3177" y="372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4" name="Freeform 71"/>
              <p:cNvSpPr>
                <a:spLocks/>
              </p:cNvSpPr>
              <p:nvPr/>
            </p:nvSpPr>
            <p:spPr bwMode="auto">
              <a:xfrm>
                <a:off x="3207" y="3724"/>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5" name="Freeform 72"/>
              <p:cNvSpPr>
                <a:spLocks/>
              </p:cNvSpPr>
              <p:nvPr/>
            </p:nvSpPr>
            <p:spPr bwMode="auto">
              <a:xfrm>
                <a:off x="3238" y="372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6" name="Freeform 73"/>
              <p:cNvSpPr>
                <a:spLocks/>
              </p:cNvSpPr>
              <p:nvPr/>
            </p:nvSpPr>
            <p:spPr bwMode="auto">
              <a:xfrm>
                <a:off x="3269" y="372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7" name="Freeform 74"/>
              <p:cNvSpPr>
                <a:spLocks/>
              </p:cNvSpPr>
              <p:nvPr/>
            </p:nvSpPr>
            <p:spPr bwMode="auto">
              <a:xfrm>
                <a:off x="3299" y="372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8" name="Freeform 75"/>
              <p:cNvSpPr>
                <a:spLocks/>
              </p:cNvSpPr>
              <p:nvPr/>
            </p:nvSpPr>
            <p:spPr bwMode="auto">
              <a:xfrm>
                <a:off x="3330" y="372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9" name="Freeform 76"/>
              <p:cNvSpPr>
                <a:spLocks/>
              </p:cNvSpPr>
              <p:nvPr/>
            </p:nvSpPr>
            <p:spPr bwMode="auto">
              <a:xfrm>
                <a:off x="3360" y="3724"/>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0" name="Freeform 77"/>
              <p:cNvSpPr>
                <a:spLocks/>
              </p:cNvSpPr>
              <p:nvPr/>
            </p:nvSpPr>
            <p:spPr bwMode="auto">
              <a:xfrm>
                <a:off x="3391" y="372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1" name="Freeform 78"/>
              <p:cNvSpPr>
                <a:spLocks/>
              </p:cNvSpPr>
              <p:nvPr/>
            </p:nvSpPr>
            <p:spPr bwMode="auto">
              <a:xfrm>
                <a:off x="3422" y="372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2" name="Freeform 79"/>
              <p:cNvSpPr>
                <a:spLocks/>
              </p:cNvSpPr>
              <p:nvPr/>
            </p:nvSpPr>
            <p:spPr bwMode="auto">
              <a:xfrm>
                <a:off x="3452" y="372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3" name="Freeform 80"/>
              <p:cNvSpPr>
                <a:spLocks/>
              </p:cNvSpPr>
              <p:nvPr/>
            </p:nvSpPr>
            <p:spPr bwMode="auto">
              <a:xfrm>
                <a:off x="3483" y="372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4" name="Freeform 81"/>
              <p:cNvSpPr>
                <a:spLocks/>
              </p:cNvSpPr>
              <p:nvPr/>
            </p:nvSpPr>
            <p:spPr bwMode="auto">
              <a:xfrm>
                <a:off x="3513" y="3724"/>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5" name="Freeform 82"/>
              <p:cNvSpPr>
                <a:spLocks/>
              </p:cNvSpPr>
              <p:nvPr/>
            </p:nvSpPr>
            <p:spPr bwMode="auto">
              <a:xfrm>
                <a:off x="3544" y="372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6" name="Freeform 83"/>
              <p:cNvSpPr>
                <a:spLocks/>
              </p:cNvSpPr>
              <p:nvPr/>
            </p:nvSpPr>
            <p:spPr bwMode="auto">
              <a:xfrm>
                <a:off x="3575" y="372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7" name="Freeform 84"/>
              <p:cNvSpPr>
                <a:spLocks/>
              </p:cNvSpPr>
              <p:nvPr/>
            </p:nvSpPr>
            <p:spPr bwMode="auto">
              <a:xfrm>
                <a:off x="3605" y="3724"/>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8" name="Freeform 85"/>
              <p:cNvSpPr>
                <a:spLocks/>
              </p:cNvSpPr>
              <p:nvPr/>
            </p:nvSpPr>
            <p:spPr bwMode="auto">
              <a:xfrm>
                <a:off x="3636" y="372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9" name="Freeform 86"/>
              <p:cNvSpPr>
                <a:spLocks/>
              </p:cNvSpPr>
              <p:nvPr/>
            </p:nvSpPr>
            <p:spPr bwMode="auto">
              <a:xfrm>
                <a:off x="3667" y="372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0" name="Freeform 87"/>
              <p:cNvSpPr>
                <a:spLocks/>
              </p:cNvSpPr>
              <p:nvPr/>
            </p:nvSpPr>
            <p:spPr bwMode="auto">
              <a:xfrm>
                <a:off x="3697" y="372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1" name="Freeform 88"/>
              <p:cNvSpPr>
                <a:spLocks/>
              </p:cNvSpPr>
              <p:nvPr/>
            </p:nvSpPr>
            <p:spPr bwMode="auto">
              <a:xfrm>
                <a:off x="3728" y="372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2" name="Freeform 89"/>
              <p:cNvSpPr>
                <a:spLocks/>
              </p:cNvSpPr>
              <p:nvPr/>
            </p:nvSpPr>
            <p:spPr bwMode="auto">
              <a:xfrm>
                <a:off x="3758" y="3724"/>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3" name="Freeform 90"/>
              <p:cNvSpPr>
                <a:spLocks/>
              </p:cNvSpPr>
              <p:nvPr/>
            </p:nvSpPr>
            <p:spPr bwMode="auto">
              <a:xfrm>
                <a:off x="3789" y="372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4" name="Freeform 91"/>
              <p:cNvSpPr>
                <a:spLocks/>
              </p:cNvSpPr>
              <p:nvPr/>
            </p:nvSpPr>
            <p:spPr bwMode="auto">
              <a:xfrm>
                <a:off x="3820" y="372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5" name="Freeform 92"/>
              <p:cNvSpPr>
                <a:spLocks/>
              </p:cNvSpPr>
              <p:nvPr/>
            </p:nvSpPr>
            <p:spPr bwMode="auto">
              <a:xfrm>
                <a:off x="3850" y="372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6" name="Freeform 93"/>
              <p:cNvSpPr>
                <a:spLocks/>
              </p:cNvSpPr>
              <p:nvPr/>
            </p:nvSpPr>
            <p:spPr bwMode="auto">
              <a:xfrm>
                <a:off x="3881" y="372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7" name="Freeform 94"/>
              <p:cNvSpPr>
                <a:spLocks/>
              </p:cNvSpPr>
              <p:nvPr/>
            </p:nvSpPr>
            <p:spPr bwMode="auto">
              <a:xfrm>
                <a:off x="3911" y="3724"/>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8" name="Freeform 95"/>
              <p:cNvSpPr>
                <a:spLocks/>
              </p:cNvSpPr>
              <p:nvPr/>
            </p:nvSpPr>
            <p:spPr bwMode="auto">
              <a:xfrm>
                <a:off x="3942" y="372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9" name="Freeform 96"/>
              <p:cNvSpPr>
                <a:spLocks/>
              </p:cNvSpPr>
              <p:nvPr/>
            </p:nvSpPr>
            <p:spPr bwMode="auto">
              <a:xfrm>
                <a:off x="3973" y="372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0" name="Freeform 97"/>
              <p:cNvSpPr>
                <a:spLocks/>
              </p:cNvSpPr>
              <p:nvPr/>
            </p:nvSpPr>
            <p:spPr bwMode="auto">
              <a:xfrm>
                <a:off x="4003" y="372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1" name="Freeform 98"/>
              <p:cNvSpPr>
                <a:spLocks/>
              </p:cNvSpPr>
              <p:nvPr/>
            </p:nvSpPr>
            <p:spPr bwMode="auto">
              <a:xfrm>
                <a:off x="4034" y="372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2" name="Freeform 99"/>
              <p:cNvSpPr>
                <a:spLocks/>
              </p:cNvSpPr>
              <p:nvPr/>
            </p:nvSpPr>
            <p:spPr bwMode="auto">
              <a:xfrm>
                <a:off x="4064" y="3724"/>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3" name="Freeform 100"/>
              <p:cNvSpPr>
                <a:spLocks/>
              </p:cNvSpPr>
              <p:nvPr/>
            </p:nvSpPr>
            <p:spPr bwMode="auto">
              <a:xfrm>
                <a:off x="4095" y="372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4" name="Freeform 101"/>
              <p:cNvSpPr>
                <a:spLocks/>
              </p:cNvSpPr>
              <p:nvPr/>
            </p:nvSpPr>
            <p:spPr bwMode="auto">
              <a:xfrm>
                <a:off x="4126" y="372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5" name="Freeform 102"/>
              <p:cNvSpPr>
                <a:spLocks/>
              </p:cNvSpPr>
              <p:nvPr/>
            </p:nvSpPr>
            <p:spPr bwMode="auto">
              <a:xfrm>
                <a:off x="4156" y="372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6" name="Freeform 103"/>
              <p:cNvSpPr>
                <a:spLocks/>
              </p:cNvSpPr>
              <p:nvPr/>
            </p:nvSpPr>
            <p:spPr bwMode="auto">
              <a:xfrm>
                <a:off x="4187" y="372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7" name="Freeform 104"/>
              <p:cNvSpPr>
                <a:spLocks/>
              </p:cNvSpPr>
              <p:nvPr/>
            </p:nvSpPr>
            <p:spPr bwMode="auto">
              <a:xfrm>
                <a:off x="4217" y="3724"/>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8" name="Freeform 105"/>
              <p:cNvSpPr>
                <a:spLocks/>
              </p:cNvSpPr>
              <p:nvPr/>
            </p:nvSpPr>
            <p:spPr bwMode="auto">
              <a:xfrm>
                <a:off x="4248" y="372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9" name="Freeform 106"/>
              <p:cNvSpPr>
                <a:spLocks/>
              </p:cNvSpPr>
              <p:nvPr/>
            </p:nvSpPr>
            <p:spPr bwMode="auto">
              <a:xfrm>
                <a:off x="4279" y="372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0" name="Freeform 107"/>
              <p:cNvSpPr>
                <a:spLocks/>
              </p:cNvSpPr>
              <p:nvPr/>
            </p:nvSpPr>
            <p:spPr bwMode="auto">
              <a:xfrm>
                <a:off x="4309" y="3724"/>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1" name="Freeform 108"/>
              <p:cNvSpPr>
                <a:spLocks/>
              </p:cNvSpPr>
              <p:nvPr/>
            </p:nvSpPr>
            <p:spPr bwMode="auto">
              <a:xfrm>
                <a:off x="4340" y="372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2" name="Freeform 109"/>
              <p:cNvSpPr>
                <a:spLocks/>
              </p:cNvSpPr>
              <p:nvPr/>
            </p:nvSpPr>
            <p:spPr bwMode="auto">
              <a:xfrm>
                <a:off x="4371" y="372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3" name="Freeform 110"/>
              <p:cNvSpPr>
                <a:spLocks/>
              </p:cNvSpPr>
              <p:nvPr/>
            </p:nvSpPr>
            <p:spPr bwMode="auto">
              <a:xfrm>
                <a:off x="4401" y="372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4" name="Freeform 111"/>
              <p:cNvSpPr>
                <a:spLocks/>
              </p:cNvSpPr>
              <p:nvPr/>
            </p:nvSpPr>
            <p:spPr bwMode="auto">
              <a:xfrm>
                <a:off x="4432" y="372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5" name="Freeform 112"/>
              <p:cNvSpPr>
                <a:spLocks/>
              </p:cNvSpPr>
              <p:nvPr/>
            </p:nvSpPr>
            <p:spPr bwMode="auto">
              <a:xfrm>
                <a:off x="4462" y="3724"/>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6" name="Freeform 113"/>
              <p:cNvSpPr>
                <a:spLocks/>
              </p:cNvSpPr>
              <p:nvPr/>
            </p:nvSpPr>
            <p:spPr bwMode="auto">
              <a:xfrm>
                <a:off x="4493" y="372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7" name="Freeform 114"/>
              <p:cNvSpPr>
                <a:spLocks/>
              </p:cNvSpPr>
              <p:nvPr/>
            </p:nvSpPr>
            <p:spPr bwMode="auto">
              <a:xfrm>
                <a:off x="4524" y="372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8" name="Freeform 115"/>
              <p:cNvSpPr>
                <a:spLocks/>
              </p:cNvSpPr>
              <p:nvPr/>
            </p:nvSpPr>
            <p:spPr bwMode="auto">
              <a:xfrm>
                <a:off x="4554" y="372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9" name="Freeform 116"/>
              <p:cNvSpPr>
                <a:spLocks/>
              </p:cNvSpPr>
              <p:nvPr/>
            </p:nvSpPr>
            <p:spPr bwMode="auto">
              <a:xfrm>
                <a:off x="4585" y="372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0" name="Freeform 117"/>
              <p:cNvSpPr>
                <a:spLocks/>
              </p:cNvSpPr>
              <p:nvPr/>
            </p:nvSpPr>
            <p:spPr bwMode="auto">
              <a:xfrm>
                <a:off x="4615" y="3724"/>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1" name="Freeform 118"/>
              <p:cNvSpPr>
                <a:spLocks/>
              </p:cNvSpPr>
              <p:nvPr/>
            </p:nvSpPr>
            <p:spPr bwMode="auto">
              <a:xfrm>
                <a:off x="4646" y="372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2" name="Freeform 119"/>
              <p:cNvSpPr>
                <a:spLocks/>
              </p:cNvSpPr>
              <p:nvPr/>
            </p:nvSpPr>
            <p:spPr bwMode="auto">
              <a:xfrm>
                <a:off x="4677" y="372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3" name="Freeform 120"/>
              <p:cNvSpPr>
                <a:spLocks/>
              </p:cNvSpPr>
              <p:nvPr/>
            </p:nvSpPr>
            <p:spPr bwMode="auto">
              <a:xfrm>
                <a:off x="4707" y="372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4" name="Freeform 121"/>
              <p:cNvSpPr>
                <a:spLocks/>
              </p:cNvSpPr>
              <p:nvPr/>
            </p:nvSpPr>
            <p:spPr bwMode="auto">
              <a:xfrm>
                <a:off x="4738" y="372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5" name="Freeform 122"/>
              <p:cNvSpPr>
                <a:spLocks/>
              </p:cNvSpPr>
              <p:nvPr/>
            </p:nvSpPr>
            <p:spPr bwMode="auto">
              <a:xfrm>
                <a:off x="4768" y="3724"/>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6" name="Freeform 123"/>
              <p:cNvSpPr>
                <a:spLocks/>
              </p:cNvSpPr>
              <p:nvPr/>
            </p:nvSpPr>
            <p:spPr bwMode="auto">
              <a:xfrm>
                <a:off x="4799" y="372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7" name="Freeform 124"/>
              <p:cNvSpPr>
                <a:spLocks/>
              </p:cNvSpPr>
              <p:nvPr/>
            </p:nvSpPr>
            <p:spPr bwMode="auto">
              <a:xfrm>
                <a:off x="4830" y="372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8" name="Freeform 125"/>
              <p:cNvSpPr>
                <a:spLocks/>
              </p:cNvSpPr>
              <p:nvPr/>
            </p:nvSpPr>
            <p:spPr bwMode="auto">
              <a:xfrm>
                <a:off x="4860" y="372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9" name="Freeform 126"/>
              <p:cNvSpPr>
                <a:spLocks/>
              </p:cNvSpPr>
              <p:nvPr/>
            </p:nvSpPr>
            <p:spPr bwMode="auto">
              <a:xfrm>
                <a:off x="4891" y="372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0" name="Freeform 127"/>
              <p:cNvSpPr>
                <a:spLocks/>
              </p:cNvSpPr>
              <p:nvPr/>
            </p:nvSpPr>
            <p:spPr bwMode="auto">
              <a:xfrm>
                <a:off x="1493" y="3535"/>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1" name="Freeform 128"/>
              <p:cNvSpPr>
                <a:spLocks/>
              </p:cNvSpPr>
              <p:nvPr/>
            </p:nvSpPr>
            <p:spPr bwMode="auto">
              <a:xfrm>
                <a:off x="1524" y="3535"/>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2" name="Freeform 129"/>
              <p:cNvSpPr>
                <a:spLocks/>
              </p:cNvSpPr>
              <p:nvPr/>
            </p:nvSpPr>
            <p:spPr bwMode="auto">
              <a:xfrm>
                <a:off x="1555" y="3535"/>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3" name="Freeform 130"/>
              <p:cNvSpPr>
                <a:spLocks/>
              </p:cNvSpPr>
              <p:nvPr/>
            </p:nvSpPr>
            <p:spPr bwMode="auto">
              <a:xfrm>
                <a:off x="1585" y="3535"/>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4" name="Freeform 131"/>
              <p:cNvSpPr>
                <a:spLocks/>
              </p:cNvSpPr>
              <p:nvPr/>
            </p:nvSpPr>
            <p:spPr bwMode="auto">
              <a:xfrm>
                <a:off x="1616" y="3535"/>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5" name="Freeform 132"/>
              <p:cNvSpPr>
                <a:spLocks/>
              </p:cNvSpPr>
              <p:nvPr/>
            </p:nvSpPr>
            <p:spPr bwMode="auto">
              <a:xfrm>
                <a:off x="1646" y="3535"/>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6" name="Freeform 133"/>
              <p:cNvSpPr>
                <a:spLocks/>
              </p:cNvSpPr>
              <p:nvPr/>
            </p:nvSpPr>
            <p:spPr bwMode="auto">
              <a:xfrm>
                <a:off x="1677" y="3535"/>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7" name="Freeform 134"/>
              <p:cNvSpPr>
                <a:spLocks/>
              </p:cNvSpPr>
              <p:nvPr/>
            </p:nvSpPr>
            <p:spPr bwMode="auto">
              <a:xfrm>
                <a:off x="1708" y="3535"/>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8" name="Freeform 135"/>
              <p:cNvSpPr>
                <a:spLocks/>
              </p:cNvSpPr>
              <p:nvPr/>
            </p:nvSpPr>
            <p:spPr bwMode="auto">
              <a:xfrm>
                <a:off x="1738" y="3535"/>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9" name="Freeform 136"/>
              <p:cNvSpPr>
                <a:spLocks/>
              </p:cNvSpPr>
              <p:nvPr/>
            </p:nvSpPr>
            <p:spPr bwMode="auto">
              <a:xfrm>
                <a:off x="1769" y="3535"/>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0" name="Freeform 137"/>
              <p:cNvSpPr>
                <a:spLocks/>
              </p:cNvSpPr>
              <p:nvPr/>
            </p:nvSpPr>
            <p:spPr bwMode="auto">
              <a:xfrm>
                <a:off x="1799" y="3535"/>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1" name="Freeform 138"/>
              <p:cNvSpPr>
                <a:spLocks/>
              </p:cNvSpPr>
              <p:nvPr/>
            </p:nvSpPr>
            <p:spPr bwMode="auto">
              <a:xfrm>
                <a:off x="1830" y="3535"/>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2" name="Freeform 139"/>
              <p:cNvSpPr>
                <a:spLocks/>
              </p:cNvSpPr>
              <p:nvPr/>
            </p:nvSpPr>
            <p:spPr bwMode="auto">
              <a:xfrm>
                <a:off x="1861" y="3535"/>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3" name="Freeform 140"/>
              <p:cNvSpPr>
                <a:spLocks/>
              </p:cNvSpPr>
              <p:nvPr/>
            </p:nvSpPr>
            <p:spPr bwMode="auto">
              <a:xfrm>
                <a:off x="1891" y="3535"/>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4" name="Freeform 141"/>
              <p:cNvSpPr>
                <a:spLocks/>
              </p:cNvSpPr>
              <p:nvPr/>
            </p:nvSpPr>
            <p:spPr bwMode="auto">
              <a:xfrm>
                <a:off x="1922" y="3535"/>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5" name="Freeform 142"/>
              <p:cNvSpPr>
                <a:spLocks/>
              </p:cNvSpPr>
              <p:nvPr/>
            </p:nvSpPr>
            <p:spPr bwMode="auto">
              <a:xfrm>
                <a:off x="1952" y="3535"/>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6" name="Freeform 143"/>
              <p:cNvSpPr>
                <a:spLocks/>
              </p:cNvSpPr>
              <p:nvPr/>
            </p:nvSpPr>
            <p:spPr bwMode="auto">
              <a:xfrm>
                <a:off x="1983" y="3535"/>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7" name="Freeform 144"/>
              <p:cNvSpPr>
                <a:spLocks/>
              </p:cNvSpPr>
              <p:nvPr/>
            </p:nvSpPr>
            <p:spPr bwMode="auto">
              <a:xfrm>
                <a:off x="2014" y="3535"/>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8" name="Freeform 145"/>
              <p:cNvSpPr>
                <a:spLocks/>
              </p:cNvSpPr>
              <p:nvPr/>
            </p:nvSpPr>
            <p:spPr bwMode="auto">
              <a:xfrm>
                <a:off x="2044" y="3535"/>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9" name="Freeform 146"/>
              <p:cNvSpPr>
                <a:spLocks/>
              </p:cNvSpPr>
              <p:nvPr/>
            </p:nvSpPr>
            <p:spPr bwMode="auto">
              <a:xfrm>
                <a:off x="2075" y="3535"/>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0" name="Freeform 147"/>
              <p:cNvSpPr>
                <a:spLocks/>
              </p:cNvSpPr>
              <p:nvPr/>
            </p:nvSpPr>
            <p:spPr bwMode="auto">
              <a:xfrm>
                <a:off x="2105" y="3535"/>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1" name="Freeform 148"/>
              <p:cNvSpPr>
                <a:spLocks/>
              </p:cNvSpPr>
              <p:nvPr/>
            </p:nvSpPr>
            <p:spPr bwMode="auto">
              <a:xfrm>
                <a:off x="2136" y="3535"/>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2" name="Freeform 149"/>
              <p:cNvSpPr>
                <a:spLocks/>
              </p:cNvSpPr>
              <p:nvPr/>
            </p:nvSpPr>
            <p:spPr bwMode="auto">
              <a:xfrm>
                <a:off x="2167" y="3535"/>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3" name="Freeform 150"/>
              <p:cNvSpPr>
                <a:spLocks/>
              </p:cNvSpPr>
              <p:nvPr/>
            </p:nvSpPr>
            <p:spPr bwMode="auto">
              <a:xfrm>
                <a:off x="2197" y="3535"/>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4" name="Freeform 151"/>
              <p:cNvSpPr>
                <a:spLocks/>
              </p:cNvSpPr>
              <p:nvPr/>
            </p:nvSpPr>
            <p:spPr bwMode="auto">
              <a:xfrm>
                <a:off x="2228" y="3535"/>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5" name="Freeform 152"/>
              <p:cNvSpPr>
                <a:spLocks/>
              </p:cNvSpPr>
              <p:nvPr/>
            </p:nvSpPr>
            <p:spPr bwMode="auto">
              <a:xfrm>
                <a:off x="2259" y="3535"/>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6" name="Freeform 153"/>
              <p:cNvSpPr>
                <a:spLocks/>
              </p:cNvSpPr>
              <p:nvPr/>
            </p:nvSpPr>
            <p:spPr bwMode="auto">
              <a:xfrm>
                <a:off x="2289" y="3535"/>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7" name="Freeform 154"/>
              <p:cNvSpPr>
                <a:spLocks/>
              </p:cNvSpPr>
              <p:nvPr/>
            </p:nvSpPr>
            <p:spPr bwMode="auto">
              <a:xfrm>
                <a:off x="2320" y="3535"/>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8" name="Freeform 155"/>
              <p:cNvSpPr>
                <a:spLocks/>
              </p:cNvSpPr>
              <p:nvPr/>
            </p:nvSpPr>
            <p:spPr bwMode="auto">
              <a:xfrm>
                <a:off x="2350" y="3535"/>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9" name="Freeform 156"/>
              <p:cNvSpPr>
                <a:spLocks/>
              </p:cNvSpPr>
              <p:nvPr/>
            </p:nvSpPr>
            <p:spPr bwMode="auto">
              <a:xfrm>
                <a:off x="2381" y="3535"/>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0" name="Freeform 157"/>
              <p:cNvSpPr>
                <a:spLocks/>
              </p:cNvSpPr>
              <p:nvPr/>
            </p:nvSpPr>
            <p:spPr bwMode="auto">
              <a:xfrm>
                <a:off x="2412" y="3535"/>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1" name="Freeform 158"/>
              <p:cNvSpPr>
                <a:spLocks/>
              </p:cNvSpPr>
              <p:nvPr/>
            </p:nvSpPr>
            <p:spPr bwMode="auto">
              <a:xfrm>
                <a:off x="2442" y="3535"/>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2" name="Freeform 159"/>
              <p:cNvSpPr>
                <a:spLocks/>
              </p:cNvSpPr>
              <p:nvPr/>
            </p:nvSpPr>
            <p:spPr bwMode="auto">
              <a:xfrm>
                <a:off x="2473" y="3535"/>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3" name="Freeform 160"/>
              <p:cNvSpPr>
                <a:spLocks/>
              </p:cNvSpPr>
              <p:nvPr/>
            </p:nvSpPr>
            <p:spPr bwMode="auto">
              <a:xfrm>
                <a:off x="2503" y="3535"/>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4" name="Freeform 161"/>
              <p:cNvSpPr>
                <a:spLocks/>
              </p:cNvSpPr>
              <p:nvPr/>
            </p:nvSpPr>
            <p:spPr bwMode="auto">
              <a:xfrm>
                <a:off x="2534" y="3535"/>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5" name="Freeform 162"/>
              <p:cNvSpPr>
                <a:spLocks/>
              </p:cNvSpPr>
              <p:nvPr/>
            </p:nvSpPr>
            <p:spPr bwMode="auto">
              <a:xfrm>
                <a:off x="2565" y="3535"/>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6" name="Freeform 163"/>
              <p:cNvSpPr>
                <a:spLocks/>
              </p:cNvSpPr>
              <p:nvPr/>
            </p:nvSpPr>
            <p:spPr bwMode="auto">
              <a:xfrm>
                <a:off x="2595" y="3535"/>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7" name="Freeform 164"/>
              <p:cNvSpPr>
                <a:spLocks/>
              </p:cNvSpPr>
              <p:nvPr/>
            </p:nvSpPr>
            <p:spPr bwMode="auto">
              <a:xfrm>
                <a:off x="2626" y="3535"/>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8" name="Freeform 165"/>
              <p:cNvSpPr>
                <a:spLocks/>
              </p:cNvSpPr>
              <p:nvPr/>
            </p:nvSpPr>
            <p:spPr bwMode="auto">
              <a:xfrm>
                <a:off x="2656" y="3535"/>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9" name="Freeform 166"/>
              <p:cNvSpPr>
                <a:spLocks/>
              </p:cNvSpPr>
              <p:nvPr/>
            </p:nvSpPr>
            <p:spPr bwMode="auto">
              <a:xfrm>
                <a:off x="2687" y="3535"/>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0" name="Freeform 167"/>
              <p:cNvSpPr>
                <a:spLocks/>
              </p:cNvSpPr>
              <p:nvPr/>
            </p:nvSpPr>
            <p:spPr bwMode="auto">
              <a:xfrm>
                <a:off x="2718" y="3535"/>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1" name="Freeform 168"/>
              <p:cNvSpPr>
                <a:spLocks/>
              </p:cNvSpPr>
              <p:nvPr/>
            </p:nvSpPr>
            <p:spPr bwMode="auto">
              <a:xfrm>
                <a:off x="2748" y="3535"/>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2" name="Freeform 169"/>
              <p:cNvSpPr>
                <a:spLocks/>
              </p:cNvSpPr>
              <p:nvPr/>
            </p:nvSpPr>
            <p:spPr bwMode="auto">
              <a:xfrm>
                <a:off x="2779" y="3535"/>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3" name="Freeform 170"/>
              <p:cNvSpPr>
                <a:spLocks/>
              </p:cNvSpPr>
              <p:nvPr/>
            </p:nvSpPr>
            <p:spPr bwMode="auto">
              <a:xfrm>
                <a:off x="2809" y="3535"/>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4" name="Freeform 171"/>
              <p:cNvSpPr>
                <a:spLocks/>
              </p:cNvSpPr>
              <p:nvPr/>
            </p:nvSpPr>
            <p:spPr bwMode="auto">
              <a:xfrm>
                <a:off x="2840" y="3535"/>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5" name="Freeform 172"/>
              <p:cNvSpPr>
                <a:spLocks/>
              </p:cNvSpPr>
              <p:nvPr/>
            </p:nvSpPr>
            <p:spPr bwMode="auto">
              <a:xfrm>
                <a:off x="2871" y="3535"/>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6" name="Freeform 173"/>
              <p:cNvSpPr>
                <a:spLocks/>
              </p:cNvSpPr>
              <p:nvPr/>
            </p:nvSpPr>
            <p:spPr bwMode="auto">
              <a:xfrm>
                <a:off x="2901" y="3535"/>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7" name="Freeform 174"/>
              <p:cNvSpPr>
                <a:spLocks/>
              </p:cNvSpPr>
              <p:nvPr/>
            </p:nvSpPr>
            <p:spPr bwMode="auto">
              <a:xfrm>
                <a:off x="2932" y="3535"/>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8" name="Freeform 175"/>
              <p:cNvSpPr>
                <a:spLocks/>
              </p:cNvSpPr>
              <p:nvPr/>
            </p:nvSpPr>
            <p:spPr bwMode="auto">
              <a:xfrm>
                <a:off x="2963" y="3535"/>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9" name="Freeform 176"/>
              <p:cNvSpPr>
                <a:spLocks/>
              </p:cNvSpPr>
              <p:nvPr/>
            </p:nvSpPr>
            <p:spPr bwMode="auto">
              <a:xfrm>
                <a:off x="2993" y="3535"/>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0" name="Freeform 177"/>
              <p:cNvSpPr>
                <a:spLocks/>
              </p:cNvSpPr>
              <p:nvPr/>
            </p:nvSpPr>
            <p:spPr bwMode="auto">
              <a:xfrm>
                <a:off x="3024" y="3535"/>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1" name="Freeform 178"/>
              <p:cNvSpPr>
                <a:spLocks/>
              </p:cNvSpPr>
              <p:nvPr/>
            </p:nvSpPr>
            <p:spPr bwMode="auto">
              <a:xfrm>
                <a:off x="3054" y="3535"/>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2" name="Freeform 179"/>
              <p:cNvSpPr>
                <a:spLocks/>
              </p:cNvSpPr>
              <p:nvPr/>
            </p:nvSpPr>
            <p:spPr bwMode="auto">
              <a:xfrm>
                <a:off x="3085" y="3535"/>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3" name="Freeform 180"/>
              <p:cNvSpPr>
                <a:spLocks/>
              </p:cNvSpPr>
              <p:nvPr/>
            </p:nvSpPr>
            <p:spPr bwMode="auto">
              <a:xfrm>
                <a:off x="3116" y="3535"/>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4" name="Freeform 181"/>
              <p:cNvSpPr>
                <a:spLocks/>
              </p:cNvSpPr>
              <p:nvPr/>
            </p:nvSpPr>
            <p:spPr bwMode="auto">
              <a:xfrm>
                <a:off x="3146" y="3535"/>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5" name="Freeform 182"/>
              <p:cNvSpPr>
                <a:spLocks/>
              </p:cNvSpPr>
              <p:nvPr/>
            </p:nvSpPr>
            <p:spPr bwMode="auto">
              <a:xfrm>
                <a:off x="3177" y="3535"/>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6" name="Freeform 183"/>
              <p:cNvSpPr>
                <a:spLocks/>
              </p:cNvSpPr>
              <p:nvPr/>
            </p:nvSpPr>
            <p:spPr bwMode="auto">
              <a:xfrm>
                <a:off x="3207" y="3535"/>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7" name="Freeform 184"/>
              <p:cNvSpPr>
                <a:spLocks/>
              </p:cNvSpPr>
              <p:nvPr/>
            </p:nvSpPr>
            <p:spPr bwMode="auto">
              <a:xfrm>
                <a:off x="3238" y="3535"/>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8" name="Freeform 185"/>
              <p:cNvSpPr>
                <a:spLocks/>
              </p:cNvSpPr>
              <p:nvPr/>
            </p:nvSpPr>
            <p:spPr bwMode="auto">
              <a:xfrm>
                <a:off x="3269" y="3535"/>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9" name="Freeform 186"/>
              <p:cNvSpPr>
                <a:spLocks/>
              </p:cNvSpPr>
              <p:nvPr/>
            </p:nvSpPr>
            <p:spPr bwMode="auto">
              <a:xfrm>
                <a:off x="3299" y="3535"/>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0" name="Freeform 187"/>
              <p:cNvSpPr>
                <a:spLocks/>
              </p:cNvSpPr>
              <p:nvPr/>
            </p:nvSpPr>
            <p:spPr bwMode="auto">
              <a:xfrm>
                <a:off x="3330" y="3535"/>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1" name="Freeform 188"/>
              <p:cNvSpPr>
                <a:spLocks/>
              </p:cNvSpPr>
              <p:nvPr/>
            </p:nvSpPr>
            <p:spPr bwMode="auto">
              <a:xfrm>
                <a:off x="3360" y="3535"/>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2" name="Freeform 189"/>
              <p:cNvSpPr>
                <a:spLocks/>
              </p:cNvSpPr>
              <p:nvPr/>
            </p:nvSpPr>
            <p:spPr bwMode="auto">
              <a:xfrm>
                <a:off x="3391" y="3535"/>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3" name="Freeform 190"/>
              <p:cNvSpPr>
                <a:spLocks/>
              </p:cNvSpPr>
              <p:nvPr/>
            </p:nvSpPr>
            <p:spPr bwMode="auto">
              <a:xfrm>
                <a:off x="3422" y="3535"/>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4" name="Freeform 191"/>
              <p:cNvSpPr>
                <a:spLocks/>
              </p:cNvSpPr>
              <p:nvPr/>
            </p:nvSpPr>
            <p:spPr bwMode="auto">
              <a:xfrm>
                <a:off x="3452" y="3535"/>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5" name="Freeform 192"/>
              <p:cNvSpPr>
                <a:spLocks/>
              </p:cNvSpPr>
              <p:nvPr/>
            </p:nvSpPr>
            <p:spPr bwMode="auto">
              <a:xfrm>
                <a:off x="3483" y="3535"/>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6" name="Freeform 193"/>
              <p:cNvSpPr>
                <a:spLocks/>
              </p:cNvSpPr>
              <p:nvPr/>
            </p:nvSpPr>
            <p:spPr bwMode="auto">
              <a:xfrm>
                <a:off x="3513" y="3535"/>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7" name="Freeform 194"/>
              <p:cNvSpPr>
                <a:spLocks/>
              </p:cNvSpPr>
              <p:nvPr/>
            </p:nvSpPr>
            <p:spPr bwMode="auto">
              <a:xfrm>
                <a:off x="3544" y="3535"/>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8" name="Freeform 195"/>
              <p:cNvSpPr>
                <a:spLocks/>
              </p:cNvSpPr>
              <p:nvPr/>
            </p:nvSpPr>
            <p:spPr bwMode="auto">
              <a:xfrm>
                <a:off x="3575" y="3535"/>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9" name="Freeform 196"/>
              <p:cNvSpPr>
                <a:spLocks/>
              </p:cNvSpPr>
              <p:nvPr/>
            </p:nvSpPr>
            <p:spPr bwMode="auto">
              <a:xfrm>
                <a:off x="3605" y="3535"/>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90" name="Freeform 197"/>
              <p:cNvSpPr>
                <a:spLocks/>
              </p:cNvSpPr>
              <p:nvPr/>
            </p:nvSpPr>
            <p:spPr bwMode="auto">
              <a:xfrm>
                <a:off x="3636" y="3535"/>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91" name="Freeform 198"/>
              <p:cNvSpPr>
                <a:spLocks/>
              </p:cNvSpPr>
              <p:nvPr/>
            </p:nvSpPr>
            <p:spPr bwMode="auto">
              <a:xfrm>
                <a:off x="3667" y="3535"/>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92" name="Freeform 199"/>
              <p:cNvSpPr>
                <a:spLocks/>
              </p:cNvSpPr>
              <p:nvPr/>
            </p:nvSpPr>
            <p:spPr bwMode="auto">
              <a:xfrm>
                <a:off x="3697" y="3535"/>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93" name="Freeform 200"/>
              <p:cNvSpPr>
                <a:spLocks/>
              </p:cNvSpPr>
              <p:nvPr/>
            </p:nvSpPr>
            <p:spPr bwMode="auto">
              <a:xfrm>
                <a:off x="3728" y="3535"/>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94" name="Freeform 201"/>
              <p:cNvSpPr>
                <a:spLocks/>
              </p:cNvSpPr>
              <p:nvPr/>
            </p:nvSpPr>
            <p:spPr bwMode="auto">
              <a:xfrm>
                <a:off x="3758" y="3535"/>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95" name="Freeform 202"/>
              <p:cNvSpPr>
                <a:spLocks/>
              </p:cNvSpPr>
              <p:nvPr/>
            </p:nvSpPr>
            <p:spPr bwMode="auto">
              <a:xfrm>
                <a:off x="3789" y="3535"/>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96" name="Freeform 203"/>
              <p:cNvSpPr>
                <a:spLocks/>
              </p:cNvSpPr>
              <p:nvPr/>
            </p:nvSpPr>
            <p:spPr bwMode="auto">
              <a:xfrm>
                <a:off x="3820" y="3535"/>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97" name="Freeform 204"/>
              <p:cNvSpPr>
                <a:spLocks/>
              </p:cNvSpPr>
              <p:nvPr/>
            </p:nvSpPr>
            <p:spPr bwMode="auto">
              <a:xfrm>
                <a:off x="3850" y="3535"/>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98" name="Freeform 205"/>
              <p:cNvSpPr>
                <a:spLocks/>
              </p:cNvSpPr>
              <p:nvPr/>
            </p:nvSpPr>
            <p:spPr bwMode="auto">
              <a:xfrm>
                <a:off x="3881" y="3535"/>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99" name="Freeform 206"/>
              <p:cNvSpPr>
                <a:spLocks/>
              </p:cNvSpPr>
              <p:nvPr/>
            </p:nvSpPr>
            <p:spPr bwMode="auto">
              <a:xfrm>
                <a:off x="3911" y="3535"/>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200" name="Freeform 207"/>
              <p:cNvSpPr>
                <a:spLocks/>
              </p:cNvSpPr>
              <p:nvPr/>
            </p:nvSpPr>
            <p:spPr bwMode="auto">
              <a:xfrm>
                <a:off x="3942" y="3535"/>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201" name="Freeform 208"/>
              <p:cNvSpPr>
                <a:spLocks/>
              </p:cNvSpPr>
              <p:nvPr/>
            </p:nvSpPr>
            <p:spPr bwMode="auto">
              <a:xfrm>
                <a:off x="3973" y="3535"/>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202" name="Freeform 209"/>
              <p:cNvSpPr>
                <a:spLocks/>
              </p:cNvSpPr>
              <p:nvPr/>
            </p:nvSpPr>
            <p:spPr bwMode="auto">
              <a:xfrm>
                <a:off x="4003" y="3535"/>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203" name="Freeform 210"/>
              <p:cNvSpPr>
                <a:spLocks/>
              </p:cNvSpPr>
              <p:nvPr/>
            </p:nvSpPr>
            <p:spPr bwMode="auto">
              <a:xfrm>
                <a:off x="4034" y="3535"/>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204" name="Freeform 211"/>
              <p:cNvSpPr>
                <a:spLocks/>
              </p:cNvSpPr>
              <p:nvPr/>
            </p:nvSpPr>
            <p:spPr bwMode="auto">
              <a:xfrm>
                <a:off x="4064" y="3535"/>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205" name="Freeform 212"/>
              <p:cNvSpPr>
                <a:spLocks/>
              </p:cNvSpPr>
              <p:nvPr/>
            </p:nvSpPr>
            <p:spPr bwMode="auto">
              <a:xfrm>
                <a:off x="4095" y="3535"/>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grpSp>
        <p:sp>
          <p:nvSpPr>
            <p:cNvPr id="206" name="Rectangle 205"/>
            <p:cNvSpPr>
              <a:spLocks noChangeArrowheads="1"/>
            </p:cNvSpPr>
            <p:nvPr/>
          </p:nvSpPr>
          <p:spPr bwMode="auto">
            <a:xfrm>
              <a:off x="6031492" y="2020613"/>
              <a:ext cx="5441950" cy="3159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grpSp>
          <p:nvGrpSpPr>
            <p:cNvPr id="207" name="Group 206"/>
            <p:cNvGrpSpPr>
              <a:grpSpLocks/>
            </p:cNvGrpSpPr>
            <p:nvPr/>
          </p:nvGrpSpPr>
          <p:grpSpPr bwMode="auto">
            <a:xfrm>
              <a:off x="5971167" y="2098404"/>
              <a:ext cx="6084889" cy="3905254"/>
              <a:chOff x="1120" y="1801"/>
              <a:chExt cx="3833" cy="2460"/>
            </a:xfrm>
          </p:grpSpPr>
          <p:grpSp>
            <p:nvGrpSpPr>
              <p:cNvPr id="208" name="Group 207"/>
              <p:cNvGrpSpPr>
                <a:grpSpLocks/>
              </p:cNvGrpSpPr>
              <p:nvPr/>
            </p:nvGrpSpPr>
            <p:grpSpPr bwMode="auto">
              <a:xfrm>
                <a:off x="1493" y="3148"/>
                <a:ext cx="3408" cy="397"/>
                <a:chOff x="1493" y="3148"/>
                <a:chExt cx="3408" cy="397"/>
              </a:xfrm>
            </p:grpSpPr>
            <p:sp>
              <p:nvSpPr>
                <p:cNvPr id="1703" name="Freeform 214"/>
                <p:cNvSpPr>
                  <a:spLocks/>
                </p:cNvSpPr>
                <p:nvPr/>
              </p:nvSpPr>
              <p:spPr bwMode="auto">
                <a:xfrm>
                  <a:off x="4126" y="3535"/>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04" name="Freeform 215"/>
                <p:cNvSpPr>
                  <a:spLocks/>
                </p:cNvSpPr>
                <p:nvPr/>
              </p:nvSpPr>
              <p:spPr bwMode="auto">
                <a:xfrm>
                  <a:off x="4156" y="3535"/>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05" name="Freeform 216"/>
                <p:cNvSpPr>
                  <a:spLocks/>
                </p:cNvSpPr>
                <p:nvPr/>
              </p:nvSpPr>
              <p:spPr bwMode="auto">
                <a:xfrm>
                  <a:off x="4187" y="3535"/>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06" name="Freeform 217"/>
                <p:cNvSpPr>
                  <a:spLocks/>
                </p:cNvSpPr>
                <p:nvPr/>
              </p:nvSpPr>
              <p:spPr bwMode="auto">
                <a:xfrm>
                  <a:off x="4217" y="3535"/>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07" name="Freeform 218"/>
                <p:cNvSpPr>
                  <a:spLocks/>
                </p:cNvSpPr>
                <p:nvPr/>
              </p:nvSpPr>
              <p:spPr bwMode="auto">
                <a:xfrm>
                  <a:off x="4248" y="3535"/>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08" name="Freeform 219"/>
                <p:cNvSpPr>
                  <a:spLocks/>
                </p:cNvSpPr>
                <p:nvPr/>
              </p:nvSpPr>
              <p:spPr bwMode="auto">
                <a:xfrm>
                  <a:off x="4279" y="3535"/>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09" name="Freeform 220"/>
                <p:cNvSpPr>
                  <a:spLocks/>
                </p:cNvSpPr>
                <p:nvPr/>
              </p:nvSpPr>
              <p:spPr bwMode="auto">
                <a:xfrm>
                  <a:off x="4309" y="3535"/>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10" name="Freeform 221"/>
                <p:cNvSpPr>
                  <a:spLocks/>
                </p:cNvSpPr>
                <p:nvPr/>
              </p:nvSpPr>
              <p:spPr bwMode="auto">
                <a:xfrm>
                  <a:off x="4340" y="3535"/>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11" name="Freeform 222"/>
                <p:cNvSpPr>
                  <a:spLocks/>
                </p:cNvSpPr>
                <p:nvPr/>
              </p:nvSpPr>
              <p:spPr bwMode="auto">
                <a:xfrm>
                  <a:off x="4371" y="3535"/>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12" name="Freeform 223"/>
                <p:cNvSpPr>
                  <a:spLocks/>
                </p:cNvSpPr>
                <p:nvPr/>
              </p:nvSpPr>
              <p:spPr bwMode="auto">
                <a:xfrm>
                  <a:off x="4401" y="3535"/>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13" name="Freeform 224"/>
                <p:cNvSpPr>
                  <a:spLocks/>
                </p:cNvSpPr>
                <p:nvPr/>
              </p:nvSpPr>
              <p:spPr bwMode="auto">
                <a:xfrm>
                  <a:off x="4432" y="3535"/>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14" name="Freeform 225"/>
                <p:cNvSpPr>
                  <a:spLocks/>
                </p:cNvSpPr>
                <p:nvPr/>
              </p:nvSpPr>
              <p:spPr bwMode="auto">
                <a:xfrm>
                  <a:off x="4462" y="3535"/>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15" name="Freeform 226"/>
                <p:cNvSpPr>
                  <a:spLocks/>
                </p:cNvSpPr>
                <p:nvPr/>
              </p:nvSpPr>
              <p:spPr bwMode="auto">
                <a:xfrm>
                  <a:off x="4493" y="3535"/>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16" name="Freeform 227"/>
                <p:cNvSpPr>
                  <a:spLocks/>
                </p:cNvSpPr>
                <p:nvPr/>
              </p:nvSpPr>
              <p:spPr bwMode="auto">
                <a:xfrm>
                  <a:off x="4524" y="3535"/>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17" name="Freeform 228"/>
                <p:cNvSpPr>
                  <a:spLocks/>
                </p:cNvSpPr>
                <p:nvPr/>
              </p:nvSpPr>
              <p:spPr bwMode="auto">
                <a:xfrm>
                  <a:off x="4554" y="3535"/>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18" name="Freeform 229"/>
                <p:cNvSpPr>
                  <a:spLocks/>
                </p:cNvSpPr>
                <p:nvPr/>
              </p:nvSpPr>
              <p:spPr bwMode="auto">
                <a:xfrm>
                  <a:off x="4585" y="3535"/>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19" name="Freeform 230"/>
                <p:cNvSpPr>
                  <a:spLocks/>
                </p:cNvSpPr>
                <p:nvPr/>
              </p:nvSpPr>
              <p:spPr bwMode="auto">
                <a:xfrm>
                  <a:off x="4615" y="3535"/>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20" name="Freeform 231"/>
                <p:cNvSpPr>
                  <a:spLocks/>
                </p:cNvSpPr>
                <p:nvPr/>
              </p:nvSpPr>
              <p:spPr bwMode="auto">
                <a:xfrm>
                  <a:off x="4646" y="3535"/>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21" name="Freeform 232"/>
                <p:cNvSpPr>
                  <a:spLocks/>
                </p:cNvSpPr>
                <p:nvPr/>
              </p:nvSpPr>
              <p:spPr bwMode="auto">
                <a:xfrm>
                  <a:off x="4677" y="3535"/>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22" name="Freeform 233"/>
                <p:cNvSpPr>
                  <a:spLocks/>
                </p:cNvSpPr>
                <p:nvPr/>
              </p:nvSpPr>
              <p:spPr bwMode="auto">
                <a:xfrm>
                  <a:off x="4707" y="3535"/>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23" name="Freeform 234"/>
                <p:cNvSpPr>
                  <a:spLocks/>
                </p:cNvSpPr>
                <p:nvPr/>
              </p:nvSpPr>
              <p:spPr bwMode="auto">
                <a:xfrm>
                  <a:off x="4738" y="3535"/>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24" name="Freeform 235"/>
                <p:cNvSpPr>
                  <a:spLocks/>
                </p:cNvSpPr>
                <p:nvPr/>
              </p:nvSpPr>
              <p:spPr bwMode="auto">
                <a:xfrm>
                  <a:off x="4768" y="3535"/>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25" name="Freeform 236"/>
                <p:cNvSpPr>
                  <a:spLocks/>
                </p:cNvSpPr>
                <p:nvPr/>
              </p:nvSpPr>
              <p:spPr bwMode="auto">
                <a:xfrm>
                  <a:off x="4799" y="3535"/>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26" name="Freeform 237"/>
                <p:cNvSpPr>
                  <a:spLocks/>
                </p:cNvSpPr>
                <p:nvPr/>
              </p:nvSpPr>
              <p:spPr bwMode="auto">
                <a:xfrm>
                  <a:off x="4830" y="3535"/>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27" name="Freeform 238"/>
                <p:cNvSpPr>
                  <a:spLocks/>
                </p:cNvSpPr>
                <p:nvPr/>
              </p:nvSpPr>
              <p:spPr bwMode="auto">
                <a:xfrm>
                  <a:off x="4860" y="3535"/>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28" name="Freeform 239"/>
                <p:cNvSpPr>
                  <a:spLocks/>
                </p:cNvSpPr>
                <p:nvPr/>
              </p:nvSpPr>
              <p:spPr bwMode="auto">
                <a:xfrm>
                  <a:off x="4891" y="3535"/>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29" name="Freeform 240"/>
                <p:cNvSpPr>
                  <a:spLocks/>
                </p:cNvSpPr>
                <p:nvPr/>
              </p:nvSpPr>
              <p:spPr bwMode="auto">
                <a:xfrm>
                  <a:off x="1493" y="3341"/>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30" name="Freeform 241"/>
                <p:cNvSpPr>
                  <a:spLocks/>
                </p:cNvSpPr>
                <p:nvPr/>
              </p:nvSpPr>
              <p:spPr bwMode="auto">
                <a:xfrm>
                  <a:off x="1524" y="334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31" name="Freeform 242"/>
                <p:cNvSpPr>
                  <a:spLocks/>
                </p:cNvSpPr>
                <p:nvPr/>
              </p:nvSpPr>
              <p:spPr bwMode="auto">
                <a:xfrm>
                  <a:off x="1555" y="334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32" name="Freeform 243"/>
                <p:cNvSpPr>
                  <a:spLocks/>
                </p:cNvSpPr>
                <p:nvPr/>
              </p:nvSpPr>
              <p:spPr bwMode="auto">
                <a:xfrm>
                  <a:off x="1585" y="334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33" name="Freeform 244"/>
                <p:cNvSpPr>
                  <a:spLocks/>
                </p:cNvSpPr>
                <p:nvPr/>
              </p:nvSpPr>
              <p:spPr bwMode="auto">
                <a:xfrm>
                  <a:off x="1616" y="334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34" name="Freeform 245"/>
                <p:cNvSpPr>
                  <a:spLocks/>
                </p:cNvSpPr>
                <p:nvPr/>
              </p:nvSpPr>
              <p:spPr bwMode="auto">
                <a:xfrm>
                  <a:off x="1646" y="3341"/>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35" name="Freeform 246"/>
                <p:cNvSpPr>
                  <a:spLocks/>
                </p:cNvSpPr>
                <p:nvPr/>
              </p:nvSpPr>
              <p:spPr bwMode="auto">
                <a:xfrm>
                  <a:off x="1677" y="334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36" name="Freeform 247"/>
                <p:cNvSpPr>
                  <a:spLocks/>
                </p:cNvSpPr>
                <p:nvPr/>
              </p:nvSpPr>
              <p:spPr bwMode="auto">
                <a:xfrm>
                  <a:off x="1708" y="334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37" name="Freeform 248"/>
                <p:cNvSpPr>
                  <a:spLocks/>
                </p:cNvSpPr>
                <p:nvPr/>
              </p:nvSpPr>
              <p:spPr bwMode="auto">
                <a:xfrm>
                  <a:off x="1738" y="334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38" name="Freeform 249"/>
                <p:cNvSpPr>
                  <a:spLocks/>
                </p:cNvSpPr>
                <p:nvPr/>
              </p:nvSpPr>
              <p:spPr bwMode="auto">
                <a:xfrm>
                  <a:off x="1769" y="334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39" name="Freeform 250"/>
                <p:cNvSpPr>
                  <a:spLocks/>
                </p:cNvSpPr>
                <p:nvPr/>
              </p:nvSpPr>
              <p:spPr bwMode="auto">
                <a:xfrm>
                  <a:off x="1799" y="3341"/>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40" name="Freeform 251"/>
                <p:cNvSpPr>
                  <a:spLocks/>
                </p:cNvSpPr>
                <p:nvPr/>
              </p:nvSpPr>
              <p:spPr bwMode="auto">
                <a:xfrm>
                  <a:off x="1830" y="334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41" name="Freeform 252"/>
                <p:cNvSpPr>
                  <a:spLocks/>
                </p:cNvSpPr>
                <p:nvPr/>
              </p:nvSpPr>
              <p:spPr bwMode="auto">
                <a:xfrm>
                  <a:off x="1861" y="334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42" name="Freeform 253"/>
                <p:cNvSpPr>
                  <a:spLocks/>
                </p:cNvSpPr>
                <p:nvPr/>
              </p:nvSpPr>
              <p:spPr bwMode="auto">
                <a:xfrm>
                  <a:off x="1891" y="334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43" name="Freeform 254"/>
                <p:cNvSpPr>
                  <a:spLocks/>
                </p:cNvSpPr>
                <p:nvPr/>
              </p:nvSpPr>
              <p:spPr bwMode="auto">
                <a:xfrm>
                  <a:off x="1922" y="334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44" name="Freeform 255"/>
                <p:cNvSpPr>
                  <a:spLocks/>
                </p:cNvSpPr>
                <p:nvPr/>
              </p:nvSpPr>
              <p:spPr bwMode="auto">
                <a:xfrm>
                  <a:off x="1952" y="3341"/>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45" name="Freeform 256"/>
                <p:cNvSpPr>
                  <a:spLocks/>
                </p:cNvSpPr>
                <p:nvPr/>
              </p:nvSpPr>
              <p:spPr bwMode="auto">
                <a:xfrm>
                  <a:off x="1983" y="334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46" name="Freeform 257"/>
                <p:cNvSpPr>
                  <a:spLocks/>
                </p:cNvSpPr>
                <p:nvPr/>
              </p:nvSpPr>
              <p:spPr bwMode="auto">
                <a:xfrm>
                  <a:off x="2014" y="334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47" name="Freeform 258"/>
                <p:cNvSpPr>
                  <a:spLocks/>
                </p:cNvSpPr>
                <p:nvPr/>
              </p:nvSpPr>
              <p:spPr bwMode="auto">
                <a:xfrm>
                  <a:off x="2044" y="334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48" name="Freeform 259"/>
                <p:cNvSpPr>
                  <a:spLocks/>
                </p:cNvSpPr>
                <p:nvPr/>
              </p:nvSpPr>
              <p:spPr bwMode="auto">
                <a:xfrm>
                  <a:off x="2075" y="334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49" name="Freeform 260"/>
                <p:cNvSpPr>
                  <a:spLocks/>
                </p:cNvSpPr>
                <p:nvPr/>
              </p:nvSpPr>
              <p:spPr bwMode="auto">
                <a:xfrm>
                  <a:off x="2105" y="3341"/>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50" name="Freeform 261"/>
                <p:cNvSpPr>
                  <a:spLocks/>
                </p:cNvSpPr>
                <p:nvPr/>
              </p:nvSpPr>
              <p:spPr bwMode="auto">
                <a:xfrm>
                  <a:off x="2136" y="334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51" name="Freeform 262"/>
                <p:cNvSpPr>
                  <a:spLocks/>
                </p:cNvSpPr>
                <p:nvPr/>
              </p:nvSpPr>
              <p:spPr bwMode="auto">
                <a:xfrm>
                  <a:off x="2167" y="334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52" name="Freeform 263"/>
                <p:cNvSpPr>
                  <a:spLocks/>
                </p:cNvSpPr>
                <p:nvPr/>
              </p:nvSpPr>
              <p:spPr bwMode="auto">
                <a:xfrm>
                  <a:off x="2197" y="3341"/>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53" name="Freeform 264"/>
                <p:cNvSpPr>
                  <a:spLocks/>
                </p:cNvSpPr>
                <p:nvPr/>
              </p:nvSpPr>
              <p:spPr bwMode="auto">
                <a:xfrm>
                  <a:off x="2228" y="334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54" name="Freeform 265"/>
                <p:cNvSpPr>
                  <a:spLocks/>
                </p:cNvSpPr>
                <p:nvPr/>
              </p:nvSpPr>
              <p:spPr bwMode="auto">
                <a:xfrm>
                  <a:off x="2259" y="334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55" name="Freeform 266"/>
                <p:cNvSpPr>
                  <a:spLocks/>
                </p:cNvSpPr>
                <p:nvPr/>
              </p:nvSpPr>
              <p:spPr bwMode="auto">
                <a:xfrm>
                  <a:off x="2289" y="334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56" name="Freeform 267"/>
                <p:cNvSpPr>
                  <a:spLocks/>
                </p:cNvSpPr>
                <p:nvPr/>
              </p:nvSpPr>
              <p:spPr bwMode="auto">
                <a:xfrm>
                  <a:off x="2320" y="334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57" name="Freeform 268"/>
                <p:cNvSpPr>
                  <a:spLocks/>
                </p:cNvSpPr>
                <p:nvPr/>
              </p:nvSpPr>
              <p:spPr bwMode="auto">
                <a:xfrm>
                  <a:off x="2350" y="3341"/>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58" name="Freeform 269"/>
                <p:cNvSpPr>
                  <a:spLocks/>
                </p:cNvSpPr>
                <p:nvPr/>
              </p:nvSpPr>
              <p:spPr bwMode="auto">
                <a:xfrm>
                  <a:off x="2381" y="334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59" name="Freeform 270"/>
                <p:cNvSpPr>
                  <a:spLocks/>
                </p:cNvSpPr>
                <p:nvPr/>
              </p:nvSpPr>
              <p:spPr bwMode="auto">
                <a:xfrm>
                  <a:off x="2412" y="334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60" name="Freeform 271"/>
                <p:cNvSpPr>
                  <a:spLocks/>
                </p:cNvSpPr>
                <p:nvPr/>
              </p:nvSpPr>
              <p:spPr bwMode="auto">
                <a:xfrm>
                  <a:off x="2442" y="334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61" name="Freeform 272"/>
                <p:cNvSpPr>
                  <a:spLocks/>
                </p:cNvSpPr>
                <p:nvPr/>
              </p:nvSpPr>
              <p:spPr bwMode="auto">
                <a:xfrm>
                  <a:off x="2473" y="334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62" name="Freeform 273"/>
                <p:cNvSpPr>
                  <a:spLocks/>
                </p:cNvSpPr>
                <p:nvPr/>
              </p:nvSpPr>
              <p:spPr bwMode="auto">
                <a:xfrm>
                  <a:off x="2503" y="3341"/>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63" name="Freeform 274"/>
                <p:cNvSpPr>
                  <a:spLocks/>
                </p:cNvSpPr>
                <p:nvPr/>
              </p:nvSpPr>
              <p:spPr bwMode="auto">
                <a:xfrm>
                  <a:off x="2534" y="334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64" name="Freeform 275"/>
                <p:cNvSpPr>
                  <a:spLocks/>
                </p:cNvSpPr>
                <p:nvPr/>
              </p:nvSpPr>
              <p:spPr bwMode="auto">
                <a:xfrm>
                  <a:off x="2565" y="334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65" name="Freeform 276"/>
                <p:cNvSpPr>
                  <a:spLocks/>
                </p:cNvSpPr>
                <p:nvPr/>
              </p:nvSpPr>
              <p:spPr bwMode="auto">
                <a:xfrm>
                  <a:off x="2595" y="334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66" name="Freeform 277"/>
                <p:cNvSpPr>
                  <a:spLocks/>
                </p:cNvSpPr>
                <p:nvPr/>
              </p:nvSpPr>
              <p:spPr bwMode="auto">
                <a:xfrm>
                  <a:off x="2626" y="334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67" name="Freeform 278"/>
                <p:cNvSpPr>
                  <a:spLocks/>
                </p:cNvSpPr>
                <p:nvPr/>
              </p:nvSpPr>
              <p:spPr bwMode="auto">
                <a:xfrm>
                  <a:off x="2656" y="3341"/>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68" name="Freeform 279"/>
                <p:cNvSpPr>
                  <a:spLocks/>
                </p:cNvSpPr>
                <p:nvPr/>
              </p:nvSpPr>
              <p:spPr bwMode="auto">
                <a:xfrm>
                  <a:off x="2687" y="334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69" name="Freeform 280"/>
                <p:cNvSpPr>
                  <a:spLocks/>
                </p:cNvSpPr>
                <p:nvPr/>
              </p:nvSpPr>
              <p:spPr bwMode="auto">
                <a:xfrm>
                  <a:off x="2718" y="334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70" name="Freeform 281"/>
                <p:cNvSpPr>
                  <a:spLocks/>
                </p:cNvSpPr>
                <p:nvPr/>
              </p:nvSpPr>
              <p:spPr bwMode="auto">
                <a:xfrm>
                  <a:off x="2748" y="334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71" name="Freeform 282"/>
                <p:cNvSpPr>
                  <a:spLocks/>
                </p:cNvSpPr>
                <p:nvPr/>
              </p:nvSpPr>
              <p:spPr bwMode="auto">
                <a:xfrm>
                  <a:off x="2779" y="334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72" name="Freeform 283"/>
                <p:cNvSpPr>
                  <a:spLocks/>
                </p:cNvSpPr>
                <p:nvPr/>
              </p:nvSpPr>
              <p:spPr bwMode="auto">
                <a:xfrm>
                  <a:off x="2809" y="3341"/>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73" name="Freeform 284"/>
                <p:cNvSpPr>
                  <a:spLocks/>
                </p:cNvSpPr>
                <p:nvPr/>
              </p:nvSpPr>
              <p:spPr bwMode="auto">
                <a:xfrm>
                  <a:off x="2840" y="334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74" name="Freeform 285"/>
                <p:cNvSpPr>
                  <a:spLocks/>
                </p:cNvSpPr>
                <p:nvPr/>
              </p:nvSpPr>
              <p:spPr bwMode="auto">
                <a:xfrm>
                  <a:off x="2871" y="334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75" name="Freeform 286"/>
                <p:cNvSpPr>
                  <a:spLocks/>
                </p:cNvSpPr>
                <p:nvPr/>
              </p:nvSpPr>
              <p:spPr bwMode="auto">
                <a:xfrm>
                  <a:off x="2901" y="3341"/>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76" name="Freeform 287"/>
                <p:cNvSpPr>
                  <a:spLocks/>
                </p:cNvSpPr>
                <p:nvPr/>
              </p:nvSpPr>
              <p:spPr bwMode="auto">
                <a:xfrm>
                  <a:off x="2932" y="334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77" name="Freeform 288"/>
                <p:cNvSpPr>
                  <a:spLocks/>
                </p:cNvSpPr>
                <p:nvPr/>
              </p:nvSpPr>
              <p:spPr bwMode="auto">
                <a:xfrm>
                  <a:off x="2963" y="334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78" name="Freeform 289"/>
                <p:cNvSpPr>
                  <a:spLocks/>
                </p:cNvSpPr>
                <p:nvPr/>
              </p:nvSpPr>
              <p:spPr bwMode="auto">
                <a:xfrm>
                  <a:off x="2993" y="334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79" name="Freeform 290"/>
                <p:cNvSpPr>
                  <a:spLocks/>
                </p:cNvSpPr>
                <p:nvPr/>
              </p:nvSpPr>
              <p:spPr bwMode="auto">
                <a:xfrm>
                  <a:off x="3024" y="334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80" name="Freeform 291"/>
                <p:cNvSpPr>
                  <a:spLocks/>
                </p:cNvSpPr>
                <p:nvPr/>
              </p:nvSpPr>
              <p:spPr bwMode="auto">
                <a:xfrm>
                  <a:off x="3054" y="3341"/>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81" name="Freeform 292"/>
                <p:cNvSpPr>
                  <a:spLocks/>
                </p:cNvSpPr>
                <p:nvPr/>
              </p:nvSpPr>
              <p:spPr bwMode="auto">
                <a:xfrm>
                  <a:off x="3085" y="334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82" name="Freeform 293"/>
                <p:cNvSpPr>
                  <a:spLocks/>
                </p:cNvSpPr>
                <p:nvPr/>
              </p:nvSpPr>
              <p:spPr bwMode="auto">
                <a:xfrm>
                  <a:off x="3116" y="334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83" name="Freeform 294"/>
                <p:cNvSpPr>
                  <a:spLocks/>
                </p:cNvSpPr>
                <p:nvPr/>
              </p:nvSpPr>
              <p:spPr bwMode="auto">
                <a:xfrm>
                  <a:off x="3146" y="334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84" name="Freeform 295"/>
                <p:cNvSpPr>
                  <a:spLocks/>
                </p:cNvSpPr>
                <p:nvPr/>
              </p:nvSpPr>
              <p:spPr bwMode="auto">
                <a:xfrm>
                  <a:off x="3177" y="334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85" name="Freeform 296"/>
                <p:cNvSpPr>
                  <a:spLocks/>
                </p:cNvSpPr>
                <p:nvPr/>
              </p:nvSpPr>
              <p:spPr bwMode="auto">
                <a:xfrm>
                  <a:off x="3207" y="3341"/>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86" name="Freeform 297"/>
                <p:cNvSpPr>
                  <a:spLocks/>
                </p:cNvSpPr>
                <p:nvPr/>
              </p:nvSpPr>
              <p:spPr bwMode="auto">
                <a:xfrm>
                  <a:off x="3238" y="334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87" name="Freeform 298"/>
                <p:cNvSpPr>
                  <a:spLocks/>
                </p:cNvSpPr>
                <p:nvPr/>
              </p:nvSpPr>
              <p:spPr bwMode="auto">
                <a:xfrm>
                  <a:off x="3269" y="334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88" name="Freeform 299"/>
                <p:cNvSpPr>
                  <a:spLocks/>
                </p:cNvSpPr>
                <p:nvPr/>
              </p:nvSpPr>
              <p:spPr bwMode="auto">
                <a:xfrm>
                  <a:off x="3299" y="334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89" name="Freeform 300"/>
                <p:cNvSpPr>
                  <a:spLocks/>
                </p:cNvSpPr>
                <p:nvPr/>
              </p:nvSpPr>
              <p:spPr bwMode="auto">
                <a:xfrm>
                  <a:off x="3330" y="334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90" name="Freeform 301"/>
                <p:cNvSpPr>
                  <a:spLocks/>
                </p:cNvSpPr>
                <p:nvPr/>
              </p:nvSpPr>
              <p:spPr bwMode="auto">
                <a:xfrm>
                  <a:off x="3360" y="3341"/>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91" name="Freeform 302"/>
                <p:cNvSpPr>
                  <a:spLocks/>
                </p:cNvSpPr>
                <p:nvPr/>
              </p:nvSpPr>
              <p:spPr bwMode="auto">
                <a:xfrm>
                  <a:off x="3391" y="334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92" name="Freeform 303"/>
                <p:cNvSpPr>
                  <a:spLocks/>
                </p:cNvSpPr>
                <p:nvPr/>
              </p:nvSpPr>
              <p:spPr bwMode="auto">
                <a:xfrm>
                  <a:off x="3422" y="334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93" name="Freeform 304"/>
                <p:cNvSpPr>
                  <a:spLocks/>
                </p:cNvSpPr>
                <p:nvPr/>
              </p:nvSpPr>
              <p:spPr bwMode="auto">
                <a:xfrm>
                  <a:off x="3452" y="334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94" name="Freeform 305"/>
                <p:cNvSpPr>
                  <a:spLocks/>
                </p:cNvSpPr>
                <p:nvPr/>
              </p:nvSpPr>
              <p:spPr bwMode="auto">
                <a:xfrm>
                  <a:off x="3483" y="334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95" name="Freeform 306"/>
                <p:cNvSpPr>
                  <a:spLocks/>
                </p:cNvSpPr>
                <p:nvPr/>
              </p:nvSpPr>
              <p:spPr bwMode="auto">
                <a:xfrm>
                  <a:off x="3513" y="3341"/>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96" name="Freeform 307"/>
                <p:cNvSpPr>
                  <a:spLocks/>
                </p:cNvSpPr>
                <p:nvPr/>
              </p:nvSpPr>
              <p:spPr bwMode="auto">
                <a:xfrm>
                  <a:off x="3544" y="334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97" name="Freeform 308"/>
                <p:cNvSpPr>
                  <a:spLocks/>
                </p:cNvSpPr>
                <p:nvPr/>
              </p:nvSpPr>
              <p:spPr bwMode="auto">
                <a:xfrm>
                  <a:off x="3575" y="334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98" name="Freeform 309"/>
                <p:cNvSpPr>
                  <a:spLocks/>
                </p:cNvSpPr>
                <p:nvPr/>
              </p:nvSpPr>
              <p:spPr bwMode="auto">
                <a:xfrm>
                  <a:off x="3605" y="3341"/>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99" name="Freeform 310"/>
                <p:cNvSpPr>
                  <a:spLocks/>
                </p:cNvSpPr>
                <p:nvPr/>
              </p:nvSpPr>
              <p:spPr bwMode="auto">
                <a:xfrm>
                  <a:off x="3636" y="334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00" name="Freeform 311"/>
                <p:cNvSpPr>
                  <a:spLocks/>
                </p:cNvSpPr>
                <p:nvPr/>
              </p:nvSpPr>
              <p:spPr bwMode="auto">
                <a:xfrm>
                  <a:off x="3667" y="334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01" name="Freeform 312"/>
                <p:cNvSpPr>
                  <a:spLocks/>
                </p:cNvSpPr>
                <p:nvPr/>
              </p:nvSpPr>
              <p:spPr bwMode="auto">
                <a:xfrm>
                  <a:off x="3697" y="334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02" name="Freeform 313"/>
                <p:cNvSpPr>
                  <a:spLocks/>
                </p:cNvSpPr>
                <p:nvPr/>
              </p:nvSpPr>
              <p:spPr bwMode="auto">
                <a:xfrm>
                  <a:off x="3728" y="334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03" name="Freeform 314"/>
                <p:cNvSpPr>
                  <a:spLocks/>
                </p:cNvSpPr>
                <p:nvPr/>
              </p:nvSpPr>
              <p:spPr bwMode="auto">
                <a:xfrm>
                  <a:off x="3758" y="3341"/>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04" name="Freeform 315"/>
                <p:cNvSpPr>
                  <a:spLocks/>
                </p:cNvSpPr>
                <p:nvPr/>
              </p:nvSpPr>
              <p:spPr bwMode="auto">
                <a:xfrm>
                  <a:off x="3789" y="334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05" name="Freeform 316"/>
                <p:cNvSpPr>
                  <a:spLocks/>
                </p:cNvSpPr>
                <p:nvPr/>
              </p:nvSpPr>
              <p:spPr bwMode="auto">
                <a:xfrm>
                  <a:off x="3820" y="334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06" name="Freeform 317"/>
                <p:cNvSpPr>
                  <a:spLocks/>
                </p:cNvSpPr>
                <p:nvPr/>
              </p:nvSpPr>
              <p:spPr bwMode="auto">
                <a:xfrm>
                  <a:off x="3850" y="334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07" name="Freeform 318"/>
                <p:cNvSpPr>
                  <a:spLocks/>
                </p:cNvSpPr>
                <p:nvPr/>
              </p:nvSpPr>
              <p:spPr bwMode="auto">
                <a:xfrm>
                  <a:off x="3881" y="334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08" name="Freeform 319"/>
                <p:cNvSpPr>
                  <a:spLocks/>
                </p:cNvSpPr>
                <p:nvPr/>
              </p:nvSpPr>
              <p:spPr bwMode="auto">
                <a:xfrm>
                  <a:off x="3911" y="3341"/>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09" name="Freeform 320"/>
                <p:cNvSpPr>
                  <a:spLocks/>
                </p:cNvSpPr>
                <p:nvPr/>
              </p:nvSpPr>
              <p:spPr bwMode="auto">
                <a:xfrm>
                  <a:off x="3942" y="334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10" name="Freeform 321"/>
                <p:cNvSpPr>
                  <a:spLocks/>
                </p:cNvSpPr>
                <p:nvPr/>
              </p:nvSpPr>
              <p:spPr bwMode="auto">
                <a:xfrm>
                  <a:off x="3973" y="334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11" name="Freeform 322"/>
                <p:cNvSpPr>
                  <a:spLocks/>
                </p:cNvSpPr>
                <p:nvPr/>
              </p:nvSpPr>
              <p:spPr bwMode="auto">
                <a:xfrm>
                  <a:off x="4003" y="334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12" name="Freeform 323"/>
                <p:cNvSpPr>
                  <a:spLocks/>
                </p:cNvSpPr>
                <p:nvPr/>
              </p:nvSpPr>
              <p:spPr bwMode="auto">
                <a:xfrm>
                  <a:off x="4034" y="334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13" name="Freeform 324"/>
                <p:cNvSpPr>
                  <a:spLocks/>
                </p:cNvSpPr>
                <p:nvPr/>
              </p:nvSpPr>
              <p:spPr bwMode="auto">
                <a:xfrm>
                  <a:off x="4064" y="3341"/>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14" name="Freeform 325"/>
                <p:cNvSpPr>
                  <a:spLocks/>
                </p:cNvSpPr>
                <p:nvPr/>
              </p:nvSpPr>
              <p:spPr bwMode="auto">
                <a:xfrm>
                  <a:off x="4095" y="334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15" name="Freeform 326"/>
                <p:cNvSpPr>
                  <a:spLocks/>
                </p:cNvSpPr>
                <p:nvPr/>
              </p:nvSpPr>
              <p:spPr bwMode="auto">
                <a:xfrm>
                  <a:off x="4126" y="334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16" name="Freeform 327"/>
                <p:cNvSpPr>
                  <a:spLocks/>
                </p:cNvSpPr>
                <p:nvPr/>
              </p:nvSpPr>
              <p:spPr bwMode="auto">
                <a:xfrm>
                  <a:off x="4156" y="334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17" name="Freeform 328"/>
                <p:cNvSpPr>
                  <a:spLocks/>
                </p:cNvSpPr>
                <p:nvPr/>
              </p:nvSpPr>
              <p:spPr bwMode="auto">
                <a:xfrm>
                  <a:off x="4187" y="334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18" name="Freeform 329"/>
                <p:cNvSpPr>
                  <a:spLocks/>
                </p:cNvSpPr>
                <p:nvPr/>
              </p:nvSpPr>
              <p:spPr bwMode="auto">
                <a:xfrm>
                  <a:off x="4217" y="3341"/>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19" name="Freeform 330"/>
                <p:cNvSpPr>
                  <a:spLocks/>
                </p:cNvSpPr>
                <p:nvPr/>
              </p:nvSpPr>
              <p:spPr bwMode="auto">
                <a:xfrm>
                  <a:off x="4248" y="334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20" name="Freeform 331"/>
                <p:cNvSpPr>
                  <a:spLocks/>
                </p:cNvSpPr>
                <p:nvPr/>
              </p:nvSpPr>
              <p:spPr bwMode="auto">
                <a:xfrm>
                  <a:off x="4279" y="334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21" name="Freeform 332"/>
                <p:cNvSpPr>
                  <a:spLocks/>
                </p:cNvSpPr>
                <p:nvPr/>
              </p:nvSpPr>
              <p:spPr bwMode="auto">
                <a:xfrm>
                  <a:off x="4309" y="3341"/>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22" name="Freeform 333"/>
                <p:cNvSpPr>
                  <a:spLocks/>
                </p:cNvSpPr>
                <p:nvPr/>
              </p:nvSpPr>
              <p:spPr bwMode="auto">
                <a:xfrm>
                  <a:off x="4340" y="334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23" name="Freeform 334"/>
                <p:cNvSpPr>
                  <a:spLocks/>
                </p:cNvSpPr>
                <p:nvPr/>
              </p:nvSpPr>
              <p:spPr bwMode="auto">
                <a:xfrm>
                  <a:off x="4371" y="334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24" name="Freeform 335"/>
                <p:cNvSpPr>
                  <a:spLocks/>
                </p:cNvSpPr>
                <p:nvPr/>
              </p:nvSpPr>
              <p:spPr bwMode="auto">
                <a:xfrm>
                  <a:off x="4401" y="334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25" name="Freeform 336"/>
                <p:cNvSpPr>
                  <a:spLocks/>
                </p:cNvSpPr>
                <p:nvPr/>
              </p:nvSpPr>
              <p:spPr bwMode="auto">
                <a:xfrm>
                  <a:off x="4432" y="334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26" name="Freeform 337"/>
                <p:cNvSpPr>
                  <a:spLocks/>
                </p:cNvSpPr>
                <p:nvPr/>
              </p:nvSpPr>
              <p:spPr bwMode="auto">
                <a:xfrm>
                  <a:off x="4462" y="3341"/>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27" name="Freeform 338"/>
                <p:cNvSpPr>
                  <a:spLocks/>
                </p:cNvSpPr>
                <p:nvPr/>
              </p:nvSpPr>
              <p:spPr bwMode="auto">
                <a:xfrm>
                  <a:off x="4493" y="334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28" name="Freeform 339"/>
                <p:cNvSpPr>
                  <a:spLocks/>
                </p:cNvSpPr>
                <p:nvPr/>
              </p:nvSpPr>
              <p:spPr bwMode="auto">
                <a:xfrm>
                  <a:off x="4524" y="334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29" name="Freeform 340"/>
                <p:cNvSpPr>
                  <a:spLocks/>
                </p:cNvSpPr>
                <p:nvPr/>
              </p:nvSpPr>
              <p:spPr bwMode="auto">
                <a:xfrm>
                  <a:off x="4554" y="334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30" name="Freeform 341"/>
                <p:cNvSpPr>
                  <a:spLocks/>
                </p:cNvSpPr>
                <p:nvPr/>
              </p:nvSpPr>
              <p:spPr bwMode="auto">
                <a:xfrm>
                  <a:off x="4585" y="334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31" name="Freeform 342"/>
                <p:cNvSpPr>
                  <a:spLocks/>
                </p:cNvSpPr>
                <p:nvPr/>
              </p:nvSpPr>
              <p:spPr bwMode="auto">
                <a:xfrm>
                  <a:off x="4615" y="3341"/>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32" name="Freeform 343"/>
                <p:cNvSpPr>
                  <a:spLocks/>
                </p:cNvSpPr>
                <p:nvPr/>
              </p:nvSpPr>
              <p:spPr bwMode="auto">
                <a:xfrm>
                  <a:off x="4646" y="334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33" name="Freeform 344"/>
                <p:cNvSpPr>
                  <a:spLocks/>
                </p:cNvSpPr>
                <p:nvPr/>
              </p:nvSpPr>
              <p:spPr bwMode="auto">
                <a:xfrm>
                  <a:off x="4677" y="334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34" name="Freeform 345"/>
                <p:cNvSpPr>
                  <a:spLocks/>
                </p:cNvSpPr>
                <p:nvPr/>
              </p:nvSpPr>
              <p:spPr bwMode="auto">
                <a:xfrm>
                  <a:off x="4707" y="334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35" name="Freeform 346"/>
                <p:cNvSpPr>
                  <a:spLocks/>
                </p:cNvSpPr>
                <p:nvPr/>
              </p:nvSpPr>
              <p:spPr bwMode="auto">
                <a:xfrm>
                  <a:off x="4738" y="334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36" name="Freeform 347"/>
                <p:cNvSpPr>
                  <a:spLocks/>
                </p:cNvSpPr>
                <p:nvPr/>
              </p:nvSpPr>
              <p:spPr bwMode="auto">
                <a:xfrm>
                  <a:off x="4768" y="3341"/>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37" name="Freeform 348"/>
                <p:cNvSpPr>
                  <a:spLocks/>
                </p:cNvSpPr>
                <p:nvPr/>
              </p:nvSpPr>
              <p:spPr bwMode="auto">
                <a:xfrm>
                  <a:off x="4799" y="334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38" name="Freeform 349"/>
                <p:cNvSpPr>
                  <a:spLocks/>
                </p:cNvSpPr>
                <p:nvPr/>
              </p:nvSpPr>
              <p:spPr bwMode="auto">
                <a:xfrm>
                  <a:off x="4830" y="334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39" name="Freeform 350"/>
                <p:cNvSpPr>
                  <a:spLocks/>
                </p:cNvSpPr>
                <p:nvPr/>
              </p:nvSpPr>
              <p:spPr bwMode="auto">
                <a:xfrm>
                  <a:off x="4860" y="334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40" name="Freeform 351"/>
                <p:cNvSpPr>
                  <a:spLocks/>
                </p:cNvSpPr>
                <p:nvPr/>
              </p:nvSpPr>
              <p:spPr bwMode="auto">
                <a:xfrm>
                  <a:off x="4891" y="334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41" name="Freeform 352"/>
                <p:cNvSpPr>
                  <a:spLocks/>
                </p:cNvSpPr>
                <p:nvPr/>
              </p:nvSpPr>
              <p:spPr bwMode="auto">
                <a:xfrm>
                  <a:off x="1493" y="3148"/>
                  <a:ext cx="11" cy="9"/>
                </a:xfrm>
                <a:custGeom>
                  <a:avLst/>
                  <a:gdLst>
                    <a:gd name="T0" fmla="*/ 0 w 11"/>
                    <a:gd name="T1" fmla="*/ 4 h 9"/>
                    <a:gd name="T2" fmla="*/ 11 w 11"/>
                    <a:gd name="T3" fmla="*/ 0 h 9"/>
                    <a:gd name="T4" fmla="*/ 11 w 11"/>
                    <a:gd name="T5" fmla="*/ 4 h 9"/>
                    <a:gd name="T6" fmla="*/ 0 w 11"/>
                    <a:gd name="T7" fmla="*/ 9 h 9"/>
                    <a:gd name="T8" fmla="*/ 0 w 11"/>
                    <a:gd name="T9" fmla="*/ 4 h 9"/>
                    <a:gd name="T10" fmla="*/ 0 60000 65536"/>
                    <a:gd name="T11" fmla="*/ 0 60000 65536"/>
                    <a:gd name="T12" fmla="*/ 0 60000 65536"/>
                    <a:gd name="T13" fmla="*/ 0 60000 65536"/>
                    <a:gd name="T14" fmla="*/ 0 60000 65536"/>
                    <a:gd name="T15" fmla="*/ 0 w 11"/>
                    <a:gd name="T16" fmla="*/ 0 h 9"/>
                    <a:gd name="T17" fmla="*/ 11 w 11"/>
                    <a:gd name="T18" fmla="*/ 9 h 9"/>
                  </a:gdLst>
                  <a:ahLst/>
                  <a:cxnLst>
                    <a:cxn ang="T10">
                      <a:pos x="T0" y="T1"/>
                    </a:cxn>
                    <a:cxn ang="T11">
                      <a:pos x="T2" y="T3"/>
                    </a:cxn>
                    <a:cxn ang="T12">
                      <a:pos x="T4" y="T5"/>
                    </a:cxn>
                    <a:cxn ang="T13">
                      <a:pos x="T6" y="T7"/>
                    </a:cxn>
                    <a:cxn ang="T14">
                      <a:pos x="T8" y="T9"/>
                    </a:cxn>
                  </a:cxnLst>
                  <a:rect l="T15" t="T16" r="T17" b="T18"/>
                  <a:pathLst>
                    <a:path w="11" h="9">
                      <a:moveTo>
                        <a:pt x="0" y="4"/>
                      </a:moveTo>
                      <a:lnTo>
                        <a:pt x="11" y="0"/>
                      </a:lnTo>
                      <a:lnTo>
                        <a:pt x="11"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42" name="Freeform 353"/>
                <p:cNvSpPr>
                  <a:spLocks/>
                </p:cNvSpPr>
                <p:nvPr/>
              </p:nvSpPr>
              <p:spPr bwMode="auto">
                <a:xfrm>
                  <a:off x="1524" y="3148"/>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43" name="Freeform 354"/>
                <p:cNvSpPr>
                  <a:spLocks/>
                </p:cNvSpPr>
                <p:nvPr/>
              </p:nvSpPr>
              <p:spPr bwMode="auto">
                <a:xfrm>
                  <a:off x="1555" y="3148"/>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44" name="Freeform 355"/>
                <p:cNvSpPr>
                  <a:spLocks/>
                </p:cNvSpPr>
                <p:nvPr/>
              </p:nvSpPr>
              <p:spPr bwMode="auto">
                <a:xfrm>
                  <a:off x="1585" y="3148"/>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45" name="Freeform 356"/>
                <p:cNvSpPr>
                  <a:spLocks/>
                </p:cNvSpPr>
                <p:nvPr/>
              </p:nvSpPr>
              <p:spPr bwMode="auto">
                <a:xfrm>
                  <a:off x="1616" y="3148"/>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46" name="Freeform 357"/>
                <p:cNvSpPr>
                  <a:spLocks/>
                </p:cNvSpPr>
                <p:nvPr/>
              </p:nvSpPr>
              <p:spPr bwMode="auto">
                <a:xfrm>
                  <a:off x="1646" y="3148"/>
                  <a:ext cx="11" cy="9"/>
                </a:xfrm>
                <a:custGeom>
                  <a:avLst/>
                  <a:gdLst>
                    <a:gd name="T0" fmla="*/ 0 w 11"/>
                    <a:gd name="T1" fmla="*/ 4 h 9"/>
                    <a:gd name="T2" fmla="*/ 11 w 11"/>
                    <a:gd name="T3" fmla="*/ 0 h 9"/>
                    <a:gd name="T4" fmla="*/ 11 w 11"/>
                    <a:gd name="T5" fmla="*/ 4 h 9"/>
                    <a:gd name="T6" fmla="*/ 0 w 11"/>
                    <a:gd name="T7" fmla="*/ 9 h 9"/>
                    <a:gd name="T8" fmla="*/ 0 w 11"/>
                    <a:gd name="T9" fmla="*/ 4 h 9"/>
                    <a:gd name="T10" fmla="*/ 0 60000 65536"/>
                    <a:gd name="T11" fmla="*/ 0 60000 65536"/>
                    <a:gd name="T12" fmla="*/ 0 60000 65536"/>
                    <a:gd name="T13" fmla="*/ 0 60000 65536"/>
                    <a:gd name="T14" fmla="*/ 0 60000 65536"/>
                    <a:gd name="T15" fmla="*/ 0 w 11"/>
                    <a:gd name="T16" fmla="*/ 0 h 9"/>
                    <a:gd name="T17" fmla="*/ 11 w 11"/>
                    <a:gd name="T18" fmla="*/ 9 h 9"/>
                  </a:gdLst>
                  <a:ahLst/>
                  <a:cxnLst>
                    <a:cxn ang="T10">
                      <a:pos x="T0" y="T1"/>
                    </a:cxn>
                    <a:cxn ang="T11">
                      <a:pos x="T2" y="T3"/>
                    </a:cxn>
                    <a:cxn ang="T12">
                      <a:pos x="T4" y="T5"/>
                    </a:cxn>
                    <a:cxn ang="T13">
                      <a:pos x="T6" y="T7"/>
                    </a:cxn>
                    <a:cxn ang="T14">
                      <a:pos x="T8" y="T9"/>
                    </a:cxn>
                  </a:cxnLst>
                  <a:rect l="T15" t="T16" r="T17" b="T18"/>
                  <a:pathLst>
                    <a:path w="11" h="9">
                      <a:moveTo>
                        <a:pt x="0" y="4"/>
                      </a:moveTo>
                      <a:lnTo>
                        <a:pt x="11" y="0"/>
                      </a:lnTo>
                      <a:lnTo>
                        <a:pt x="11"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47" name="Freeform 358"/>
                <p:cNvSpPr>
                  <a:spLocks/>
                </p:cNvSpPr>
                <p:nvPr/>
              </p:nvSpPr>
              <p:spPr bwMode="auto">
                <a:xfrm>
                  <a:off x="1677" y="3148"/>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48" name="Freeform 359"/>
                <p:cNvSpPr>
                  <a:spLocks/>
                </p:cNvSpPr>
                <p:nvPr/>
              </p:nvSpPr>
              <p:spPr bwMode="auto">
                <a:xfrm>
                  <a:off x="1708" y="3148"/>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49" name="Freeform 360"/>
                <p:cNvSpPr>
                  <a:spLocks/>
                </p:cNvSpPr>
                <p:nvPr/>
              </p:nvSpPr>
              <p:spPr bwMode="auto">
                <a:xfrm>
                  <a:off x="1738" y="3148"/>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50" name="Freeform 361"/>
                <p:cNvSpPr>
                  <a:spLocks/>
                </p:cNvSpPr>
                <p:nvPr/>
              </p:nvSpPr>
              <p:spPr bwMode="auto">
                <a:xfrm>
                  <a:off x="1769" y="3148"/>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51" name="Freeform 362"/>
                <p:cNvSpPr>
                  <a:spLocks/>
                </p:cNvSpPr>
                <p:nvPr/>
              </p:nvSpPr>
              <p:spPr bwMode="auto">
                <a:xfrm>
                  <a:off x="1799" y="3148"/>
                  <a:ext cx="11" cy="9"/>
                </a:xfrm>
                <a:custGeom>
                  <a:avLst/>
                  <a:gdLst>
                    <a:gd name="T0" fmla="*/ 0 w 11"/>
                    <a:gd name="T1" fmla="*/ 4 h 9"/>
                    <a:gd name="T2" fmla="*/ 11 w 11"/>
                    <a:gd name="T3" fmla="*/ 0 h 9"/>
                    <a:gd name="T4" fmla="*/ 11 w 11"/>
                    <a:gd name="T5" fmla="*/ 4 h 9"/>
                    <a:gd name="T6" fmla="*/ 0 w 11"/>
                    <a:gd name="T7" fmla="*/ 9 h 9"/>
                    <a:gd name="T8" fmla="*/ 0 w 11"/>
                    <a:gd name="T9" fmla="*/ 4 h 9"/>
                    <a:gd name="T10" fmla="*/ 0 60000 65536"/>
                    <a:gd name="T11" fmla="*/ 0 60000 65536"/>
                    <a:gd name="T12" fmla="*/ 0 60000 65536"/>
                    <a:gd name="T13" fmla="*/ 0 60000 65536"/>
                    <a:gd name="T14" fmla="*/ 0 60000 65536"/>
                    <a:gd name="T15" fmla="*/ 0 w 11"/>
                    <a:gd name="T16" fmla="*/ 0 h 9"/>
                    <a:gd name="T17" fmla="*/ 11 w 11"/>
                    <a:gd name="T18" fmla="*/ 9 h 9"/>
                  </a:gdLst>
                  <a:ahLst/>
                  <a:cxnLst>
                    <a:cxn ang="T10">
                      <a:pos x="T0" y="T1"/>
                    </a:cxn>
                    <a:cxn ang="T11">
                      <a:pos x="T2" y="T3"/>
                    </a:cxn>
                    <a:cxn ang="T12">
                      <a:pos x="T4" y="T5"/>
                    </a:cxn>
                    <a:cxn ang="T13">
                      <a:pos x="T6" y="T7"/>
                    </a:cxn>
                    <a:cxn ang="T14">
                      <a:pos x="T8" y="T9"/>
                    </a:cxn>
                  </a:cxnLst>
                  <a:rect l="T15" t="T16" r="T17" b="T18"/>
                  <a:pathLst>
                    <a:path w="11" h="9">
                      <a:moveTo>
                        <a:pt x="0" y="4"/>
                      </a:moveTo>
                      <a:lnTo>
                        <a:pt x="11" y="0"/>
                      </a:lnTo>
                      <a:lnTo>
                        <a:pt x="11"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52" name="Freeform 363"/>
                <p:cNvSpPr>
                  <a:spLocks/>
                </p:cNvSpPr>
                <p:nvPr/>
              </p:nvSpPr>
              <p:spPr bwMode="auto">
                <a:xfrm>
                  <a:off x="1830" y="3148"/>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53" name="Freeform 364"/>
                <p:cNvSpPr>
                  <a:spLocks/>
                </p:cNvSpPr>
                <p:nvPr/>
              </p:nvSpPr>
              <p:spPr bwMode="auto">
                <a:xfrm>
                  <a:off x="1861" y="3148"/>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54" name="Freeform 365"/>
                <p:cNvSpPr>
                  <a:spLocks/>
                </p:cNvSpPr>
                <p:nvPr/>
              </p:nvSpPr>
              <p:spPr bwMode="auto">
                <a:xfrm>
                  <a:off x="1891" y="3148"/>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55" name="Freeform 366"/>
                <p:cNvSpPr>
                  <a:spLocks/>
                </p:cNvSpPr>
                <p:nvPr/>
              </p:nvSpPr>
              <p:spPr bwMode="auto">
                <a:xfrm>
                  <a:off x="1922" y="3148"/>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56" name="Freeform 367"/>
                <p:cNvSpPr>
                  <a:spLocks/>
                </p:cNvSpPr>
                <p:nvPr/>
              </p:nvSpPr>
              <p:spPr bwMode="auto">
                <a:xfrm>
                  <a:off x="1952" y="3148"/>
                  <a:ext cx="11" cy="9"/>
                </a:xfrm>
                <a:custGeom>
                  <a:avLst/>
                  <a:gdLst>
                    <a:gd name="T0" fmla="*/ 0 w 11"/>
                    <a:gd name="T1" fmla="*/ 4 h 9"/>
                    <a:gd name="T2" fmla="*/ 11 w 11"/>
                    <a:gd name="T3" fmla="*/ 0 h 9"/>
                    <a:gd name="T4" fmla="*/ 11 w 11"/>
                    <a:gd name="T5" fmla="*/ 4 h 9"/>
                    <a:gd name="T6" fmla="*/ 0 w 11"/>
                    <a:gd name="T7" fmla="*/ 9 h 9"/>
                    <a:gd name="T8" fmla="*/ 0 w 11"/>
                    <a:gd name="T9" fmla="*/ 4 h 9"/>
                    <a:gd name="T10" fmla="*/ 0 60000 65536"/>
                    <a:gd name="T11" fmla="*/ 0 60000 65536"/>
                    <a:gd name="T12" fmla="*/ 0 60000 65536"/>
                    <a:gd name="T13" fmla="*/ 0 60000 65536"/>
                    <a:gd name="T14" fmla="*/ 0 60000 65536"/>
                    <a:gd name="T15" fmla="*/ 0 w 11"/>
                    <a:gd name="T16" fmla="*/ 0 h 9"/>
                    <a:gd name="T17" fmla="*/ 11 w 11"/>
                    <a:gd name="T18" fmla="*/ 9 h 9"/>
                  </a:gdLst>
                  <a:ahLst/>
                  <a:cxnLst>
                    <a:cxn ang="T10">
                      <a:pos x="T0" y="T1"/>
                    </a:cxn>
                    <a:cxn ang="T11">
                      <a:pos x="T2" y="T3"/>
                    </a:cxn>
                    <a:cxn ang="T12">
                      <a:pos x="T4" y="T5"/>
                    </a:cxn>
                    <a:cxn ang="T13">
                      <a:pos x="T6" y="T7"/>
                    </a:cxn>
                    <a:cxn ang="T14">
                      <a:pos x="T8" y="T9"/>
                    </a:cxn>
                  </a:cxnLst>
                  <a:rect l="T15" t="T16" r="T17" b="T18"/>
                  <a:pathLst>
                    <a:path w="11" h="9">
                      <a:moveTo>
                        <a:pt x="0" y="4"/>
                      </a:moveTo>
                      <a:lnTo>
                        <a:pt x="11" y="0"/>
                      </a:lnTo>
                      <a:lnTo>
                        <a:pt x="11"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57" name="Freeform 368"/>
                <p:cNvSpPr>
                  <a:spLocks/>
                </p:cNvSpPr>
                <p:nvPr/>
              </p:nvSpPr>
              <p:spPr bwMode="auto">
                <a:xfrm>
                  <a:off x="1983" y="3148"/>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58" name="Freeform 369"/>
                <p:cNvSpPr>
                  <a:spLocks/>
                </p:cNvSpPr>
                <p:nvPr/>
              </p:nvSpPr>
              <p:spPr bwMode="auto">
                <a:xfrm>
                  <a:off x="2014" y="3148"/>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59" name="Freeform 370"/>
                <p:cNvSpPr>
                  <a:spLocks/>
                </p:cNvSpPr>
                <p:nvPr/>
              </p:nvSpPr>
              <p:spPr bwMode="auto">
                <a:xfrm>
                  <a:off x="2044" y="3148"/>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60" name="Freeform 371"/>
                <p:cNvSpPr>
                  <a:spLocks/>
                </p:cNvSpPr>
                <p:nvPr/>
              </p:nvSpPr>
              <p:spPr bwMode="auto">
                <a:xfrm>
                  <a:off x="2075" y="3148"/>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61" name="Freeform 372"/>
                <p:cNvSpPr>
                  <a:spLocks/>
                </p:cNvSpPr>
                <p:nvPr/>
              </p:nvSpPr>
              <p:spPr bwMode="auto">
                <a:xfrm>
                  <a:off x="2105" y="3148"/>
                  <a:ext cx="11" cy="9"/>
                </a:xfrm>
                <a:custGeom>
                  <a:avLst/>
                  <a:gdLst>
                    <a:gd name="T0" fmla="*/ 0 w 11"/>
                    <a:gd name="T1" fmla="*/ 4 h 9"/>
                    <a:gd name="T2" fmla="*/ 11 w 11"/>
                    <a:gd name="T3" fmla="*/ 0 h 9"/>
                    <a:gd name="T4" fmla="*/ 11 w 11"/>
                    <a:gd name="T5" fmla="*/ 4 h 9"/>
                    <a:gd name="T6" fmla="*/ 0 w 11"/>
                    <a:gd name="T7" fmla="*/ 9 h 9"/>
                    <a:gd name="T8" fmla="*/ 0 w 11"/>
                    <a:gd name="T9" fmla="*/ 4 h 9"/>
                    <a:gd name="T10" fmla="*/ 0 60000 65536"/>
                    <a:gd name="T11" fmla="*/ 0 60000 65536"/>
                    <a:gd name="T12" fmla="*/ 0 60000 65536"/>
                    <a:gd name="T13" fmla="*/ 0 60000 65536"/>
                    <a:gd name="T14" fmla="*/ 0 60000 65536"/>
                    <a:gd name="T15" fmla="*/ 0 w 11"/>
                    <a:gd name="T16" fmla="*/ 0 h 9"/>
                    <a:gd name="T17" fmla="*/ 11 w 11"/>
                    <a:gd name="T18" fmla="*/ 9 h 9"/>
                  </a:gdLst>
                  <a:ahLst/>
                  <a:cxnLst>
                    <a:cxn ang="T10">
                      <a:pos x="T0" y="T1"/>
                    </a:cxn>
                    <a:cxn ang="T11">
                      <a:pos x="T2" y="T3"/>
                    </a:cxn>
                    <a:cxn ang="T12">
                      <a:pos x="T4" y="T5"/>
                    </a:cxn>
                    <a:cxn ang="T13">
                      <a:pos x="T6" y="T7"/>
                    </a:cxn>
                    <a:cxn ang="T14">
                      <a:pos x="T8" y="T9"/>
                    </a:cxn>
                  </a:cxnLst>
                  <a:rect l="T15" t="T16" r="T17" b="T18"/>
                  <a:pathLst>
                    <a:path w="11" h="9">
                      <a:moveTo>
                        <a:pt x="0" y="4"/>
                      </a:moveTo>
                      <a:lnTo>
                        <a:pt x="11" y="0"/>
                      </a:lnTo>
                      <a:lnTo>
                        <a:pt x="11"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62" name="Freeform 373"/>
                <p:cNvSpPr>
                  <a:spLocks/>
                </p:cNvSpPr>
                <p:nvPr/>
              </p:nvSpPr>
              <p:spPr bwMode="auto">
                <a:xfrm>
                  <a:off x="2136" y="3148"/>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63" name="Freeform 374"/>
                <p:cNvSpPr>
                  <a:spLocks/>
                </p:cNvSpPr>
                <p:nvPr/>
              </p:nvSpPr>
              <p:spPr bwMode="auto">
                <a:xfrm>
                  <a:off x="2167" y="3148"/>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64" name="Freeform 375"/>
                <p:cNvSpPr>
                  <a:spLocks/>
                </p:cNvSpPr>
                <p:nvPr/>
              </p:nvSpPr>
              <p:spPr bwMode="auto">
                <a:xfrm>
                  <a:off x="2197" y="3148"/>
                  <a:ext cx="11" cy="9"/>
                </a:xfrm>
                <a:custGeom>
                  <a:avLst/>
                  <a:gdLst>
                    <a:gd name="T0" fmla="*/ 0 w 11"/>
                    <a:gd name="T1" fmla="*/ 4 h 9"/>
                    <a:gd name="T2" fmla="*/ 11 w 11"/>
                    <a:gd name="T3" fmla="*/ 0 h 9"/>
                    <a:gd name="T4" fmla="*/ 11 w 11"/>
                    <a:gd name="T5" fmla="*/ 4 h 9"/>
                    <a:gd name="T6" fmla="*/ 0 w 11"/>
                    <a:gd name="T7" fmla="*/ 9 h 9"/>
                    <a:gd name="T8" fmla="*/ 0 w 11"/>
                    <a:gd name="T9" fmla="*/ 4 h 9"/>
                    <a:gd name="T10" fmla="*/ 0 60000 65536"/>
                    <a:gd name="T11" fmla="*/ 0 60000 65536"/>
                    <a:gd name="T12" fmla="*/ 0 60000 65536"/>
                    <a:gd name="T13" fmla="*/ 0 60000 65536"/>
                    <a:gd name="T14" fmla="*/ 0 60000 65536"/>
                    <a:gd name="T15" fmla="*/ 0 w 11"/>
                    <a:gd name="T16" fmla="*/ 0 h 9"/>
                    <a:gd name="T17" fmla="*/ 11 w 11"/>
                    <a:gd name="T18" fmla="*/ 9 h 9"/>
                  </a:gdLst>
                  <a:ahLst/>
                  <a:cxnLst>
                    <a:cxn ang="T10">
                      <a:pos x="T0" y="T1"/>
                    </a:cxn>
                    <a:cxn ang="T11">
                      <a:pos x="T2" y="T3"/>
                    </a:cxn>
                    <a:cxn ang="T12">
                      <a:pos x="T4" y="T5"/>
                    </a:cxn>
                    <a:cxn ang="T13">
                      <a:pos x="T6" y="T7"/>
                    </a:cxn>
                    <a:cxn ang="T14">
                      <a:pos x="T8" y="T9"/>
                    </a:cxn>
                  </a:cxnLst>
                  <a:rect l="T15" t="T16" r="T17" b="T18"/>
                  <a:pathLst>
                    <a:path w="11" h="9">
                      <a:moveTo>
                        <a:pt x="0" y="4"/>
                      </a:moveTo>
                      <a:lnTo>
                        <a:pt x="11" y="0"/>
                      </a:lnTo>
                      <a:lnTo>
                        <a:pt x="11"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65" name="Freeform 376"/>
                <p:cNvSpPr>
                  <a:spLocks/>
                </p:cNvSpPr>
                <p:nvPr/>
              </p:nvSpPr>
              <p:spPr bwMode="auto">
                <a:xfrm>
                  <a:off x="2228" y="3148"/>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66" name="Freeform 377"/>
                <p:cNvSpPr>
                  <a:spLocks/>
                </p:cNvSpPr>
                <p:nvPr/>
              </p:nvSpPr>
              <p:spPr bwMode="auto">
                <a:xfrm>
                  <a:off x="2259" y="3148"/>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67" name="Freeform 378"/>
                <p:cNvSpPr>
                  <a:spLocks/>
                </p:cNvSpPr>
                <p:nvPr/>
              </p:nvSpPr>
              <p:spPr bwMode="auto">
                <a:xfrm>
                  <a:off x="2289" y="3148"/>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68" name="Freeform 379"/>
                <p:cNvSpPr>
                  <a:spLocks/>
                </p:cNvSpPr>
                <p:nvPr/>
              </p:nvSpPr>
              <p:spPr bwMode="auto">
                <a:xfrm>
                  <a:off x="2320" y="3148"/>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69" name="Freeform 380"/>
                <p:cNvSpPr>
                  <a:spLocks/>
                </p:cNvSpPr>
                <p:nvPr/>
              </p:nvSpPr>
              <p:spPr bwMode="auto">
                <a:xfrm>
                  <a:off x="2350" y="3148"/>
                  <a:ext cx="11" cy="9"/>
                </a:xfrm>
                <a:custGeom>
                  <a:avLst/>
                  <a:gdLst>
                    <a:gd name="T0" fmla="*/ 0 w 11"/>
                    <a:gd name="T1" fmla="*/ 4 h 9"/>
                    <a:gd name="T2" fmla="*/ 11 w 11"/>
                    <a:gd name="T3" fmla="*/ 0 h 9"/>
                    <a:gd name="T4" fmla="*/ 11 w 11"/>
                    <a:gd name="T5" fmla="*/ 4 h 9"/>
                    <a:gd name="T6" fmla="*/ 0 w 11"/>
                    <a:gd name="T7" fmla="*/ 9 h 9"/>
                    <a:gd name="T8" fmla="*/ 0 w 11"/>
                    <a:gd name="T9" fmla="*/ 4 h 9"/>
                    <a:gd name="T10" fmla="*/ 0 60000 65536"/>
                    <a:gd name="T11" fmla="*/ 0 60000 65536"/>
                    <a:gd name="T12" fmla="*/ 0 60000 65536"/>
                    <a:gd name="T13" fmla="*/ 0 60000 65536"/>
                    <a:gd name="T14" fmla="*/ 0 60000 65536"/>
                    <a:gd name="T15" fmla="*/ 0 w 11"/>
                    <a:gd name="T16" fmla="*/ 0 h 9"/>
                    <a:gd name="T17" fmla="*/ 11 w 11"/>
                    <a:gd name="T18" fmla="*/ 9 h 9"/>
                  </a:gdLst>
                  <a:ahLst/>
                  <a:cxnLst>
                    <a:cxn ang="T10">
                      <a:pos x="T0" y="T1"/>
                    </a:cxn>
                    <a:cxn ang="T11">
                      <a:pos x="T2" y="T3"/>
                    </a:cxn>
                    <a:cxn ang="T12">
                      <a:pos x="T4" y="T5"/>
                    </a:cxn>
                    <a:cxn ang="T13">
                      <a:pos x="T6" y="T7"/>
                    </a:cxn>
                    <a:cxn ang="T14">
                      <a:pos x="T8" y="T9"/>
                    </a:cxn>
                  </a:cxnLst>
                  <a:rect l="T15" t="T16" r="T17" b="T18"/>
                  <a:pathLst>
                    <a:path w="11" h="9">
                      <a:moveTo>
                        <a:pt x="0" y="4"/>
                      </a:moveTo>
                      <a:lnTo>
                        <a:pt x="11" y="0"/>
                      </a:lnTo>
                      <a:lnTo>
                        <a:pt x="11"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70" name="Freeform 381"/>
                <p:cNvSpPr>
                  <a:spLocks/>
                </p:cNvSpPr>
                <p:nvPr/>
              </p:nvSpPr>
              <p:spPr bwMode="auto">
                <a:xfrm>
                  <a:off x="2381" y="3148"/>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71" name="Freeform 382"/>
                <p:cNvSpPr>
                  <a:spLocks/>
                </p:cNvSpPr>
                <p:nvPr/>
              </p:nvSpPr>
              <p:spPr bwMode="auto">
                <a:xfrm>
                  <a:off x="2412" y="3148"/>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72" name="Freeform 383"/>
                <p:cNvSpPr>
                  <a:spLocks/>
                </p:cNvSpPr>
                <p:nvPr/>
              </p:nvSpPr>
              <p:spPr bwMode="auto">
                <a:xfrm>
                  <a:off x="2442" y="3148"/>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73" name="Freeform 384"/>
                <p:cNvSpPr>
                  <a:spLocks/>
                </p:cNvSpPr>
                <p:nvPr/>
              </p:nvSpPr>
              <p:spPr bwMode="auto">
                <a:xfrm>
                  <a:off x="2473" y="3148"/>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74" name="Freeform 385"/>
                <p:cNvSpPr>
                  <a:spLocks/>
                </p:cNvSpPr>
                <p:nvPr/>
              </p:nvSpPr>
              <p:spPr bwMode="auto">
                <a:xfrm>
                  <a:off x="2503" y="3148"/>
                  <a:ext cx="11" cy="9"/>
                </a:xfrm>
                <a:custGeom>
                  <a:avLst/>
                  <a:gdLst>
                    <a:gd name="T0" fmla="*/ 0 w 11"/>
                    <a:gd name="T1" fmla="*/ 4 h 9"/>
                    <a:gd name="T2" fmla="*/ 11 w 11"/>
                    <a:gd name="T3" fmla="*/ 0 h 9"/>
                    <a:gd name="T4" fmla="*/ 11 w 11"/>
                    <a:gd name="T5" fmla="*/ 4 h 9"/>
                    <a:gd name="T6" fmla="*/ 0 w 11"/>
                    <a:gd name="T7" fmla="*/ 9 h 9"/>
                    <a:gd name="T8" fmla="*/ 0 w 11"/>
                    <a:gd name="T9" fmla="*/ 4 h 9"/>
                    <a:gd name="T10" fmla="*/ 0 60000 65536"/>
                    <a:gd name="T11" fmla="*/ 0 60000 65536"/>
                    <a:gd name="T12" fmla="*/ 0 60000 65536"/>
                    <a:gd name="T13" fmla="*/ 0 60000 65536"/>
                    <a:gd name="T14" fmla="*/ 0 60000 65536"/>
                    <a:gd name="T15" fmla="*/ 0 w 11"/>
                    <a:gd name="T16" fmla="*/ 0 h 9"/>
                    <a:gd name="T17" fmla="*/ 11 w 11"/>
                    <a:gd name="T18" fmla="*/ 9 h 9"/>
                  </a:gdLst>
                  <a:ahLst/>
                  <a:cxnLst>
                    <a:cxn ang="T10">
                      <a:pos x="T0" y="T1"/>
                    </a:cxn>
                    <a:cxn ang="T11">
                      <a:pos x="T2" y="T3"/>
                    </a:cxn>
                    <a:cxn ang="T12">
                      <a:pos x="T4" y="T5"/>
                    </a:cxn>
                    <a:cxn ang="T13">
                      <a:pos x="T6" y="T7"/>
                    </a:cxn>
                    <a:cxn ang="T14">
                      <a:pos x="T8" y="T9"/>
                    </a:cxn>
                  </a:cxnLst>
                  <a:rect l="T15" t="T16" r="T17" b="T18"/>
                  <a:pathLst>
                    <a:path w="11" h="9">
                      <a:moveTo>
                        <a:pt x="0" y="4"/>
                      </a:moveTo>
                      <a:lnTo>
                        <a:pt x="11" y="0"/>
                      </a:lnTo>
                      <a:lnTo>
                        <a:pt x="11"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75" name="Freeform 386"/>
                <p:cNvSpPr>
                  <a:spLocks/>
                </p:cNvSpPr>
                <p:nvPr/>
              </p:nvSpPr>
              <p:spPr bwMode="auto">
                <a:xfrm>
                  <a:off x="2534" y="3148"/>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76" name="Freeform 387"/>
                <p:cNvSpPr>
                  <a:spLocks/>
                </p:cNvSpPr>
                <p:nvPr/>
              </p:nvSpPr>
              <p:spPr bwMode="auto">
                <a:xfrm>
                  <a:off x="2565" y="3148"/>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77" name="Freeform 388"/>
                <p:cNvSpPr>
                  <a:spLocks/>
                </p:cNvSpPr>
                <p:nvPr/>
              </p:nvSpPr>
              <p:spPr bwMode="auto">
                <a:xfrm>
                  <a:off x="2595" y="3148"/>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78" name="Freeform 389"/>
                <p:cNvSpPr>
                  <a:spLocks/>
                </p:cNvSpPr>
                <p:nvPr/>
              </p:nvSpPr>
              <p:spPr bwMode="auto">
                <a:xfrm>
                  <a:off x="2626" y="3148"/>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79" name="Freeform 390"/>
                <p:cNvSpPr>
                  <a:spLocks/>
                </p:cNvSpPr>
                <p:nvPr/>
              </p:nvSpPr>
              <p:spPr bwMode="auto">
                <a:xfrm>
                  <a:off x="2656" y="3148"/>
                  <a:ext cx="11" cy="9"/>
                </a:xfrm>
                <a:custGeom>
                  <a:avLst/>
                  <a:gdLst>
                    <a:gd name="T0" fmla="*/ 0 w 11"/>
                    <a:gd name="T1" fmla="*/ 4 h 9"/>
                    <a:gd name="T2" fmla="*/ 11 w 11"/>
                    <a:gd name="T3" fmla="*/ 0 h 9"/>
                    <a:gd name="T4" fmla="*/ 11 w 11"/>
                    <a:gd name="T5" fmla="*/ 4 h 9"/>
                    <a:gd name="T6" fmla="*/ 0 w 11"/>
                    <a:gd name="T7" fmla="*/ 9 h 9"/>
                    <a:gd name="T8" fmla="*/ 0 w 11"/>
                    <a:gd name="T9" fmla="*/ 4 h 9"/>
                    <a:gd name="T10" fmla="*/ 0 60000 65536"/>
                    <a:gd name="T11" fmla="*/ 0 60000 65536"/>
                    <a:gd name="T12" fmla="*/ 0 60000 65536"/>
                    <a:gd name="T13" fmla="*/ 0 60000 65536"/>
                    <a:gd name="T14" fmla="*/ 0 60000 65536"/>
                    <a:gd name="T15" fmla="*/ 0 w 11"/>
                    <a:gd name="T16" fmla="*/ 0 h 9"/>
                    <a:gd name="T17" fmla="*/ 11 w 11"/>
                    <a:gd name="T18" fmla="*/ 9 h 9"/>
                  </a:gdLst>
                  <a:ahLst/>
                  <a:cxnLst>
                    <a:cxn ang="T10">
                      <a:pos x="T0" y="T1"/>
                    </a:cxn>
                    <a:cxn ang="T11">
                      <a:pos x="T2" y="T3"/>
                    </a:cxn>
                    <a:cxn ang="T12">
                      <a:pos x="T4" y="T5"/>
                    </a:cxn>
                    <a:cxn ang="T13">
                      <a:pos x="T6" y="T7"/>
                    </a:cxn>
                    <a:cxn ang="T14">
                      <a:pos x="T8" y="T9"/>
                    </a:cxn>
                  </a:cxnLst>
                  <a:rect l="T15" t="T16" r="T17" b="T18"/>
                  <a:pathLst>
                    <a:path w="11" h="9">
                      <a:moveTo>
                        <a:pt x="0" y="4"/>
                      </a:moveTo>
                      <a:lnTo>
                        <a:pt x="11" y="0"/>
                      </a:lnTo>
                      <a:lnTo>
                        <a:pt x="11"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80" name="Freeform 391"/>
                <p:cNvSpPr>
                  <a:spLocks/>
                </p:cNvSpPr>
                <p:nvPr/>
              </p:nvSpPr>
              <p:spPr bwMode="auto">
                <a:xfrm>
                  <a:off x="2687" y="3148"/>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81" name="Freeform 392"/>
                <p:cNvSpPr>
                  <a:spLocks/>
                </p:cNvSpPr>
                <p:nvPr/>
              </p:nvSpPr>
              <p:spPr bwMode="auto">
                <a:xfrm>
                  <a:off x="2718" y="3148"/>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82" name="Freeform 393"/>
                <p:cNvSpPr>
                  <a:spLocks/>
                </p:cNvSpPr>
                <p:nvPr/>
              </p:nvSpPr>
              <p:spPr bwMode="auto">
                <a:xfrm>
                  <a:off x="2748" y="3148"/>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83" name="Freeform 394"/>
                <p:cNvSpPr>
                  <a:spLocks/>
                </p:cNvSpPr>
                <p:nvPr/>
              </p:nvSpPr>
              <p:spPr bwMode="auto">
                <a:xfrm>
                  <a:off x="2779" y="3148"/>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84" name="Freeform 395"/>
                <p:cNvSpPr>
                  <a:spLocks/>
                </p:cNvSpPr>
                <p:nvPr/>
              </p:nvSpPr>
              <p:spPr bwMode="auto">
                <a:xfrm>
                  <a:off x="2809" y="3148"/>
                  <a:ext cx="11" cy="9"/>
                </a:xfrm>
                <a:custGeom>
                  <a:avLst/>
                  <a:gdLst>
                    <a:gd name="T0" fmla="*/ 0 w 11"/>
                    <a:gd name="T1" fmla="*/ 4 h 9"/>
                    <a:gd name="T2" fmla="*/ 11 w 11"/>
                    <a:gd name="T3" fmla="*/ 0 h 9"/>
                    <a:gd name="T4" fmla="*/ 11 w 11"/>
                    <a:gd name="T5" fmla="*/ 4 h 9"/>
                    <a:gd name="T6" fmla="*/ 0 w 11"/>
                    <a:gd name="T7" fmla="*/ 9 h 9"/>
                    <a:gd name="T8" fmla="*/ 0 w 11"/>
                    <a:gd name="T9" fmla="*/ 4 h 9"/>
                    <a:gd name="T10" fmla="*/ 0 60000 65536"/>
                    <a:gd name="T11" fmla="*/ 0 60000 65536"/>
                    <a:gd name="T12" fmla="*/ 0 60000 65536"/>
                    <a:gd name="T13" fmla="*/ 0 60000 65536"/>
                    <a:gd name="T14" fmla="*/ 0 60000 65536"/>
                    <a:gd name="T15" fmla="*/ 0 w 11"/>
                    <a:gd name="T16" fmla="*/ 0 h 9"/>
                    <a:gd name="T17" fmla="*/ 11 w 11"/>
                    <a:gd name="T18" fmla="*/ 9 h 9"/>
                  </a:gdLst>
                  <a:ahLst/>
                  <a:cxnLst>
                    <a:cxn ang="T10">
                      <a:pos x="T0" y="T1"/>
                    </a:cxn>
                    <a:cxn ang="T11">
                      <a:pos x="T2" y="T3"/>
                    </a:cxn>
                    <a:cxn ang="T12">
                      <a:pos x="T4" y="T5"/>
                    </a:cxn>
                    <a:cxn ang="T13">
                      <a:pos x="T6" y="T7"/>
                    </a:cxn>
                    <a:cxn ang="T14">
                      <a:pos x="T8" y="T9"/>
                    </a:cxn>
                  </a:cxnLst>
                  <a:rect l="T15" t="T16" r="T17" b="T18"/>
                  <a:pathLst>
                    <a:path w="11" h="9">
                      <a:moveTo>
                        <a:pt x="0" y="4"/>
                      </a:moveTo>
                      <a:lnTo>
                        <a:pt x="11" y="0"/>
                      </a:lnTo>
                      <a:lnTo>
                        <a:pt x="11"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85" name="Freeform 396"/>
                <p:cNvSpPr>
                  <a:spLocks/>
                </p:cNvSpPr>
                <p:nvPr/>
              </p:nvSpPr>
              <p:spPr bwMode="auto">
                <a:xfrm>
                  <a:off x="2840" y="3148"/>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86" name="Freeform 397"/>
                <p:cNvSpPr>
                  <a:spLocks/>
                </p:cNvSpPr>
                <p:nvPr/>
              </p:nvSpPr>
              <p:spPr bwMode="auto">
                <a:xfrm>
                  <a:off x="2871" y="3148"/>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87" name="Freeform 398"/>
                <p:cNvSpPr>
                  <a:spLocks/>
                </p:cNvSpPr>
                <p:nvPr/>
              </p:nvSpPr>
              <p:spPr bwMode="auto">
                <a:xfrm>
                  <a:off x="2901" y="3148"/>
                  <a:ext cx="11" cy="9"/>
                </a:xfrm>
                <a:custGeom>
                  <a:avLst/>
                  <a:gdLst>
                    <a:gd name="T0" fmla="*/ 0 w 11"/>
                    <a:gd name="T1" fmla="*/ 4 h 9"/>
                    <a:gd name="T2" fmla="*/ 11 w 11"/>
                    <a:gd name="T3" fmla="*/ 0 h 9"/>
                    <a:gd name="T4" fmla="*/ 11 w 11"/>
                    <a:gd name="T5" fmla="*/ 4 h 9"/>
                    <a:gd name="T6" fmla="*/ 0 w 11"/>
                    <a:gd name="T7" fmla="*/ 9 h 9"/>
                    <a:gd name="T8" fmla="*/ 0 w 11"/>
                    <a:gd name="T9" fmla="*/ 4 h 9"/>
                    <a:gd name="T10" fmla="*/ 0 60000 65536"/>
                    <a:gd name="T11" fmla="*/ 0 60000 65536"/>
                    <a:gd name="T12" fmla="*/ 0 60000 65536"/>
                    <a:gd name="T13" fmla="*/ 0 60000 65536"/>
                    <a:gd name="T14" fmla="*/ 0 60000 65536"/>
                    <a:gd name="T15" fmla="*/ 0 w 11"/>
                    <a:gd name="T16" fmla="*/ 0 h 9"/>
                    <a:gd name="T17" fmla="*/ 11 w 11"/>
                    <a:gd name="T18" fmla="*/ 9 h 9"/>
                  </a:gdLst>
                  <a:ahLst/>
                  <a:cxnLst>
                    <a:cxn ang="T10">
                      <a:pos x="T0" y="T1"/>
                    </a:cxn>
                    <a:cxn ang="T11">
                      <a:pos x="T2" y="T3"/>
                    </a:cxn>
                    <a:cxn ang="T12">
                      <a:pos x="T4" y="T5"/>
                    </a:cxn>
                    <a:cxn ang="T13">
                      <a:pos x="T6" y="T7"/>
                    </a:cxn>
                    <a:cxn ang="T14">
                      <a:pos x="T8" y="T9"/>
                    </a:cxn>
                  </a:cxnLst>
                  <a:rect l="T15" t="T16" r="T17" b="T18"/>
                  <a:pathLst>
                    <a:path w="11" h="9">
                      <a:moveTo>
                        <a:pt x="0" y="4"/>
                      </a:moveTo>
                      <a:lnTo>
                        <a:pt x="11" y="0"/>
                      </a:lnTo>
                      <a:lnTo>
                        <a:pt x="11"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88" name="Freeform 399"/>
                <p:cNvSpPr>
                  <a:spLocks/>
                </p:cNvSpPr>
                <p:nvPr/>
              </p:nvSpPr>
              <p:spPr bwMode="auto">
                <a:xfrm>
                  <a:off x="2932" y="3148"/>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89" name="Freeform 400"/>
                <p:cNvSpPr>
                  <a:spLocks/>
                </p:cNvSpPr>
                <p:nvPr/>
              </p:nvSpPr>
              <p:spPr bwMode="auto">
                <a:xfrm>
                  <a:off x="2963" y="3148"/>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90" name="Freeform 401"/>
                <p:cNvSpPr>
                  <a:spLocks/>
                </p:cNvSpPr>
                <p:nvPr/>
              </p:nvSpPr>
              <p:spPr bwMode="auto">
                <a:xfrm>
                  <a:off x="2993" y="3148"/>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91" name="Freeform 402"/>
                <p:cNvSpPr>
                  <a:spLocks/>
                </p:cNvSpPr>
                <p:nvPr/>
              </p:nvSpPr>
              <p:spPr bwMode="auto">
                <a:xfrm>
                  <a:off x="3024" y="3148"/>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92" name="Freeform 403"/>
                <p:cNvSpPr>
                  <a:spLocks/>
                </p:cNvSpPr>
                <p:nvPr/>
              </p:nvSpPr>
              <p:spPr bwMode="auto">
                <a:xfrm>
                  <a:off x="3054" y="3148"/>
                  <a:ext cx="11" cy="9"/>
                </a:xfrm>
                <a:custGeom>
                  <a:avLst/>
                  <a:gdLst>
                    <a:gd name="T0" fmla="*/ 0 w 11"/>
                    <a:gd name="T1" fmla="*/ 4 h 9"/>
                    <a:gd name="T2" fmla="*/ 11 w 11"/>
                    <a:gd name="T3" fmla="*/ 0 h 9"/>
                    <a:gd name="T4" fmla="*/ 11 w 11"/>
                    <a:gd name="T5" fmla="*/ 4 h 9"/>
                    <a:gd name="T6" fmla="*/ 0 w 11"/>
                    <a:gd name="T7" fmla="*/ 9 h 9"/>
                    <a:gd name="T8" fmla="*/ 0 w 11"/>
                    <a:gd name="T9" fmla="*/ 4 h 9"/>
                    <a:gd name="T10" fmla="*/ 0 60000 65536"/>
                    <a:gd name="T11" fmla="*/ 0 60000 65536"/>
                    <a:gd name="T12" fmla="*/ 0 60000 65536"/>
                    <a:gd name="T13" fmla="*/ 0 60000 65536"/>
                    <a:gd name="T14" fmla="*/ 0 60000 65536"/>
                    <a:gd name="T15" fmla="*/ 0 w 11"/>
                    <a:gd name="T16" fmla="*/ 0 h 9"/>
                    <a:gd name="T17" fmla="*/ 11 w 11"/>
                    <a:gd name="T18" fmla="*/ 9 h 9"/>
                  </a:gdLst>
                  <a:ahLst/>
                  <a:cxnLst>
                    <a:cxn ang="T10">
                      <a:pos x="T0" y="T1"/>
                    </a:cxn>
                    <a:cxn ang="T11">
                      <a:pos x="T2" y="T3"/>
                    </a:cxn>
                    <a:cxn ang="T12">
                      <a:pos x="T4" y="T5"/>
                    </a:cxn>
                    <a:cxn ang="T13">
                      <a:pos x="T6" y="T7"/>
                    </a:cxn>
                    <a:cxn ang="T14">
                      <a:pos x="T8" y="T9"/>
                    </a:cxn>
                  </a:cxnLst>
                  <a:rect l="T15" t="T16" r="T17" b="T18"/>
                  <a:pathLst>
                    <a:path w="11" h="9">
                      <a:moveTo>
                        <a:pt x="0" y="4"/>
                      </a:moveTo>
                      <a:lnTo>
                        <a:pt x="11" y="0"/>
                      </a:lnTo>
                      <a:lnTo>
                        <a:pt x="11"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93" name="Freeform 404"/>
                <p:cNvSpPr>
                  <a:spLocks/>
                </p:cNvSpPr>
                <p:nvPr/>
              </p:nvSpPr>
              <p:spPr bwMode="auto">
                <a:xfrm>
                  <a:off x="3085" y="3148"/>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94" name="Freeform 405"/>
                <p:cNvSpPr>
                  <a:spLocks/>
                </p:cNvSpPr>
                <p:nvPr/>
              </p:nvSpPr>
              <p:spPr bwMode="auto">
                <a:xfrm>
                  <a:off x="3116" y="3148"/>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95" name="Freeform 406"/>
                <p:cNvSpPr>
                  <a:spLocks/>
                </p:cNvSpPr>
                <p:nvPr/>
              </p:nvSpPr>
              <p:spPr bwMode="auto">
                <a:xfrm>
                  <a:off x="3146" y="3148"/>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96" name="Freeform 407"/>
                <p:cNvSpPr>
                  <a:spLocks/>
                </p:cNvSpPr>
                <p:nvPr/>
              </p:nvSpPr>
              <p:spPr bwMode="auto">
                <a:xfrm>
                  <a:off x="3177" y="3148"/>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97" name="Freeform 408"/>
                <p:cNvSpPr>
                  <a:spLocks/>
                </p:cNvSpPr>
                <p:nvPr/>
              </p:nvSpPr>
              <p:spPr bwMode="auto">
                <a:xfrm>
                  <a:off x="3207" y="3148"/>
                  <a:ext cx="11" cy="9"/>
                </a:xfrm>
                <a:custGeom>
                  <a:avLst/>
                  <a:gdLst>
                    <a:gd name="T0" fmla="*/ 0 w 11"/>
                    <a:gd name="T1" fmla="*/ 4 h 9"/>
                    <a:gd name="T2" fmla="*/ 11 w 11"/>
                    <a:gd name="T3" fmla="*/ 0 h 9"/>
                    <a:gd name="T4" fmla="*/ 11 w 11"/>
                    <a:gd name="T5" fmla="*/ 4 h 9"/>
                    <a:gd name="T6" fmla="*/ 0 w 11"/>
                    <a:gd name="T7" fmla="*/ 9 h 9"/>
                    <a:gd name="T8" fmla="*/ 0 w 11"/>
                    <a:gd name="T9" fmla="*/ 4 h 9"/>
                    <a:gd name="T10" fmla="*/ 0 60000 65536"/>
                    <a:gd name="T11" fmla="*/ 0 60000 65536"/>
                    <a:gd name="T12" fmla="*/ 0 60000 65536"/>
                    <a:gd name="T13" fmla="*/ 0 60000 65536"/>
                    <a:gd name="T14" fmla="*/ 0 60000 65536"/>
                    <a:gd name="T15" fmla="*/ 0 w 11"/>
                    <a:gd name="T16" fmla="*/ 0 h 9"/>
                    <a:gd name="T17" fmla="*/ 11 w 11"/>
                    <a:gd name="T18" fmla="*/ 9 h 9"/>
                  </a:gdLst>
                  <a:ahLst/>
                  <a:cxnLst>
                    <a:cxn ang="T10">
                      <a:pos x="T0" y="T1"/>
                    </a:cxn>
                    <a:cxn ang="T11">
                      <a:pos x="T2" y="T3"/>
                    </a:cxn>
                    <a:cxn ang="T12">
                      <a:pos x="T4" y="T5"/>
                    </a:cxn>
                    <a:cxn ang="T13">
                      <a:pos x="T6" y="T7"/>
                    </a:cxn>
                    <a:cxn ang="T14">
                      <a:pos x="T8" y="T9"/>
                    </a:cxn>
                  </a:cxnLst>
                  <a:rect l="T15" t="T16" r="T17" b="T18"/>
                  <a:pathLst>
                    <a:path w="11" h="9">
                      <a:moveTo>
                        <a:pt x="0" y="4"/>
                      </a:moveTo>
                      <a:lnTo>
                        <a:pt x="11" y="0"/>
                      </a:lnTo>
                      <a:lnTo>
                        <a:pt x="11"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98" name="Freeform 409"/>
                <p:cNvSpPr>
                  <a:spLocks/>
                </p:cNvSpPr>
                <p:nvPr/>
              </p:nvSpPr>
              <p:spPr bwMode="auto">
                <a:xfrm>
                  <a:off x="3238" y="3148"/>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899" name="Freeform 410"/>
                <p:cNvSpPr>
                  <a:spLocks/>
                </p:cNvSpPr>
                <p:nvPr/>
              </p:nvSpPr>
              <p:spPr bwMode="auto">
                <a:xfrm>
                  <a:off x="3269" y="3148"/>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900" name="Freeform 411"/>
                <p:cNvSpPr>
                  <a:spLocks/>
                </p:cNvSpPr>
                <p:nvPr/>
              </p:nvSpPr>
              <p:spPr bwMode="auto">
                <a:xfrm>
                  <a:off x="3299" y="3148"/>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901" name="Freeform 412"/>
                <p:cNvSpPr>
                  <a:spLocks/>
                </p:cNvSpPr>
                <p:nvPr/>
              </p:nvSpPr>
              <p:spPr bwMode="auto">
                <a:xfrm>
                  <a:off x="3330" y="3148"/>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902" name="Freeform 413"/>
                <p:cNvSpPr>
                  <a:spLocks/>
                </p:cNvSpPr>
                <p:nvPr/>
              </p:nvSpPr>
              <p:spPr bwMode="auto">
                <a:xfrm>
                  <a:off x="3360" y="3148"/>
                  <a:ext cx="11" cy="9"/>
                </a:xfrm>
                <a:custGeom>
                  <a:avLst/>
                  <a:gdLst>
                    <a:gd name="T0" fmla="*/ 0 w 11"/>
                    <a:gd name="T1" fmla="*/ 4 h 9"/>
                    <a:gd name="T2" fmla="*/ 11 w 11"/>
                    <a:gd name="T3" fmla="*/ 0 h 9"/>
                    <a:gd name="T4" fmla="*/ 11 w 11"/>
                    <a:gd name="T5" fmla="*/ 4 h 9"/>
                    <a:gd name="T6" fmla="*/ 0 w 11"/>
                    <a:gd name="T7" fmla="*/ 9 h 9"/>
                    <a:gd name="T8" fmla="*/ 0 w 11"/>
                    <a:gd name="T9" fmla="*/ 4 h 9"/>
                    <a:gd name="T10" fmla="*/ 0 60000 65536"/>
                    <a:gd name="T11" fmla="*/ 0 60000 65536"/>
                    <a:gd name="T12" fmla="*/ 0 60000 65536"/>
                    <a:gd name="T13" fmla="*/ 0 60000 65536"/>
                    <a:gd name="T14" fmla="*/ 0 60000 65536"/>
                    <a:gd name="T15" fmla="*/ 0 w 11"/>
                    <a:gd name="T16" fmla="*/ 0 h 9"/>
                    <a:gd name="T17" fmla="*/ 11 w 11"/>
                    <a:gd name="T18" fmla="*/ 9 h 9"/>
                  </a:gdLst>
                  <a:ahLst/>
                  <a:cxnLst>
                    <a:cxn ang="T10">
                      <a:pos x="T0" y="T1"/>
                    </a:cxn>
                    <a:cxn ang="T11">
                      <a:pos x="T2" y="T3"/>
                    </a:cxn>
                    <a:cxn ang="T12">
                      <a:pos x="T4" y="T5"/>
                    </a:cxn>
                    <a:cxn ang="T13">
                      <a:pos x="T6" y="T7"/>
                    </a:cxn>
                    <a:cxn ang="T14">
                      <a:pos x="T8" y="T9"/>
                    </a:cxn>
                  </a:cxnLst>
                  <a:rect l="T15" t="T16" r="T17" b="T18"/>
                  <a:pathLst>
                    <a:path w="11" h="9">
                      <a:moveTo>
                        <a:pt x="0" y="4"/>
                      </a:moveTo>
                      <a:lnTo>
                        <a:pt x="11" y="0"/>
                      </a:lnTo>
                      <a:lnTo>
                        <a:pt x="11"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grpSp>
          <p:grpSp>
            <p:nvGrpSpPr>
              <p:cNvPr id="209" name="Group 208"/>
              <p:cNvGrpSpPr>
                <a:grpSpLocks/>
              </p:cNvGrpSpPr>
              <p:nvPr/>
            </p:nvGrpSpPr>
            <p:grpSpPr bwMode="auto">
              <a:xfrm>
                <a:off x="1493" y="2765"/>
                <a:ext cx="3408" cy="392"/>
                <a:chOff x="1493" y="2765"/>
                <a:chExt cx="3408" cy="392"/>
              </a:xfrm>
            </p:grpSpPr>
            <p:sp>
              <p:nvSpPr>
                <p:cNvPr id="1503" name="Freeform 415"/>
                <p:cNvSpPr>
                  <a:spLocks/>
                </p:cNvSpPr>
                <p:nvPr/>
              </p:nvSpPr>
              <p:spPr bwMode="auto">
                <a:xfrm>
                  <a:off x="3391" y="3148"/>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04" name="Freeform 416"/>
                <p:cNvSpPr>
                  <a:spLocks/>
                </p:cNvSpPr>
                <p:nvPr/>
              </p:nvSpPr>
              <p:spPr bwMode="auto">
                <a:xfrm>
                  <a:off x="3422" y="3148"/>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05" name="Freeform 417"/>
                <p:cNvSpPr>
                  <a:spLocks/>
                </p:cNvSpPr>
                <p:nvPr/>
              </p:nvSpPr>
              <p:spPr bwMode="auto">
                <a:xfrm>
                  <a:off x="3452" y="3148"/>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06" name="Freeform 418"/>
                <p:cNvSpPr>
                  <a:spLocks/>
                </p:cNvSpPr>
                <p:nvPr/>
              </p:nvSpPr>
              <p:spPr bwMode="auto">
                <a:xfrm>
                  <a:off x="3483" y="3148"/>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07" name="Freeform 419"/>
                <p:cNvSpPr>
                  <a:spLocks/>
                </p:cNvSpPr>
                <p:nvPr/>
              </p:nvSpPr>
              <p:spPr bwMode="auto">
                <a:xfrm>
                  <a:off x="3513" y="3148"/>
                  <a:ext cx="11" cy="9"/>
                </a:xfrm>
                <a:custGeom>
                  <a:avLst/>
                  <a:gdLst>
                    <a:gd name="T0" fmla="*/ 0 w 11"/>
                    <a:gd name="T1" fmla="*/ 4 h 9"/>
                    <a:gd name="T2" fmla="*/ 11 w 11"/>
                    <a:gd name="T3" fmla="*/ 0 h 9"/>
                    <a:gd name="T4" fmla="*/ 11 w 11"/>
                    <a:gd name="T5" fmla="*/ 4 h 9"/>
                    <a:gd name="T6" fmla="*/ 0 w 11"/>
                    <a:gd name="T7" fmla="*/ 9 h 9"/>
                    <a:gd name="T8" fmla="*/ 0 w 11"/>
                    <a:gd name="T9" fmla="*/ 4 h 9"/>
                    <a:gd name="T10" fmla="*/ 0 60000 65536"/>
                    <a:gd name="T11" fmla="*/ 0 60000 65536"/>
                    <a:gd name="T12" fmla="*/ 0 60000 65536"/>
                    <a:gd name="T13" fmla="*/ 0 60000 65536"/>
                    <a:gd name="T14" fmla="*/ 0 60000 65536"/>
                    <a:gd name="T15" fmla="*/ 0 w 11"/>
                    <a:gd name="T16" fmla="*/ 0 h 9"/>
                    <a:gd name="T17" fmla="*/ 11 w 11"/>
                    <a:gd name="T18" fmla="*/ 9 h 9"/>
                  </a:gdLst>
                  <a:ahLst/>
                  <a:cxnLst>
                    <a:cxn ang="T10">
                      <a:pos x="T0" y="T1"/>
                    </a:cxn>
                    <a:cxn ang="T11">
                      <a:pos x="T2" y="T3"/>
                    </a:cxn>
                    <a:cxn ang="T12">
                      <a:pos x="T4" y="T5"/>
                    </a:cxn>
                    <a:cxn ang="T13">
                      <a:pos x="T6" y="T7"/>
                    </a:cxn>
                    <a:cxn ang="T14">
                      <a:pos x="T8" y="T9"/>
                    </a:cxn>
                  </a:cxnLst>
                  <a:rect l="T15" t="T16" r="T17" b="T18"/>
                  <a:pathLst>
                    <a:path w="11" h="9">
                      <a:moveTo>
                        <a:pt x="0" y="4"/>
                      </a:moveTo>
                      <a:lnTo>
                        <a:pt x="11" y="0"/>
                      </a:lnTo>
                      <a:lnTo>
                        <a:pt x="11"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08" name="Freeform 420"/>
                <p:cNvSpPr>
                  <a:spLocks/>
                </p:cNvSpPr>
                <p:nvPr/>
              </p:nvSpPr>
              <p:spPr bwMode="auto">
                <a:xfrm>
                  <a:off x="3544" y="3148"/>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09" name="Freeform 421"/>
                <p:cNvSpPr>
                  <a:spLocks/>
                </p:cNvSpPr>
                <p:nvPr/>
              </p:nvSpPr>
              <p:spPr bwMode="auto">
                <a:xfrm>
                  <a:off x="3575" y="3148"/>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10" name="Freeform 422"/>
                <p:cNvSpPr>
                  <a:spLocks/>
                </p:cNvSpPr>
                <p:nvPr/>
              </p:nvSpPr>
              <p:spPr bwMode="auto">
                <a:xfrm>
                  <a:off x="3605" y="3148"/>
                  <a:ext cx="11" cy="9"/>
                </a:xfrm>
                <a:custGeom>
                  <a:avLst/>
                  <a:gdLst>
                    <a:gd name="T0" fmla="*/ 0 w 11"/>
                    <a:gd name="T1" fmla="*/ 4 h 9"/>
                    <a:gd name="T2" fmla="*/ 11 w 11"/>
                    <a:gd name="T3" fmla="*/ 0 h 9"/>
                    <a:gd name="T4" fmla="*/ 11 w 11"/>
                    <a:gd name="T5" fmla="*/ 4 h 9"/>
                    <a:gd name="T6" fmla="*/ 0 w 11"/>
                    <a:gd name="T7" fmla="*/ 9 h 9"/>
                    <a:gd name="T8" fmla="*/ 0 w 11"/>
                    <a:gd name="T9" fmla="*/ 4 h 9"/>
                    <a:gd name="T10" fmla="*/ 0 60000 65536"/>
                    <a:gd name="T11" fmla="*/ 0 60000 65536"/>
                    <a:gd name="T12" fmla="*/ 0 60000 65536"/>
                    <a:gd name="T13" fmla="*/ 0 60000 65536"/>
                    <a:gd name="T14" fmla="*/ 0 60000 65536"/>
                    <a:gd name="T15" fmla="*/ 0 w 11"/>
                    <a:gd name="T16" fmla="*/ 0 h 9"/>
                    <a:gd name="T17" fmla="*/ 11 w 11"/>
                    <a:gd name="T18" fmla="*/ 9 h 9"/>
                  </a:gdLst>
                  <a:ahLst/>
                  <a:cxnLst>
                    <a:cxn ang="T10">
                      <a:pos x="T0" y="T1"/>
                    </a:cxn>
                    <a:cxn ang="T11">
                      <a:pos x="T2" y="T3"/>
                    </a:cxn>
                    <a:cxn ang="T12">
                      <a:pos x="T4" y="T5"/>
                    </a:cxn>
                    <a:cxn ang="T13">
                      <a:pos x="T6" y="T7"/>
                    </a:cxn>
                    <a:cxn ang="T14">
                      <a:pos x="T8" y="T9"/>
                    </a:cxn>
                  </a:cxnLst>
                  <a:rect l="T15" t="T16" r="T17" b="T18"/>
                  <a:pathLst>
                    <a:path w="11" h="9">
                      <a:moveTo>
                        <a:pt x="0" y="4"/>
                      </a:moveTo>
                      <a:lnTo>
                        <a:pt x="11" y="0"/>
                      </a:lnTo>
                      <a:lnTo>
                        <a:pt x="11"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11" name="Freeform 423"/>
                <p:cNvSpPr>
                  <a:spLocks/>
                </p:cNvSpPr>
                <p:nvPr/>
              </p:nvSpPr>
              <p:spPr bwMode="auto">
                <a:xfrm>
                  <a:off x="3636" y="3148"/>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12" name="Freeform 424"/>
                <p:cNvSpPr>
                  <a:spLocks/>
                </p:cNvSpPr>
                <p:nvPr/>
              </p:nvSpPr>
              <p:spPr bwMode="auto">
                <a:xfrm>
                  <a:off x="3667" y="3148"/>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13" name="Freeform 425"/>
                <p:cNvSpPr>
                  <a:spLocks/>
                </p:cNvSpPr>
                <p:nvPr/>
              </p:nvSpPr>
              <p:spPr bwMode="auto">
                <a:xfrm>
                  <a:off x="3697" y="3148"/>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14" name="Freeform 426"/>
                <p:cNvSpPr>
                  <a:spLocks/>
                </p:cNvSpPr>
                <p:nvPr/>
              </p:nvSpPr>
              <p:spPr bwMode="auto">
                <a:xfrm>
                  <a:off x="3728" y="3148"/>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15" name="Freeform 427"/>
                <p:cNvSpPr>
                  <a:spLocks/>
                </p:cNvSpPr>
                <p:nvPr/>
              </p:nvSpPr>
              <p:spPr bwMode="auto">
                <a:xfrm>
                  <a:off x="3758" y="3148"/>
                  <a:ext cx="11" cy="9"/>
                </a:xfrm>
                <a:custGeom>
                  <a:avLst/>
                  <a:gdLst>
                    <a:gd name="T0" fmla="*/ 0 w 11"/>
                    <a:gd name="T1" fmla="*/ 4 h 9"/>
                    <a:gd name="T2" fmla="*/ 11 w 11"/>
                    <a:gd name="T3" fmla="*/ 0 h 9"/>
                    <a:gd name="T4" fmla="*/ 11 w 11"/>
                    <a:gd name="T5" fmla="*/ 4 h 9"/>
                    <a:gd name="T6" fmla="*/ 0 w 11"/>
                    <a:gd name="T7" fmla="*/ 9 h 9"/>
                    <a:gd name="T8" fmla="*/ 0 w 11"/>
                    <a:gd name="T9" fmla="*/ 4 h 9"/>
                    <a:gd name="T10" fmla="*/ 0 60000 65536"/>
                    <a:gd name="T11" fmla="*/ 0 60000 65536"/>
                    <a:gd name="T12" fmla="*/ 0 60000 65536"/>
                    <a:gd name="T13" fmla="*/ 0 60000 65536"/>
                    <a:gd name="T14" fmla="*/ 0 60000 65536"/>
                    <a:gd name="T15" fmla="*/ 0 w 11"/>
                    <a:gd name="T16" fmla="*/ 0 h 9"/>
                    <a:gd name="T17" fmla="*/ 11 w 11"/>
                    <a:gd name="T18" fmla="*/ 9 h 9"/>
                  </a:gdLst>
                  <a:ahLst/>
                  <a:cxnLst>
                    <a:cxn ang="T10">
                      <a:pos x="T0" y="T1"/>
                    </a:cxn>
                    <a:cxn ang="T11">
                      <a:pos x="T2" y="T3"/>
                    </a:cxn>
                    <a:cxn ang="T12">
                      <a:pos x="T4" y="T5"/>
                    </a:cxn>
                    <a:cxn ang="T13">
                      <a:pos x="T6" y="T7"/>
                    </a:cxn>
                    <a:cxn ang="T14">
                      <a:pos x="T8" y="T9"/>
                    </a:cxn>
                  </a:cxnLst>
                  <a:rect l="T15" t="T16" r="T17" b="T18"/>
                  <a:pathLst>
                    <a:path w="11" h="9">
                      <a:moveTo>
                        <a:pt x="0" y="4"/>
                      </a:moveTo>
                      <a:lnTo>
                        <a:pt x="11" y="0"/>
                      </a:lnTo>
                      <a:lnTo>
                        <a:pt x="11"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16" name="Freeform 428"/>
                <p:cNvSpPr>
                  <a:spLocks/>
                </p:cNvSpPr>
                <p:nvPr/>
              </p:nvSpPr>
              <p:spPr bwMode="auto">
                <a:xfrm>
                  <a:off x="3789" y="3148"/>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17" name="Freeform 429"/>
                <p:cNvSpPr>
                  <a:spLocks/>
                </p:cNvSpPr>
                <p:nvPr/>
              </p:nvSpPr>
              <p:spPr bwMode="auto">
                <a:xfrm>
                  <a:off x="3820" y="3148"/>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18" name="Freeform 430"/>
                <p:cNvSpPr>
                  <a:spLocks/>
                </p:cNvSpPr>
                <p:nvPr/>
              </p:nvSpPr>
              <p:spPr bwMode="auto">
                <a:xfrm>
                  <a:off x="3850" y="3148"/>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19" name="Freeform 431"/>
                <p:cNvSpPr>
                  <a:spLocks/>
                </p:cNvSpPr>
                <p:nvPr/>
              </p:nvSpPr>
              <p:spPr bwMode="auto">
                <a:xfrm>
                  <a:off x="3881" y="3148"/>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20" name="Freeform 432"/>
                <p:cNvSpPr>
                  <a:spLocks/>
                </p:cNvSpPr>
                <p:nvPr/>
              </p:nvSpPr>
              <p:spPr bwMode="auto">
                <a:xfrm>
                  <a:off x="3911" y="3148"/>
                  <a:ext cx="11" cy="9"/>
                </a:xfrm>
                <a:custGeom>
                  <a:avLst/>
                  <a:gdLst>
                    <a:gd name="T0" fmla="*/ 0 w 11"/>
                    <a:gd name="T1" fmla="*/ 4 h 9"/>
                    <a:gd name="T2" fmla="*/ 11 w 11"/>
                    <a:gd name="T3" fmla="*/ 0 h 9"/>
                    <a:gd name="T4" fmla="*/ 11 w 11"/>
                    <a:gd name="T5" fmla="*/ 4 h 9"/>
                    <a:gd name="T6" fmla="*/ 0 w 11"/>
                    <a:gd name="T7" fmla="*/ 9 h 9"/>
                    <a:gd name="T8" fmla="*/ 0 w 11"/>
                    <a:gd name="T9" fmla="*/ 4 h 9"/>
                    <a:gd name="T10" fmla="*/ 0 60000 65536"/>
                    <a:gd name="T11" fmla="*/ 0 60000 65536"/>
                    <a:gd name="T12" fmla="*/ 0 60000 65536"/>
                    <a:gd name="T13" fmla="*/ 0 60000 65536"/>
                    <a:gd name="T14" fmla="*/ 0 60000 65536"/>
                    <a:gd name="T15" fmla="*/ 0 w 11"/>
                    <a:gd name="T16" fmla="*/ 0 h 9"/>
                    <a:gd name="T17" fmla="*/ 11 w 11"/>
                    <a:gd name="T18" fmla="*/ 9 h 9"/>
                  </a:gdLst>
                  <a:ahLst/>
                  <a:cxnLst>
                    <a:cxn ang="T10">
                      <a:pos x="T0" y="T1"/>
                    </a:cxn>
                    <a:cxn ang="T11">
                      <a:pos x="T2" y="T3"/>
                    </a:cxn>
                    <a:cxn ang="T12">
                      <a:pos x="T4" y="T5"/>
                    </a:cxn>
                    <a:cxn ang="T13">
                      <a:pos x="T6" y="T7"/>
                    </a:cxn>
                    <a:cxn ang="T14">
                      <a:pos x="T8" y="T9"/>
                    </a:cxn>
                  </a:cxnLst>
                  <a:rect l="T15" t="T16" r="T17" b="T18"/>
                  <a:pathLst>
                    <a:path w="11" h="9">
                      <a:moveTo>
                        <a:pt x="0" y="4"/>
                      </a:moveTo>
                      <a:lnTo>
                        <a:pt x="11" y="0"/>
                      </a:lnTo>
                      <a:lnTo>
                        <a:pt x="11"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21" name="Freeform 433"/>
                <p:cNvSpPr>
                  <a:spLocks/>
                </p:cNvSpPr>
                <p:nvPr/>
              </p:nvSpPr>
              <p:spPr bwMode="auto">
                <a:xfrm>
                  <a:off x="3942" y="3148"/>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22" name="Freeform 434"/>
                <p:cNvSpPr>
                  <a:spLocks/>
                </p:cNvSpPr>
                <p:nvPr/>
              </p:nvSpPr>
              <p:spPr bwMode="auto">
                <a:xfrm>
                  <a:off x="3973" y="3148"/>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23" name="Freeform 435"/>
                <p:cNvSpPr>
                  <a:spLocks/>
                </p:cNvSpPr>
                <p:nvPr/>
              </p:nvSpPr>
              <p:spPr bwMode="auto">
                <a:xfrm>
                  <a:off x="4003" y="3148"/>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24" name="Freeform 436"/>
                <p:cNvSpPr>
                  <a:spLocks/>
                </p:cNvSpPr>
                <p:nvPr/>
              </p:nvSpPr>
              <p:spPr bwMode="auto">
                <a:xfrm>
                  <a:off x="4034" y="3148"/>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25" name="Freeform 437"/>
                <p:cNvSpPr>
                  <a:spLocks/>
                </p:cNvSpPr>
                <p:nvPr/>
              </p:nvSpPr>
              <p:spPr bwMode="auto">
                <a:xfrm>
                  <a:off x="4064" y="3148"/>
                  <a:ext cx="11" cy="9"/>
                </a:xfrm>
                <a:custGeom>
                  <a:avLst/>
                  <a:gdLst>
                    <a:gd name="T0" fmla="*/ 0 w 11"/>
                    <a:gd name="T1" fmla="*/ 4 h 9"/>
                    <a:gd name="T2" fmla="*/ 11 w 11"/>
                    <a:gd name="T3" fmla="*/ 0 h 9"/>
                    <a:gd name="T4" fmla="*/ 11 w 11"/>
                    <a:gd name="T5" fmla="*/ 4 h 9"/>
                    <a:gd name="T6" fmla="*/ 0 w 11"/>
                    <a:gd name="T7" fmla="*/ 9 h 9"/>
                    <a:gd name="T8" fmla="*/ 0 w 11"/>
                    <a:gd name="T9" fmla="*/ 4 h 9"/>
                    <a:gd name="T10" fmla="*/ 0 60000 65536"/>
                    <a:gd name="T11" fmla="*/ 0 60000 65536"/>
                    <a:gd name="T12" fmla="*/ 0 60000 65536"/>
                    <a:gd name="T13" fmla="*/ 0 60000 65536"/>
                    <a:gd name="T14" fmla="*/ 0 60000 65536"/>
                    <a:gd name="T15" fmla="*/ 0 w 11"/>
                    <a:gd name="T16" fmla="*/ 0 h 9"/>
                    <a:gd name="T17" fmla="*/ 11 w 11"/>
                    <a:gd name="T18" fmla="*/ 9 h 9"/>
                  </a:gdLst>
                  <a:ahLst/>
                  <a:cxnLst>
                    <a:cxn ang="T10">
                      <a:pos x="T0" y="T1"/>
                    </a:cxn>
                    <a:cxn ang="T11">
                      <a:pos x="T2" y="T3"/>
                    </a:cxn>
                    <a:cxn ang="T12">
                      <a:pos x="T4" y="T5"/>
                    </a:cxn>
                    <a:cxn ang="T13">
                      <a:pos x="T6" y="T7"/>
                    </a:cxn>
                    <a:cxn ang="T14">
                      <a:pos x="T8" y="T9"/>
                    </a:cxn>
                  </a:cxnLst>
                  <a:rect l="T15" t="T16" r="T17" b="T18"/>
                  <a:pathLst>
                    <a:path w="11" h="9">
                      <a:moveTo>
                        <a:pt x="0" y="4"/>
                      </a:moveTo>
                      <a:lnTo>
                        <a:pt x="11" y="0"/>
                      </a:lnTo>
                      <a:lnTo>
                        <a:pt x="11"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26" name="Freeform 438"/>
                <p:cNvSpPr>
                  <a:spLocks/>
                </p:cNvSpPr>
                <p:nvPr/>
              </p:nvSpPr>
              <p:spPr bwMode="auto">
                <a:xfrm>
                  <a:off x="4095" y="3148"/>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27" name="Freeform 439"/>
                <p:cNvSpPr>
                  <a:spLocks/>
                </p:cNvSpPr>
                <p:nvPr/>
              </p:nvSpPr>
              <p:spPr bwMode="auto">
                <a:xfrm>
                  <a:off x="4126" y="3148"/>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28" name="Freeform 440"/>
                <p:cNvSpPr>
                  <a:spLocks/>
                </p:cNvSpPr>
                <p:nvPr/>
              </p:nvSpPr>
              <p:spPr bwMode="auto">
                <a:xfrm>
                  <a:off x="4156" y="3148"/>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29" name="Freeform 441"/>
                <p:cNvSpPr>
                  <a:spLocks/>
                </p:cNvSpPr>
                <p:nvPr/>
              </p:nvSpPr>
              <p:spPr bwMode="auto">
                <a:xfrm>
                  <a:off x="4187" y="3148"/>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30" name="Freeform 442"/>
                <p:cNvSpPr>
                  <a:spLocks/>
                </p:cNvSpPr>
                <p:nvPr/>
              </p:nvSpPr>
              <p:spPr bwMode="auto">
                <a:xfrm>
                  <a:off x="4217" y="3148"/>
                  <a:ext cx="11" cy="9"/>
                </a:xfrm>
                <a:custGeom>
                  <a:avLst/>
                  <a:gdLst>
                    <a:gd name="T0" fmla="*/ 0 w 11"/>
                    <a:gd name="T1" fmla="*/ 4 h 9"/>
                    <a:gd name="T2" fmla="*/ 11 w 11"/>
                    <a:gd name="T3" fmla="*/ 0 h 9"/>
                    <a:gd name="T4" fmla="*/ 11 w 11"/>
                    <a:gd name="T5" fmla="*/ 4 h 9"/>
                    <a:gd name="T6" fmla="*/ 0 w 11"/>
                    <a:gd name="T7" fmla="*/ 9 h 9"/>
                    <a:gd name="T8" fmla="*/ 0 w 11"/>
                    <a:gd name="T9" fmla="*/ 4 h 9"/>
                    <a:gd name="T10" fmla="*/ 0 60000 65536"/>
                    <a:gd name="T11" fmla="*/ 0 60000 65536"/>
                    <a:gd name="T12" fmla="*/ 0 60000 65536"/>
                    <a:gd name="T13" fmla="*/ 0 60000 65536"/>
                    <a:gd name="T14" fmla="*/ 0 60000 65536"/>
                    <a:gd name="T15" fmla="*/ 0 w 11"/>
                    <a:gd name="T16" fmla="*/ 0 h 9"/>
                    <a:gd name="T17" fmla="*/ 11 w 11"/>
                    <a:gd name="T18" fmla="*/ 9 h 9"/>
                  </a:gdLst>
                  <a:ahLst/>
                  <a:cxnLst>
                    <a:cxn ang="T10">
                      <a:pos x="T0" y="T1"/>
                    </a:cxn>
                    <a:cxn ang="T11">
                      <a:pos x="T2" y="T3"/>
                    </a:cxn>
                    <a:cxn ang="T12">
                      <a:pos x="T4" y="T5"/>
                    </a:cxn>
                    <a:cxn ang="T13">
                      <a:pos x="T6" y="T7"/>
                    </a:cxn>
                    <a:cxn ang="T14">
                      <a:pos x="T8" y="T9"/>
                    </a:cxn>
                  </a:cxnLst>
                  <a:rect l="T15" t="T16" r="T17" b="T18"/>
                  <a:pathLst>
                    <a:path w="11" h="9">
                      <a:moveTo>
                        <a:pt x="0" y="4"/>
                      </a:moveTo>
                      <a:lnTo>
                        <a:pt x="11" y="0"/>
                      </a:lnTo>
                      <a:lnTo>
                        <a:pt x="11"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31" name="Freeform 443"/>
                <p:cNvSpPr>
                  <a:spLocks/>
                </p:cNvSpPr>
                <p:nvPr/>
              </p:nvSpPr>
              <p:spPr bwMode="auto">
                <a:xfrm>
                  <a:off x="4248" y="3148"/>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32" name="Freeform 444"/>
                <p:cNvSpPr>
                  <a:spLocks/>
                </p:cNvSpPr>
                <p:nvPr/>
              </p:nvSpPr>
              <p:spPr bwMode="auto">
                <a:xfrm>
                  <a:off x="4279" y="3148"/>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33" name="Freeform 445"/>
                <p:cNvSpPr>
                  <a:spLocks/>
                </p:cNvSpPr>
                <p:nvPr/>
              </p:nvSpPr>
              <p:spPr bwMode="auto">
                <a:xfrm>
                  <a:off x="4309" y="3148"/>
                  <a:ext cx="11" cy="9"/>
                </a:xfrm>
                <a:custGeom>
                  <a:avLst/>
                  <a:gdLst>
                    <a:gd name="T0" fmla="*/ 0 w 11"/>
                    <a:gd name="T1" fmla="*/ 4 h 9"/>
                    <a:gd name="T2" fmla="*/ 11 w 11"/>
                    <a:gd name="T3" fmla="*/ 0 h 9"/>
                    <a:gd name="T4" fmla="*/ 11 w 11"/>
                    <a:gd name="T5" fmla="*/ 4 h 9"/>
                    <a:gd name="T6" fmla="*/ 0 w 11"/>
                    <a:gd name="T7" fmla="*/ 9 h 9"/>
                    <a:gd name="T8" fmla="*/ 0 w 11"/>
                    <a:gd name="T9" fmla="*/ 4 h 9"/>
                    <a:gd name="T10" fmla="*/ 0 60000 65536"/>
                    <a:gd name="T11" fmla="*/ 0 60000 65536"/>
                    <a:gd name="T12" fmla="*/ 0 60000 65536"/>
                    <a:gd name="T13" fmla="*/ 0 60000 65536"/>
                    <a:gd name="T14" fmla="*/ 0 60000 65536"/>
                    <a:gd name="T15" fmla="*/ 0 w 11"/>
                    <a:gd name="T16" fmla="*/ 0 h 9"/>
                    <a:gd name="T17" fmla="*/ 11 w 11"/>
                    <a:gd name="T18" fmla="*/ 9 h 9"/>
                  </a:gdLst>
                  <a:ahLst/>
                  <a:cxnLst>
                    <a:cxn ang="T10">
                      <a:pos x="T0" y="T1"/>
                    </a:cxn>
                    <a:cxn ang="T11">
                      <a:pos x="T2" y="T3"/>
                    </a:cxn>
                    <a:cxn ang="T12">
                      <a:pos x="T4" y="T5"/>
                    </a:cxn>
                    <a:cxn ang="T13">
                      <a:pos x="T6" y="T7"/>
                    </a:cxn>
                    <a:cxn ang="T14">
                      <a:pos x="T8" y="T9"/>
                    </a:cxn>
                  </a:cxnLst>
                  <a:rect l="T15" t="T16" r="T17" b="T18"/>
                  <a:pathLst>
                    <a:path w="11" h="9">
                      <a:moveTo>
                        <a:pt x="0" y="4"/>
                      </a:moveTo>
                      <a:lnTo>
                        <a:pt x="11" y="0"/>
                      </a:lnTo>
                      <a:lnTo>
                        <a:pt x="11"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34" name="Freeform 446"/>
                <p:cNvSpPr>
                  <a:spLocks/>
                </p:cNvSpPr>
                <p:nvPr/>
              </p:nvSpPr>
              <p:spPr bwMode="auto">
                <a:xfrm>
                  <a:off x="4340" y="3148"/>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35" name="Freeform 447"/>
                <p:cNvSpPr>
                  <a:spLocks/>
                </p:cNvSpPr>
                <p:nvPr/>
              </p:nvSpPr>
              <p:spPr bwMode="auto">
                <a:xfrm>
                  <a:off x="4371" y="3148"/>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36" name="Freeform 448"/>
                <p:cNvSpPr>
                  <a:spLocks/>
                </p:cNvSpPr>
                <p:nvPr/>
              </p:nvSpPr>
              <p:spPr bwMode="auto">
                <a:xfrm>
                  <a:off x="4401" y="3148"/>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37" name="Freeform 449"/>
                <p:cNvSpPr>
                  <a:spLocks/>
                </p:cNvSpPr>
                <p:nvPr/>
              </p:nvSpPr>
              <p:spPr bwMode="auto">
                <a:xfrm>
                  <a:off x="4432" y="3148"/>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38" name="Freeform 450"/>
                <p:cNvSpPr>
                  <a:spLocks/>
                </p:cNvSpPr>
                <p:nvPr/>
              </p:nvSpPr>
              <p:spPr bwMode="auto">
                <a:xfrm>
                  <a:off x="4462" y="3148"/>
                  <a:ext cx="11" cy="9"/>
                </a:xfrm>
                <a:custGeom>
                  <a:avLst/>
                  <a:gdLst>
                    <a:gd name="T0" fmla="*/ 0 w 11"/>
                    <a:gd name="T1" fmla="*/ 4 h 9"/>
                    <a:gd name="T2" fmla="*/ 11 w 11"/>
                    <a:gd name="T3" fmla="*/ 0 h 9"/>
                    <a:gd name="T4" fmla="*/ 11 w 11"/>
                    <a:gd name="T5" fmla="*/ 4 h 9"/>
                    <a:gd name="T6" fmla="*/ 0 w 11"/>
                    <a:gd name="T7" fmla="*/ 9 h 9"/>
                    <a:gd name="T8" fmla="*/ 0 w 11"/>
                    <a:gd name="T9" fmla="*/ 4 h 9"/>
                    <a:gd name="T10" fmla="*/ 0 60000 65536"/>
                    <a:gd name="T11" fmla="*/ 0 60000 65536"/>
                    <a:gd name="T12" fmla="*/ 0 60000 65536"/>
                    <a:gd name="T13" fmla="*/ 0 60000 65536"/>
                    <a:gd name="T14" fmla="*/ 0 60000 65536"/>
                    <a:gd name="T15" fmla="*/ 0 w 11"/>
                    <a:gd name="T16" fmla="*/ 0 h 9"/>
                    <a:gd name="T17" fmla="*/ 11 w 11"/>
                    <a:gd name="T18" fmla="*/ 9 h 9"/>
                  </a:gdLst>
                  <a:ahLst/>
                  <a:cxnLst>
                    <a:cxn ang="T10">
                      <a:pos x="T0" y="T1"/>
                    </a:cxn>
                    <a:cxn ang="T11">
                      <a:pos x="T2" y="T3"/>
                    </a:cxn>
                    <a:cxn ang="T12">
                      <a:pos x="T4" y="T5"/>
                    </a:cxn>
                    <a:cxn ang="T13">
                      <a:pos x="T6" y="T7"/>
                    </a:cxn>
                    <a:cxn ang="T14">
                      <a:pos x="T8" y="T9"/>
                    </a:cxn>
                  </a:cxnLst>
                  <a:rect l="T15" t="T16" r="T17" b="T18"/>
                  <a:pathLst>
                    <a:path w="11" h="9">
                      <a:moveTo>
                        <a:pt x="0" y="4"/>
                      </a:moveTo>
                      <a:lnTo>
                        <a:pt x="11" y="0"/>
                      </a:lnTo>
                      <a:lnTo>
                        <a:pt x="11"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39" name="Freeform 451"/>
                <p:cNvSpPr>
                  <a:spLocks/>
                </p:cNvSpPr>
                <p:nvPr/>
              </p:nvSpPr>
              <p:spPr bwMode="auto">
                <a:xfrm>
                  <a:off x="4493" y="3148"/>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40" name="Freeform 452"/>
                <p:cNvSpPr>
                  <a:spLocks/>
                </p:cNvSpPr>
                <p:nvPr/>
              </p:nvSpPr>
              <p:spPr bwMode="auto">
                <a:xfrm>
                  <a:off x="4524" y="3148"/>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41" name="Freeform 453"/>
                <p:cNvSpPr>
                  <a:spLocks/>
                </p:cNvSpPr>
                <p:nvPr/>
              </p:nvSpPr>
              <p:spPr bwMode="auto">
                <a:xfrm>
                  <a:off x="4554" y="3148"/>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42" name="Freeform 454"/>
                <p:cNvSpPr>
                  <a:spLocks/>
                </p:cNvSpPr>
                <p:nvPr/>
              </p:nvSpPr>
              <p:spPr bwMode="auto">
                <a:xfrm>
                  <a:off x="4585" y="3148"/>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43" name="Freeform 455"/>
                <p:cNvSpPr>
                  <a:spLocks/>
                </p:cNvSpPr>
                <p:nvPr/>
              </p:nvSpPr>
              <p:spPr bwMode="auto">
                <a:xfrm>
                  <a:off x="4615" y="3148"/>
                  <a:ext cx="11" cy="9"/>
                </a:xfrm>
                <a:custGeom>
                  <a:avLst/>
                  <a:gdLst>
                    <a:gd name="T0" fmla="*/ 0 w 11"/>
                    <a:gd name="T1" fmla="*/ 4 h 9"/>
                    <a:gd name="T2" fmla="*/ 11 w 11"/>
                    <a:gd name="T3" fmla="*/ 0 h 9"/>
                    <a:gd name="T4" fmla="*/ 11 w 11"/>
                    <a:gd name="T5" fmla="*/ 4 h 9"/>
                    <a:gd name="T6" fmla="*/ 0 w 11"/>
                    <a:gd name="T7" fmla="*/ 9 h 9"/>
                    <a:gd name="T8" fmla="*/ 0 w 11"/>
                    <a:gd name="T9" fmla="*/ 4 h 9"/>
                    <a:gd name="T10" fmla="*/ 0 60000 65536"/>
                    <a:gd name="T11" fmla="*/ 0 60000 65536"/>
                    <a:gd name="T12" fmla="*/ 0 60000 65536"/>
                    <a:gd name="T13" fmla="*/ 0 60000 65536"/>
                    <a:gd name="T14" fmla="*/ 0 60000 65536"/>
                    <a:gd name="T15" fmla="*/ 0 w 11"/>
                    <a:gd name="T16" fmla="*/ 0 h 9"/>
                    <a:gd name="T17" fmla="*/ 11 w 11"/>
                    <a:gd name="T18" fmla="*/ 9 h 9"/>
                  </a:gdLst>
                  <a:ahLst/>
                  <a:cxnLst>
                    <a:cxn ang="T10">
                      <a:pos x="T0" y="T1"/>
                    </a:cxn>
                    <a:cxn ang="T11">
                      <a:pos x="T2" y="T3"/>
                    </a:cxn>
                    <a:cxn ang="T12">
                      <a:pos x="T4" y="T5"/>
                    </a:cxn>
                    <a:cxn ang="T13">
                      <a:pos x="T6" y="T7"/>
                    </a:cxn>
                    <a:cxn ang="T14">
                      <a:pos x="T8" y="T9"/>
                    </a:cxn>
                  </a:cxnLst>
                  <a:rect l="T15" t="T16" r="T17" b="T18"/>
                  <a:pathLst>
                    <a:path w="11" h="9">
                      <a:moveTo>
                        <a:pt x="0" y="4"/>
                      </a:moveTo>
                      <a:lnTo>
                        <a:pt x="11" y="0"/>
                      </a:lnTo>
                      <a:lnTo>
                        <a:pt x="11"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44" name="Freeform 456"/>
                <p:cNvSpPr>
                  <a:spLocks/>
                </p:cNvSpPr>
                <p:nvPr/>
              </p:nvSpPr>
              <p:spPr bwMode="auto">
                <a:xfrm>
                  <a:off x="4646" y="3148"/>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45" name="Freeform 457"/>
                <p:cNvSpPr>
                  <a:spLocks/>
                </p:cNvSpPr>
                <p:nvPr/>
              </p:nvSpPr>
              <p:spPr bwMode="auto">
                <a:xfrm>
                  <a:off x="4677" y="3148"/>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46" name="Freeform 458"/>
                <p:cNvSpPr>
                  <a:spLocks/>
                </p:cNvSpPr>
                <p:nvPr/>
              </p:nvSpPr>
              <p:spPr bwMode="auto">
                <a:xfrm>
                  <a:off x="4707" y="3148"/>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47" name="Freeform 459"/>
                <p:cNvSpPr>
                  <a:spLocks/>
                </p:cNvSpPr>
                <p:nvPr/>
              </p:nvSpPr>
              <p:spPr bwMode="auto">
                <a:xfrm>
                  <a:off x="4738" y="3148"/>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48" name="Freeform 460"/>
                <p:cNvSpPr>
                  <a:spLocks/>
                </p:cNvSpPr>
                <p:nvPr/>
              </p:nvSpPr>
              <p:spPr bwMode="auto">
                <a:xfrm>
                  <a:off x="4768" y="3148"/>
                  <a:ext cx="11" cy="9"/>
                </a:xfrm>
                <a:custGeom>
                  <a:avLst/>
                  <a:gdLst>
                    <a:gd name="T0" fmla="*/ 0 w 11"/>
                    <a:gd name="T1" fmla="*/ 4 h 9"/>
                    <a:gd name="T2" fmla="*/ 11 w 11"/>
                    <a:gd name="T3" fmla="*/ 0 h 9"/>
                    <a:gd name="T4" fmla="*/ 11 w 11"/>
                    <a:gd name="T5" fmla="*/ 4 h 9"/>
                    <a:gd name="T6" fmla="*/ 0 w 11"/>
                    <a:gd name="T7" fmla="*/ 9 h 9"/>
                    <a:gd name="T8" fmla="*/ 0 w 11"/>
                    <a:gd name="T9" fmla="*/ 4 h 9"/>
                    <a:gd name="T10" fmla="*/ 0 60000 65536"/>
                    <a:gd name="T11" fmla="*/ 0 60000 65536"/>
                    <a:gd name="T12" fmla="*/ 0 60000 65536"/>
                    <a:gd name="T13" fmla="*/ 0 60000 65536"/>
                    <a:gd name="T14" fmla="*/ 0 60000 65536"/>
                    <a:gd name="T15" fmla="*/ 0 w 11"/>
                    <a:gd name="T16" fmla="*/ 0 h 9"/>
                    <a:gd name="T17" fmla="*/ 11 w 11"/>
                    <a:gd name="T18" fmla="*/ 9 h 9"/>
                  </a:gdLst>
                  <a:ahLst/>
                  <a:cxnLst>
                    <a:cxn ang="T10">
                      <a:pos x="T0" y="T1"/>
                    </a:cxn>
                    <a:cxn ang="T11">
                      <a:pos x="T2" y="T3"/>
                    </a:cxn>
                    <a:cxn ang="T12">
                      <a:pos x="T4" y="T5"/>
                    </a:cxn>
                    <a:cxn ang="T13">
                      <a:pos x="T6" y="T7"/>
                    </a:cxn>
                    <a:cxn ang="T14">
                      <a:pos x="T8" y="T9"/>
                    </a:cxn>
                  </a:cxnLst>
                  <a:rect l="T15" t="T16" r="T17" b="T18"/>
                  <a:pathLst>
                    <a:path w="11" h="9">
                      <a:moveTo>
                        <a:pt x="0" y="4"/>
                      </a:moveTo>
                      <a:lnTo>
                        <a:pt x="11" y="0"/>
                      </a:lnTo>
                      <a:lnTo>
                        <a:pt x="11"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49" name="Freeform 461"/>
                <p:cNvSpPr>
                  <a:spLocks/>
                </p:cNvSpPr>
                <p:nvPr/>
              </p:nvSpPr>
              <p:spPr bwMode="auto">
                <a:xfrm>
                  <a:off x="4799" y="3148"/>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50" name="Freeform 462"/>
                <p:cNvSpPr>
                  <a:spLocks/>
                </p:cNvSpPr>
                <p:nvPr/>
              </p:nvSpPr>
              <p:spPr bwMode="auto">
                <a:xfrm>
                  <a:off x="4830" y="3148"/>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51" name="Freeform 463"/>
                <p:cNvSpPr>
                  <a:spLocks/>
                </p:cNvSpPr>
                <p:nvPr/>
              </p:nvSpPr>
              <p:spPr bwMode="auto">
                <a:xfrm>
                  <a:off x="4860" y="3148"/>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52" name="Freeform 464"/>
                <p:cNvSpPr>
                  <a:spLocks/>
                </p:cNvSpPr>
                <p:nvPr/>
              </p:nvSpPr>
              <p:spPr bwMode="auto">
                <a:xfrm>
                  <a:off x="4891" y="3148"/>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53" name="Freeform 465"/>
                <p:cNvSpPr>
                  <a:spLocks/>
                </p:cNvSpPr>
                <p:nvPr/>
              </p:nvSpPr>
              <p:spPr bwMode="auto">
                <a:xfrm>
                  <a:off x="1493" y="2959"/>
                  <a:ext cx="11" cy="9"/>
                </a:xfrm>
                <a:custGeom>
                  <a:avLst/>
                  <a:gdLst>
                    <a:gd name="T0" fmla="*/ 0 w 11"/>
                    <a:gd name="T1" fmla="*/ 4 h 9"/>
                    <a:gd name="T2" fmla="*/ 11 w 11"/>
                    <a:gd name="T3" fmla="*/ 0 h 9"/>
                    <a:gd name="T4" fmla="*/ 11 w 11"/>
                    <a:gd name="T5" fmla="*/ 4 h 9"/>
                    <a:gd name="T6" fmla="*/ 0 w 11"/>
                    <a:gd name="T7" fmla="*/ 9 h 9"/>
                    <a:gd name="T8" fmla="*/ 0 w 11"/>
                    <a:gd name="T9" fmla="*/ 4 h 9"/>
                    <a:gd name="T10" fmla="*/ 0 60000 65536"/>
                    <a:gd name="T11" fmla="*/ 0 60000 65536"/>
                    <a:gd name="T12" fmla="*/ 0 60000 65536"/>
                    <a:gd name="T13" fmla="*/ 0 60000 65536"/>
                    <a:gd name="T14" fmla="*/ 0 60000 65536"/>
                    <a:gd name="T15" fmla="*/ 0 w 11"/>
                    <a:gd name="T16" fmla="*/ 0 h 9"/>
                    <a:gd name="T17" fmla="*/ 11 w 11"/>
                    <a:gd name="T18" fmla="*/ 9 h 9"/>
                  </a:gdLst>
                  <a:ahLst/>
                  <a:cxnLst>
                    <a:cxn ang="T10">
                      <a:pos x="T0" y="T1"/>
                    </a:cxn>
                    <a:cxn ang="T11">
                      <a:pos x="T2" y="T3"/>
                    </a:cxn>
                    <a:cxn ang="T12">
                      <a:pos x="T4" y="T5"/>
                    </a:cxn>
                    <a:cxn ang="T13">
                      <a:pos x="T6" y="T7"/>
                    </a:cxn>
                    <a:cxn ang="T14">
                      <a:pos x="T8" y="T9"/>
                    </a:cxn>
                  </a:cxnLst>
                  <a:rect l="T15" t="T16" r="T17" b="T18"/>
                  <a:pathLst>
                    <a:path w="11" h="9">
                      <a:moveTo>
                        <a:pt x="0" y="4"/>
                      </a:moveTo>
                      <a:lnTo>
                        <a:pt x="11" y="0"/>
                      </a:lnTo>
                      <a:lnTo>
                        <a:pt x="11"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54" name="Freeform 466"/>
                <p:cNvSpPr>
                  <a:spLocks/>
                </p:cNvSpPr>
                <p:nvPr/>
              </p:nvSpPr>
              <p:spPr bwMode="auto">
                <a:xfrm>
                  <a:off x="1524" y="2959"/>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55" name="Freeform 467"/>
                <p:cNvSpPr>
                  <a:spLocks/>
                </p:cNvSpPr>
                <p:nvPr/>
              </p:nvSpPr>
              <p:spPr bwMode="auto">
                <a:xfrm>
                  <a:off x="1555" y="2959"/>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56" name="Freeform 468"/>
                <p:cNvSpPr>
                  <a:spLocks/>
                </p:cNvSpPr>
                <p:nvPr/>
              </p:nvSpPr>
              <p:spPr bwMode="auto">
                <a:xfrm>
                  <a:off x="1585" y="2959"/>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57" name="Freeform 469"/>
                <p:cNvSpPr>
                  <a:spLocks/>
                </p:cNvSpPr>
                <p:nvPr/>
              </p:nvSpPr>
              <p:spPr bwMode="auto">
                <a:xfrm>
                  <a:off x="1616" y="2959"/>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58" name="Freeform 470"/>
                <p:cNvSpPr>
                  <a:spLocks/>
                </p:cNvSpPr>
                <p:nvPr/>
              </p:nvSpPr>
              <p:spPr bwMode="auto">
                <a:xfrm>
                  <a:off x="1646" y="2959"/>
                  <a:ext cx="11" cy="9"/>
                </a:xfrm>
                <a:custGeom>
                  <a:avLst/>
                  <a:gdLst>
                    <a:gd name="T0" fmla="*/ 0 w 11"/>
                    <a:gd name="T1" fmla="*/ 4 h 9"/>
                    <a:gd name="T2" fmla="*/ 11 w 11"/>
                    <a:gd name="T3" fmla="*/ 0 h 9"/>
                    <a:gd name="T4" fmla="*/ 11 w 11"/>
                    <a:gd name="T5" fmla="*/ 4 h 9"/>
                    <a:gd name="T6" fmla="*/ 0 w 11"/>
                    <a:gd name="T7" fmla="*/ 9 h 9"/>
                    <a:gd name="T8" fmla="*/ 0 w 11"/>
                    <a:gd name="T9" fmla="*/ 4 h 9"/>
                    <a:gd name="T10" fmla="*/ 0 60000 65536"/>
                    <a:gd name="T11" fmla="*/ 0 60000 65536"/>
                    <a:gd name="T12" fmla="*/ 0 60000 65536"/>
                    <a:gd name="T13" fmla="*/ 0 60000 65536"/>
                    <a:gd name="T14" fmla="*/ 0 60000 65536"/>
                    <a:gd name="T15" fmla="*/ 0 w 11"/>
                    <a:gd name="T16" fmla="*/ 0 h 9"/>
                    <a:gd name="T17" fmla="*/ 11 w 11"/>
                    <a:gd name="T18" fmla="*/ 9 h 9"/>
                  </a:gdLst>
                  <a:ahLst/>
                  <a:cxnLst>
                    <a:cxn ang="T10">
                      <a:pos x="T0" y="T1"/>
                    </a:cxn>
                    <a:cxn ang="T11">
                      <a:pos x="T2" y="T3"/>
                    </a:cxn>
                    <a:cxn ang="T12">
                      <a:pos x="T4" y="T5"/>
                    </a:cxn>
                    <a:cxn ang="T13">
                      <a:pos x="T6" y="T7"/>
                    </a:cxn>
                    <a:cxn ang="T14">
                      <a:pos x="T8" y="T9"/>
                    </a:cxn>
                  </a:cxnLst>
                  <a:rect l="T15" t="T16" r="T17" b="T18"/>
                  <a:pathLst>
                    <a:path w="11" h="9">
                      <a:moveTo>
                        <a:pt x="0" y="4"/>
                      </a:moveTo>
                      <a:lnTo>
                        <a:pt x="11" y="0"/>
                      </a:lnTo>
                      <a:lnTo>
                        <a:pt x="11"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59" name="Freeform 471"/>
                <p:cNvSpPr>
                  <a:spLocks/>
                </p:cNvSpPr>
                <p:nvPr/>
              </p:nvSpPr>
              <p:spPr bwMode="auto">
                <a:xfrm>
                  <a:off x="1677" y="2959"/>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60" name="Freeform 472"/>
                <p:cNvSpPr>
                  <a:spLocks/>
                </p:cNvSpPr>
                <p:nvPr/>
              </p:nvSpPr>
              <p:spPr bwMode="auto">
                <a:xfrm>
                  <a:off x="1708" y="2959"/>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61" name="Freeform 473"/>
                <p:cNvSpPr>
                  <a:spLocks/>
                </p:cNvSpPr>
                <p:nvPr/>
              </p:nvSpPr>
              <p:spPr bwMode="auto">
                <a:xfrm>
                  <a:off x="1738" y="2959"/>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62" name="Freeform 474"/>
                <p:cNvSpPr>
                  <a:spLocks/>
                </p:cNvSpPr>
                <p:nvPr/>
              </p:nvSpPr>
              <p:spPr bwMode="auto">
                <a:xfrm>
                  <a:off x="1769" y="2959"/>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63" name="Freeform 475"/>
                <p:cNvSpPr>
                  <a:spLocks/>
                </p:cNvSpPr>
                <p:nvPr/>
              </p:nvSpPr>
              <p:spPr bwMode="auto">
                <a:xfrm>
                  <a:off x="1799" y="2959"/>
                  <a:ext cx="11" cy="9"/>
                </a:xfrm>
                <a:custGeom>
                  <a:avLst/>
                  <a:gdLst>
                    <a:gd name="T0" fmla="*/ 0 w 11"/>
                    <a:gd name="T1" fmla="*/ 4 h 9"/>
                    <a:gd name="T2" fmla="*/ 11 w 11"/>
                    <a:gd name="T3" fmla="*/ 0 h 9"/>
                    <a:gd name="T4" fmla="*/ 11 w 11"/>
                    <a:gd name="T5" fmla="*/ 4 h 9"/>
                    <a:gd name="T6" fmla="*/ 0 w 11"/>
                    <a:gd name="T7" fmla="*/ 9 h 9"/>
                    <a:gd name="T8" fmla="*/ 0 w 11"/>
                    <a:gd name="T9" fmla="*/ 4 h 9"/>
                    <a:gd name="T10" fmla="*/ 0 60000 65536"/>
                    <a:gd name="T11" fmla="*/ 0 60000 65536"/>
                    <a:gd name="T12" fmla="*/ 0 60000 65536"/>
                    <a:gd name="T13" fmla="*/ 0 60000 65536"/>
                    <a:gd name="T14" fmla="*/ 0 60000 65536"/>
                    <a:gd name="T15" fmla="*/ 0 w 11"/>
                    <a:gd name="T16" fmla="*/ 0 h 9"/>
                    <a:gd name="T17" fmla="*/ 11 w 11"/>
                    <a:gd name="T18" fmla="*/ 9 h 9"/>
                  </a:gdLst>
                  <a:ahLst/>
                  <a:cxnLst>
                    <a:cxn ang="T10">
                      <a:pos x="T0" y="T1"/>
                    </a:cxn>
                    <a:cxn ang="T11">
                      <a:pos x="T2" y="T3"/>
                    </a:cxn>
                    <a:cxn ang="T12">
                      <a:pos x="T4" y="T5"/>
                    </a:cxn>
                    <a:cxn ang="T13">
                      <a:pos x="T6" y="T7"/>
                    </a:cxn>
                    <a:cxn ang="T14">
                      <a:pos x="T8" y="T9"/>
                    </a:cxn>
                  </a:cxnLst>
                  <a:rect l="T15" t="T16" r="T17" b="T18"/>
                  <a:pathLst>
                    <a:path w="11" h="9">
                      <a:moveTo>
                        <a:pt x="0" y="4"/>
                      </a:moveTo>
                      <a:lnTo>
                        <a:pt x="11" y="0"/>
                      </a:lnTo>
                      <a:lnTo>
                        <a:pt x="11"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64" name="Freeform 476"/>
                <p:cNvSpPr>
                  <a:spLocks/>
                </p:cNvSpPr>
                <p:nvPr/>
              </p:nvSpPr>
              <p:spPr bwMode="auto">
                <a:xfrm>
                  <a:off x="1830" y="2959"/>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65" name="Freeform 477"/>
                <p:cNvSpPr>
                  <a:spLocks/>
                </p:cNvSpPr>
                <p:nvPr/>
              </p:nvSpPr>
              <p:spPr bwMode="auto">
                <a:xfrm>
                  <a:off x="1861" y="2959"/>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66" name="Freeform 478"/>
                <p:cNvSpPr>
                  <a:spLocks/>
                </p:cNvSpPr>
                <p:nvPr/>
              </p:nvSpPr>
              <p:spPr bwMode="auto">
                <a:xfrm>
                  <a:off x="1891" y="2959"/>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67" name="Freeform 479"/>
                <p:cNvSpPr>
                  <a:spLocks/>
                </p:cNvSpPr>
                <p:nvPr/>
              </p:nvSpPr>
              <p:spPr bwMode="auto">
                <a:xfrm>
                  <a:off x="1922" y="2959"/>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68" name="Freeform 480"/>
                <p:cNvSpPr>
                  <a:spLocks/>
                </p:cNvSpPr>
                <p:nvPr/>
              </p:nvSpPr>
              <p:spPr bwMode="auto">
                <a:xfrm>
                  <a:off x="1952" y="2959"/>
                  <a:ext cx="11" cy="9"/>
                </a:xfrm>
                <a:custGeom>
                  <a:avLst/>
                  <a:gdLst>
                    <a:gd name="T0" fmla="*/ 0 w 11"/>
                    <a:gd name="T1" fmla="*/ 4 h 9"/>
                    <a:gd name="T2" fmla="*/ 11 w 11"/>
                    <a:gd name="T3" fmla="*/ 0 h 9"/>
                    <a:gd name="T4" fmla="*/ 11 w 11"/>
                    <a:gd name="T5" fmla="*/ 4 h 9"/>
                    <a:gd name="T6" fmla="*/ 0 w 11"/>
                    <a:gd name="T7" fmla="*/ 9 h 9"/>
                    <a:gd name="T8" fmla="*/ 0 w 11"/>
                    <a:gd name="T9" fmla="*/ 4 h 9"/>
                    <a:gd name="T10" fmla="*/ 0 60000 65536"/>
                    <a:gd name="T11" fmla="*/ 0 60000 65536"/>
                    <a:gd name="T12" fmla="*/ 0 60000 65536"/>
                    <a:gd name="T13" fmla="*/ 0 60000 65536"/>
                    <a:gd name="T14" fmla="*/ 0 60000 65536"/>
                    <a:gd name="T15" fmla="*/ 0 w 11"/>
                    <a:gd name="T16" fmla="*/ 0 h 9"/>
                    <a:gd name="T17" fmla="*/ 11 w 11"/>
                    <a:gd name="T18" fmla="*/ 9 h 9"/>
                  </a:gdLst>
                  <a:ahLst/>
                  <a:cxnLst>
                    <a:cxn ang="T10">
                      <a:pos x="T0" y="T1"/>
                    </a:cxn>
                    <a:cxn ang="T11">
                      <a:pos x="T2" y="T3"/>
                    </a:cxn>
                    <a:cxn ang="T12">
                      <a:pos x="T4" y="T5"/>
                    </a:cxn>
                    <a:cxn ang="T13">
                      <a:pos x="T6" y="T7"/>
                    </a:cxn>
                    <a:cxn ang="T14">
                      <a:pos x="T8" y="T9"/>
                    </a:cxn>
                  </a:cxnLst>
                  <a:rect l="T15" t="T16" r="T17" b="T18"/>
                  <a:pathLst>
                    <a:path w="11" h="9">
                      <a:moveTo>
                        <a:pt x="0" y="4"/>
                      </a:moveTo>
                      <a:lnTo>
                        <a:pt x="11" y="0"/>
                      </a:lnTo>
                      <a:lnTo>
                        <a:pt x="11"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69" name="Freeform 481"/>
                <p:cNvSpPr>
                  <a:spLocks/>
                </p:cNvSpPr>
                <p:nvPr/>
              </p:nvSpPr>
              <p:spPr bwMode="auto">
                <a:xfrm>
                  <a:off x="1983" y="2959"/>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70" name="Freeform 482"/>
                <p:cNvSpPr>
                  <a:spLocks/>
                </p:cNvSpPr>
                <p:nvPr/>
              </p:nvSpPr>
              <p:spPr bwMode="auto">
                <a:xfrm>
                  <a:off x="2014" y="2959"/>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71" name="Freeform 483"/>
                <p:cNvSpPr>
                  <a:spLocks/>
                </p:cNvSpPr>
                <p:nvPr/>
              </p:nvSpPr>
              <p:spPr bwMode="auto">
                <a:xfrm>
                  <a:off x="2044" y="2959"/>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72" name="Freeform 484"/>
                <p:cNvSpPr>
                  <a:spLocks/>
                </p:cNvSpPr>
                <p:nvPr/>
              </p:nvSpPr>
              <p:spPr bwMode="auto">
                <a:xfrm>
                  <a:off x="2075" y="2959"/>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73" name="Freeform 485"/>
                <p:cNvSpPr>
                  <a:spLocks/>
                </p:cNvSpPr>
                <p:nvPr/>
              </p:nvSpPr>
              <p:spPr bwMode="auto">
                <a:xfrm>
                  <a:off x="2105" y="2959"/>
                  <a:ext cx="11" cy="9"/>
                </a:xfrm>
                <a:custGeom>
                  <a:avLst/>
                  <a:gdLst>
                    <a:gd name="T0" fmla="*/ 0 w 11"/>
                    <a:gd name="T1" fmla="*/ 4 h 9"/>
                    <a:gd name="T2" fmla="*/ 11 w 11"/>
                    <a:gd name="T3" fmla="*/ 0 h 9"/>
                    <a:gd name="T4" fmla="*/ 11 w 11"/>
                    <a:gd name="T5" fmla="*/ 4 h 9"/>
                    <a:gd name="T6" fmla="*/ 0 w 11"/>
                    <a:gd name="T7" fmla="*/ 9 h 9"/>
                    <a:gd name="T8" fmla="*/ 0 w 11"/>
                    <a:gd name="T9" fmla="*/ 4 h 9"/>
                    <a:gd name="T10" fmla="*/ 0 60000 65536"/>
                    <a:gd name="T11" fmla="*/ 0 60000 65536"/>
                    <a:gd name="T12" fmla="*/ 0 60000 65536"/>
                    <a:gd name="T13" fmla="*/ 0 60000 65536"/>
                    <a:gd name="T14" fmla="*/ 0 60000 65536"/>
                    <a:gd name="T15" fmla="*/ 0 w 11"/>
                    <a:gd name="T16" fmla="*/ 0 h 9"/>
                    <a:gd name="T17" fmla="*/ 11 w 11"/>
                    <a:gd name="T18" fmla="*/ 9 h 9"/>
                  </a:gdLst>
                  <a:ahLst/>
                  <a:cxnLst>
                    <a:cxn ang="T10">
                      <a:pos x="T0" y="T1"/>
                    </a:cxn>
                    <a:cxn ang="T11">
                      <a:pos x="T2" y="T3"/>
                    </a:cxn>
                    <a:cxn ang="T12">
                      <a:pos x="T4" y="T5"/>
                    </a:cxn>
                    <a:cxn ang="T13">
                      <a:pos x="T6" y="T7"/>
                    </a:cxn>
                    <a:cxn ang="T14">
                      <a:pos x="T8" y="T9"/>
                    </a:cxn>
                  </a:cxnLst>
                  <a:rect l="T15" t="T16" r="T17" b="T18"/>
                  <a:pathLst>
                    <a:path w="11" h="9">
                      <a:moveTo>
                        <a:pt x="0" y="4"/>
                      </a:moveTo>
                      <a:lnTo>
                        <a:pt x="11" y="0"/>
                      </a:lnTo>
                      <a:lnTo>
                        <a:pt x="11"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74" name="Freeform 486"/>
                <p:cNvSpPr>
                  <a:spLocks/>
                </p:cNvSpPr>
                <p:nvPr/>
              </p:nvSpPr>
              <p:spPr bwMode="auto">
                <a:xfrm>
                  <a:off x="2136" y="2959"/>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75" name="Freeform 487"/>
                <p:cNvSpPr>
                  <a:spLocks/>
                </p:cNvSpPr>
                <p:nvPr/>
              </p:nvSpPr>
              <p:spPr bwMode="auto">
                <a:xfrm>
                  <a:off x="2167" y="2959"/>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76" name="Freeform 488"/>
                <p:cNvSpPr>
                  <a:spLocks/>
                </p:cNvSpPr>
                <p:nvPr/>
              </p:nvSpPr>
              <p:spPr bwMode="auto">
                <a:xfrm>
                  <a:off x="2197" y="2959"/>
                  <a:ext cx="11" cy="9"/>
                </a:xfrm>
                <a:custGeom>
                  <a:avLst/>
                  <a:gdLst>
                    <a:gd name="T0" fmla="*/ 0 w 11"/>
                    <a:gd name="T1" fmla="*/ 4 h 9"/>
                    <a:gd name="T2" fmla="*/ 11 w 11"/>
                    <a:gd name="T3" fmla="*/ 0 h 9"/>
                    <a:gd name="T4" fmla="*/ 11 w 11"/>
                    <a:gd name="T5" fmla="*/ 4 h 9"/>
                    <a:gd name="T6" fmla="*/ 0 w 11"/>
                    <a:gd name="T7" fmla="*/ 9 h 9"/>
                    <a:gd name="T8" fmla="*/ 0 w 11"/>
                    <a:gd name="T9" fmla="*/ 4 h 9"/>
                    <a:gd name="T10" fmla="*/ 0 60000 65536"/>
                    <a:gd name="T11" fmla="*/ 0 60000 65536"/>
                    <a:gd name="T12" fmla="*/ 0 60000 65536"/>
                    <a:gd name="T13" fmla="*/ 0 60000 65536"/>
                    <a:gd name="T14" fmla="*/ 0 60000 65536"/>
                    <a:gd name="T15" fmla="*/ 0 w 11"/>
                    <a:gd name="T16" fmla="*/ 0 h 9"/>
                    <a:gd name="T17" fmla="*/ 11 w 11"/>
                    <a:gd name="T18" fmla="*/ 9 h 9"/>
                  </a:gdLst>
                  <a:ahLst/>
                  <a:cxnLst>
                    <a:cxn ang="T10">
                      <a:pos x="T0" y="T1"/>
                    </a:cxn>
                    <a:cxn ang="T11">
                      <a:pos x="T2" y="T3"/>
                    </a:cxn>
                    <a:cxn ang="T12">
                      <a:pos x="T4" y="T5"/>
                    </a:cxn>
                    <a:cxn ang="T13">
                      <a:pos x="T6" y="T7"/>
                    </a:cxn>
                    <a:cxn ang="T14">
                      <a:pos x="T8" y="T9"/>
                    </a:cxn>
                  </a:cxnLst>
                  <a:rect l="T15" t="T16" r="T17" b="T18"/>
                  <a:pathLst>
                    <a:path w="11" h="9">
                      <a:moveTo>
                        <a:pt x="0" y="4"/>
                      </a:moveTo>
                      <a:lnTo>
                        <a:pt x="11" y="0"/>
                      </a:lnTo>
                      <a:lnTo>
                        <a:pt x="11"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77" name="Freeform 489"/>
                <p:cNvSpPr>
                  <a:spLocks/>
                </p:cNvSpPr>
                <p:nvPr/>
              </p:nvSpPr>
              <p:spPr bwMode="auto">
                <a:xfrm>
                  <a:off x="2228" y="2959"/>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78" name="Freeform 490"/>
                <p:cNvSpPr>
                  <a:spLocks/>
                </p:cNvSpPr>
                <p:nvPr/>
              </p:nvSpPr>
              <p:spPr bwMode="auto">
                <a:xfrm>
                  <a:off x="2259" y="2959"/>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79" name="Freeform 491"/>
                <p:cNvSpPr>
                  <a:spLocks/>
                </p:cNvSpPr>
                <p:nvPr/>
              </p:nvSpPr>
              <p:spPr bwMode="auto">
                <a:xfrm>
                  <a:off x="2289" y="2959"/>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80" name="Freeform 492"/>
                <p:cNvSpPr>
                  <a:spLocks/>
                </p:cNvSpPr>
                <p:nvPr/>
              </p:nvSpPr>
              <p:spPr bwMode="auto">
                <a:xfrm>
                  <a:off x="2320" y="2959"/>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81" name="Freeform 493"/>
                <p:cNvSpPr>
                  <a:spLocks/>
                </p:cNvSpPr>
                <p:nvPr/>
              </p:nvSpPr>
              <p:spPr bwMode="auto">
                <a:xfrm>
                  <a:off x="2350" y="2959"/>
                  <a:ext cx="11" cy="9"/>
                </a:xfrm>
                <a:custGeom>
                  <a:avLst/>
                  <a:gdLst>
                    <a:gd name="T0" fmla="*/ 0 w 11"/>
                    <a:gd name="T1" fmla="*/ 4 h 9"/>
                    <a:gd name="T2" fmla="*/ 11 w 11"/>
                    <a:gd name="T3" fmla="*/ 0 h 9"/>
                    <a:gd name="T4" fmla="*/ 11 w 11"/>
                    <a:gd name="T5" fmla="*/ 4 h 9"/>
                    <a:gd name="T6" fmla="*/ 0 w 11"/>
                    <a:gd name="T7" fmla="*/ 9 h 9"/>
                    <a:gd name="T8" fmla="*/ 0 w 11"/>
                    <a:gd name="T9" fmla="*/ 4 h 9"/>
                    <a:gd name="T10" fmla="*/ 0 60000 65536"/>
                    <a:gd name="T11" fmla="*/ 0 60000 65536"/>
                    <a:gd name="T12" fmla="*/ 0 60000 65536"/>
                    <a:gd name="T13" fmla="*/ 0 60000 65536"/>
                    <a:gd name="T14" fmla="*/ 0 60000 65536"/>
                    <a:gd name="T15" fmla="*/ 0 w 11"/>
                    <a:gd name="T16" fmla="*/ 0 h 9"/>
                    <a:gd name="T17" fmla="*/ 11 w 11"/>
                    <a:gd name="T18" fmla="*/ 9 h 9"/>
                  </a:gdLst>
                  <a:ahLst/>
                  <a:cxnLst>
                    <a:cxn ang="T10">
                      <a:pos x="T0" y="T1"/>
                    </a:cxn>
                    <a:cxn ang="T11">
                      <a:pos x="T2" y="T3"/>
                    </a:cxn>
                    <a:cxn ang="T12">
                      <a:pos x="T4" y="T5"/>
                    </a:cxn>
                    <a:cxn ang="T13">
                      <a:pos x="T6" y="T7"/>
                    </a:cxn>
                    <a:cxn ang="T14">
                      <a:pos x="T8" y="T9"/>
                    </a:cxn>
                  </a:cxnLst>
                  <a:rect l="T15" t="T16" r="T17" b="T18"/>
                  <a:pathLst>
                    <a:path w="11" h="9">
                      <a:moveTo>
                        <a:pt x="0" y="4"/>
                      </a:moveTo>
                      <a:lnTo>
                        <a:pt x="11" y="0"/>
                      </a:lnTo>
                      <a:lnTo>
                        <a:pt x="11"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82" name="Freeform 494"/>
                <p:cNvSpPr>
                  <a:spLocks/>
                </p:cNvSpPr>
                <p:nvPr/>
              </p:nvSpPr>
              <p:spPr bwMode="auto">
                <a:xfrm>
                  <a:off x="2381" y="2959"/>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83" name="Freeform 495"/>
                <p:cNvSpPr>
                  <a:spLocks/>
                </p:cNvSpPr>
                <p:nvPr/>
              </p:nvSpPr>
              <p:spPr bwMode="auto">
                <a:xfrm>
                  <a:off x="2412" y="2959"/>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84" name="Freeform 496"/>
                <p:cNvSpPr>
                  <a:spLocks/>
                </p:cNvSpPr>
                <p:nvPr/>
              </p:nvSpPr>
              <p:spPr bwMode="auto">
                <a:xfrm>
                  <a:off x="2442" y="2959"/>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85" name="Freeform 497"/>
                <p:cNvSpPr>
                  <a:spLocks/>
                </p:cNvSpPr>
                <p:nvPr/>
              </p:nvSpPr>
              <p:spPr bwMode="auto">
                <a:xfrm>
                  <a:off x="2473" y="2959"/>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86" name="Freeform 498"/>
                <p:cNvSpPr>
                  <a:spLocks/>
                </p:cNvSpPr>
                <p:nvPr/>
              </p:nvSpPr>
              <p:spPr bwMode="auto">
                <a:xfrm>
                  <a:off x="2503" y="2959"/>
                  <a:ext cx="11" cy="9"/>
                </a:xfrm>
                <a:custGeom>
                  <a:avLst/>
                  <a:gdLst>
                    <a:gd name="T0" fmla="*/ 0 w 11"/>
                    <a:gd name="T1" fmla="*/ 4 h 9"/>
                    <a:gd name="T2" fmla="*/ 11 w 11"/>
                    <a:gd name="T3" fmla="*/ 0 h 9"/>
                    <a:gd name="T4" fmla="*/ 11 w 11"/>
                    <a:gd name="T5" fmla="*/ 4 h 9"/>
                    <a:gd name="T6" fmla="*/ 0 w 11"/>
                    <a:gd name="T7" fmla="*/ 9 h 9"/>
                    <a:gd name="T8" fmla="*/ 0 w 11"/>
                    <a:gd name="T9" fmla="*/ 4 h 9"/>
                    <a:gd name="T10" fmla="*/ 0 60000 65536"/>
                    <a:gd name="T11" fmla="*/ 0 60000 65536"/>
                    <a:gd name="T12" fmla="*/ 0 60000 65536"/>
                    <a:gd name="T13" fmla="*/ 0 60000 65536"/>
                    <a:gd name="T14" fmla="*/ 0 60000 65536"/>
                    <a:gd name="T15" fmla="*/ 0 w 11"/>
                    <a:gd name="T16" fmla="*/ 0 h 9"/>
                    <a:gd name="T17" fmla="*/ 11 w 11"/>
                    <a:gd name="T18" fmla="*/ 9 h 9"/>
                  </a:gdLst>
                  <a:ahLst/>
                  <a:cxnLst>
                    <a:cxn ang="T10">
                      <a:pos x="T0" y="T1"/>
                    </a:cxn>
                    <a:cxn ang="T11">
                      <a:pos x="T2" y="T3"/>
                    </a:cxn>
                    <a:cxn ang="T12">
                      <a:pos x="T4" y="T5"/>
                    </a:cxn>
                    <a:cxn ang="T13">
                      <a:pos x="T6" y="T7"/>
                    </a:cxn>
                    <a:cxn ang="T14">
                      <a:pos x="T8" y="T9"/>
                    </a:cxn>
                  </a:cxnLst>
                  <a:rect l="T15" t="T16" r="T17" b="T18"/>
                  <a:pathLst>
                    <a:path w="11" h="9">
                      <a:moveTo>
                        <a:pt x="0" y="4"/>
                      </a:moveTo>
                      <a:lnTo>
                        <a:pt x="11" y="0"/>
                      </a:lnTo>
                      <a:lnTo>
                        <a:pt x="11"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87" name="Freeform 499"/>
                <p:cNvSpPr>
                  <a:spLocks/>
                </p:cNvSpPr>
                <p:nvPr/>
              </p:nvSpPr>
              <p:spPr bwMode="auto">
                <a:xfrm>
                  <a:off x="2534" y="2959"/>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88" name="Freeform 500"/>
                <p:cNvSpPr>
                  <a:spLocks/>
                </p:cNvSpPr>
                <p:nvPr/>
              </p:nvSpPr>
              <p:spPr bwMode="auto">
                <a:xfrm>
                  <a:off x="2565" y="2959"/>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89" name="Freeform 501"/>
                <p:cNvSpPr>
                  <a:spLocks/>
                </p:cNvSpPr>
                <p:nvPr/>
              </p:nvSpPr>
              <p:spPr bwMode="auto">
                <a:xfrm>
                  <a:off x="2595" y="2959"/>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90" name="Freeform 502"/>
                <p:cNvSpPr>
                  <a:spLocks/>
                </p:cNvSpPr>
                <p:nvPr/>
              </p:nvSpPr>
              <p:spPr bwMode="auto">
                <a:xfrm>
                  <a:off x="2626" y="2959"/>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91" name="Freeform 503"/>
                <p:cNvSpPr>
                  <a:spLocks/>
                </p:cNvSpPr>
                <p:nvPr/>
              </p:nvSpPr>
              <p:spPr bwMode="auto">
                <a:xfrm>
                  <a:off x="2656" y="2959"/>
                  <a:ext cx="11" cy="9"/>
                </a:xfrm>
                <a:custGeom>
                  <a:avLst/>
                  <a:gdLst>
                    <a:gd name="T0" fmla="*/ 0 w 11"/>
                    <a:gd name="T1" fmla="*/ 4 h 9"/>
                    <a:gd name="T2" fmla="*/ 11 w 11"/>
                    <a:gd name="T3" fmla="*/ 0 h 9"/>
                    <a:gd name="T4" fmla="*/ 11 w 11"/>
                    <a:gd name="T5" fmla="*/ 4 h 9"/>
                    <a:gd name="T6" fmla="*/ 0 w 11"/>
                    <a:gd name="T7" fmla="*/ 9 h 9"/>
                    <a:gd name="T8" fmla="*/ 0 w 11"/>
                    <a:gd name="T9" fmla="*/ 4 h 9"/>
                    <a:gd name="T10" fmla="*/ 0 60000 65536"/>
                    <a:gd name="T11" fmla="*/ 0 60000 65536"/>
                    <a:gd name="T12" fmla="*/ 0 60000 65536"/>
                    <a:gd name="T13" fmla="*/ 0 60000 65536"/>
                    <a:gd name="T14" fmla="*/ 0 60000 65536"/>
                    <a:gd name="T15" fmla="*/ 0 w 11"/>
                    <a:gd name="T16" fmla="*/ 0 h 9"/>
                    <a:gd name="T17" fmla="*/ 11 w 11"/>
                    <a:gd name="T18" fmla="*/ 9 h 9"/>
                  </a:gdLst>
                  <a:ahLst/>
                  <a:cxnLst>
                    <a:cxn ang="T10">
                      <a:pos x="T0" y="T1"/>
                    </a:cxn>
                    <a:cxn ang="T11">
                      <a:pos x="T2" y="T3"/>
                    </a:cxn>
                    <a:cxn ang="T12">
                      <a:pos x="T4" y="T5"/>
                    </a:cxn>
                    <a:cxn ang="T13">
                      <a:pos x="T6" y="T7"/>
                    </a:cxn>
                    <a:cxn ang="T14">
                      <a:pos x="T8" y="T9"/>
                    </a:cxn>
                  </a:cxnLst>
                  <a:rect l="T15" t="T16" r="T17" b="T18"/>
                  <a:pathLst>
                    <a:path w="11" h="9">
                      <a:moveTo>
                        <a:pt x="0" y="4"/>
                      </a:moveTo>
                      <a:lnTo>
                        <a:pt x="11" y="0"/>
                      </a:lnTo>
                      <a:lnTo>
                        <a:pt x="11"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92" name="Freeform 504"/>
                <p:cNvSpPr>
                  <a:spLocks/>
                </p:cNvSpPr>
                <p:nvPr/>
              </p:nvSpPr>
              <p:spPr bwMode="auto">
                <a:xfrm>
                  <a:off x="2687" y="2959"/>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93" name="Freeform 505"/>
                <p:cNvSpPr>
                  <a:spLocks/>
                </p:cNvSpPr>
                <p:nvPr/>
              </p:nvSpPr>
              <p:spPr bwMode="auto">
                <a:xfrm>
                  <a:off x="2718" y="2959"/>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94" name="Freeform 506"/>
                <p:cNvSpPr>
                  <a:spLocks/>
                </p:cNvSpPr>
                <p:nvPr/>
              </p:nvSpPr>
              <p:spPr bwMode="auto">
                <a:xfrm>
                  <a:off x="2748" y="2959"/>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95" name="Freeform 507"/>
                <p:cNvSpPr>
                  <a:spLocks/>
                </p:cNvSpPr>
                <p:nvPr/>
              </p:nvSpPr>
              <p:spPr bwMode="auto">
                <a:xfrm>
                  <a:off x="2779" y="2959"/>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96" name="Freeform 508"/>
                <p:cNvSpPr>
                  <a:spLocks/>
                </p:cNvSpPr>
                <p:nvPr/>
              </p:nvSpPr>
              <p:spPr bwMode="auto">
                <a:xfrm>
                  <a:off x="2809" y="2959"/>
                  <a:ext cx="11" cy="9"/>
                </a:xfrm>
                <a:custGeom>
                  <a:avLst/>
                  <a:gdLst>
                    <a:gd name="T0" fmla="*/ 0 w 11"/>
                    <a:gd name="T1" fmla="*/ 4 h 9"/>
                    <a:gd name="T2" fmla="*/ 11 w 11"/>
                    <a:gd name="T3" fmla="*/ 0 h 9"/>
                    <a:gd name="T4" fmla="*/ 11 w 11"/>
                    <a:gd name="T5" fmla="*/ 4 h 9"/>
                    <a:gd name="T6" fmla="*/ 0 w 11"/>
                    <a:gd name="T7" fmla="*/ 9 h 9"/>
                    <a:gd name="T8" fmla="*/ 0 w 11"/>
                    <a:gd name="T9" fmla="*/ 4 h 9"/>
                    <a:gd name="T10" fmla="*/ 0 60000 65536"/>
                    <a:gd name="T11" fmla="*/ 0 60000 65536"/>
                    <a:gd name="T12" fmla="*/ 0 60000 65536"/>
                    <a:gd name="T13" fmla="*/ 0 60000 65536"/>
                    <a:gd name="T14" fmla="*/ 0 60000 65536"/>
                    <a:gd name="T15" fmla="*/ 0 w 11"/>
                    <a:gd name="T16" fmla="*/ 0 h 9"/>
                    <a:gd name="T17" fmla="*/ 11 w 11"/>
                    <a:gd name="T18" fmla="*/ 9 h 9"/>
                  </a:gdLst>
                  <a:ahLst/>
                  <a:cxnLst>
                    <a:cxn ang="T10">
                      <a:pos x="T0" y="T1"/>
                    </a:cxn>
                    <a:cxn ang="T11">
                      <a:pos x="T2" y="T3"/>
                    </a:cxn>
                    <a:cxn ang="T12">
                      <a:pos x="T4" y="T5"/>
                    </a:cxn>
                    <a:cxn ang="T13">
                      <a:pos x="T6" y="T7"/>
                    </a:cxn>
                    <a:cxn ang="T14">
                      <a:pos x="T8" y="T9"/>
                    </a:cxn>
                  </a:cxnLst>
                  <a:rect l="T15" t="T16" r="T17" b="T18"/>
                  <a:pathLst>
                    <a:path w="11" h="9">
                      <a:moveTo>
                        <a:pt x="0" y="4"/>
                      </a:moveTo>
                      <a:lnTo>
                        <a:pt x="11" y="0"/>
                      </a:lnTo>
                      <a:lnTo>
                        <a:pt x="11"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97" name="Freeform 509"/>
                <p:cNvSpPr>
                  <a:spLocks/>
                </p:cNvSpPr>
                <p:nvPr/>
              </p:nvSpPr>
              <p:spPr bwMode="auto">
                <a:xfrm>
                  <a:off x="2840" y="2959"/>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98" name="Freeform 510"/>
                <p:cNvSpPr>
                  <a:spLocks/>
                </p:cNvSpPr>
                <p:nvPr/>
              </p:nvSpPr>
              <p:spPr bwMode="auto">
                <a:xfrm>
                  <a:off x="2871" y="2959"/>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99" name="Freeform 511"/>
                <p:cNvSpPr>
                  <a:spLocks/>
                </p:cNvSpPr>
                <p:nvPr/>
              </p:nvSpPr>
              <p:spPr bwMode="auto">
                <a:xfrm>
                  <a:off x="2901" y="2959"/>
                  <a:ext cx="11" cy="9"/>
                </a:xfrm>
                <a:custGeom>
                  <a:avLst/>
                  <a:gdLst>
                    <a:gd name="T0" fmla="*/ 0 w 11"/>
                    <a:gd name="T1" fmla="*/ 4 h 9"/>
                    <a:gd name="T2" fmla="*/ 11 w 11"/>
                    <a:gd name="T3" fmla="*/ 0 h 9"/>
                    <a:gd name="T4" fmla="*/ 11 w 11"/>
                    <a:gd name="T5" fmla="*/ 4 h 9"/>
                    <a:gd name="T6" fmla="*/ 0 w 11"/>
                    <a:gd name="T7" fmla="*/ 9 h 9"/>
                    <a:gd name="T8" fmla="*/ 0 w 11"/>
                    <a:gd name="T9" fmla="*/ 4 h 9"/>
                    <a:gd name="T10" fmla="*/ 0 60000 65536"/>
                    <a:gd name="T11" fmla="*/ 0 60000 65536"/>
                    <a:gd name="T12" fmla="*/ 0 60000 65536"/>
                    <a:gd name="T13" fmla="*/ 0 60000 65536"/>
                    <a:gd name="T14" fmla="*/ 0 60000 65536"/>
                    <a:gd name="T15" fmla="*/ 0 w 11"/>
                    <a:gd name="T16" fmla="*/ 0 h 9"/>
                    <a:gd name="T17" fmla="*/ 11 w 11"/>
                    <a:gd name="T18" fmla="*/ 9 h 9"/>
                  </a:gdLst>
                  <a:ahLst/>
                  <a:cxnLst>
                    <a:cxn ang="T10">
                      <a:pos x="T0" y="T1"/>
                    </a:cxn>
                    <a:cxn ang="T11">
                      <a:pos x="T2" y="T3"/>
                    </a:cxn>
                    <a:cxn ang="T12">
                      <a:pos x="T4" y="T5"/>
                    </a:cxn>
                    <a:cxn ang="T13">
                      <a:pos x="T6" y="T7"/>
                    </a:cxn>
                    <a:cxn ang="T14">
                      <a:pos x="T8" y="T9"/>
                    </a:cxn>
                  </a:cxnLst>
                  <a:rect l="T15" t="T16" r="T17" b="T18"/>
                  <a:pathLst>
                    <a:path w="11" h="9">
                      <a:moveTo>
                        <a:pt x="0" y="4"/>
                      </a:moveTo>
                      <a:lnTo>
                        <a:pt x="11" y="0"/>
                      </a:lnTo>
                      <a:lnTo>
                        <a:pt x="11"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00" name="Freeform 512"/>
                <p:cNvSpPr>
                  <a:spLocks/>
                </p:cNvSpPr>
                <p:nvPr/>
              </p:nvSpPr>
              <p:spPr bwMode="auto">
                <a:xfrm>
                  <a:off x="2932" y="2959"/>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01" name="Freeform 513"/>
                <p:cNvSpPr>
                  <a:spLocks/>
                </p:cNvSpPr>
                <p:nvPr/>
              </p:nvSpPr>
              <p:spPr bwMode="auto">
                <a:xfrm>
                  <a:off x="2963" y="2959"/>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02" name="Freeform 514"/>
                <p:cNvSpPr>
                  <a:spLocks/>
                </p:cNvSpPr>
                <p:nvPr/>
              </p:nvSpPr>
              <p:spPr bwMode="auto">
                <a:xfrm>
                  <a:off x="2993" y="2959"/>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03" name="Freeform 515"/>
                <p:cNvSpPr>
                  <a:spLocks/>
                </p:cNvSpPr>
                <p:nvPr/>
              </p:nvSpPr>
              <p:spPr bwMode="auto">
                <a:xfrm>
                  <a:off x="3024" y="2959"/>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04" name="Freeform 516"/>
                <p:cNvSpPr>
                  <a:spLocks/>
                </p:cNvSpPr>
                <p:nvPr/>
              </p:nvSpPr>
              <p:spPr bwMode="auto">
                <a:xfrm>
                  <a:off x="3054" y="2959"/>
                  <a:ext cx="11" cy="9"/>
                </a:xfrm>
                <a:custGeom>
                  <a:avLst/>
                  <a:gdLst>
                    <a:gd name="T0" fmla="*/ 0 w 11"/>
                    <a:gd name="T1" fmla="*/ 4 h 9"/>
                    <a:gd name="T2" fmla="*/ 11 w 11"/>
                    <a:gd name="T3" fmla="*/ 0 h 9"/>
                    <a:gd name="T4" fmla="*/ 11 w 11"/>
                    <a:gd name="T5" fmla="*/ 4 h 9"/>
                    <a:gd name="T6" fmla="*/ 0 w 11"/>
                    <a:gd name="T7" fmla="*/ 9 h 9"/>
                    <a:gd name="T8" fmla="*/ 0 w 11"/>
                    <a:gd name="T9" fmla="*/ 4 h 9"/>
                    <a:gd name="T10" fmla="*/ 0 60000 65536"/>
                    <a:gd name="T11" fmla="*/ 0 60000 65536"/>
                    <a:gd name="T12" fmla="*/ 0 60000 65536"/>
                    <a:gd name="T13" fmla="*/ 0 60000 65536"/>
                    <a:gd name="T14" fmla="*/ 0 60000 65536"/>
                    <a:gd name="T15" fmla="*/ 0 w 11"/>
                    <a:gd name="T16" fmla="*/ 0 h 9"/>
                    <a:gd name="T17" fmla="*/ 11 w 11"/>
                    <a:gd name="T18" fmla="*/ 9 h 9"/>
                  </a:gdLst>
                  <a:ahLst/>
                  <a:cxnLst>
                    <a:cxn ang="T10">
                      <a:pos x="T0" y="T1"/>
                    </a:cxn>
                    <a:cxn ang="T11">
                      <a:pos x="T2" y="T3"/>
                    </a:cxn>
                    <a:cxn ang="T12">
                      <a:pos x="T4" y="T5"/>
                    </a:cxn>
                    <a:cxn ang="T13">
                      <a:pos x="T6" y="T7"/>
                    </a:cxn>
                    <a:cxn ang="T14">
                      <a:pos x="T8" y="T9"/>
                    </a:cxn>
                  </a:cxnLst>
                  <a:rect l="T15" t="T16" r="T17" b="T18"/>
                  <a:pathLst>
                    <a:path w="11" h="9">
                      <a:moveTo>
                        <a:pt x="0" y="4"/>
                      </a:moveTo>
                      <a:lnTo>
                        <a:pt x="11" y="0"/>
                      </a:lnTo>
                      <a:lnTo>
                        <a:pt x="11"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05" name="Freeform 517"/>
                <p:cNvSpPr>
                  <a:spLocks/>
                </p:cNvSpPr>
                <p:nvPr/>
              </p:nvSpPr>
              <p:spPr bwMode="auto">
                <a:xfrm>
                  <a:off x="3085" y="2959"/>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06" name="Freeform 518"/>
                <p:cNvSpPr>
                  <a:spLocks/>
                </p:cNvSpPr>
                <p:nvPr/>
              </p:nvSpPr>
              <p:spPr bwMode="auto">
                <a:xfrm>
                  <a:off x="3116" y="2959"/>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07" name="Freeform 519"/>
                <p:cNvSpPr>
                  <a:spLocks/>
                </p:cNvSpPr>
                <p:nvPr/>
              </p:nvSpPr>
              <p:spPr bwMode="auto">
                <a:xfrm>
                  <a:off x="3146" y="2959"/>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08" name="Freeform 520"/>
                <p:cNvSpPr>
                  <a:spLocks/>
                </p:cNvSpPr>
                <p:nvPr/>
              </p:nvSpPr>
              <p:spPr bwMode="auto">
                <a:xfrm>
                  <a:off x="3177" y="2959"/>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09" name="Freeform 521"/>
                <p:cNvSpPr>
                  <a:spLocks/>
                </p:cNvSpPr>
                <p:nvPr/>
              </p:nvSpPr>
              <p:spPr bwMode="auto">
                <a:xfrm>
                  <a:off x="3207" y="2959"/>
                  <a:ext cx="11" cy="9"/>
                </a:xfrm>
                <a:custGeom>
                  <a:avLst/>
                  <a:gdLst>
                    <a:gd name="T0" fmla="*/ 0 w 11"/>
                    <a:gd name="T1" fmla="*/ 4 h 9"/>
                    <a:gd name="T2" fmla="*/ 11 w 11"/>
                    <a:gd name="T3" fmla="*/ 0 h 9"/>
                    <a:gd name="T4" fmla="*/ 11 w 11"/>
                    <a:gd name="T5" fmla="*/ 4 h 9"/>
                    <a:gd name="T6" fmla="*/ 0 w 11"/>
                    <a:gd name="T7" fmla="*/ 9 h 9"/>
                    <a:gd name="T8" fmla="*/ 0 w 11"/>
                    <a:gd name="T9" fmla="*/ 4 h 9"/>
                    <a:gd name="T10" fmla="*/ 0 60000 65536"/>
                    <a:gd name="T11" fmla="*/ 0 60000 65536"/>
                    <a:gd name="T12" fmla="*/ 0 60000 65536"/>
                    <a:gd name="T13" fmla="*/ 0 60000 65536"/>
                    <a:gd name="T14" fmla="*/ 0 60000 65536"/>
                    <a:gd name="T15" fmla="*/ 0 w 11"/>
                    <a:gd name="T16" fmla="*/ 0 h 9"/>
                    <a:gd name="T17" fmla="*/ 11 w 11"/>
                    <a:gd name="T18" fmla="*/ 9 h 9"/>
                  </a:gdLst>
                  <a:ahLst/>
                  <a:cxnLst>
                    <a:cxn ang="T10">
                      <a:pos x="T0" y="T1"/>
                    </a:cxn>
                    <a:cxn ang="T11">
                      <a:pos x="T2" y="T3"/>
                    </a:cxn>
                    <a:cxn ang="T12">
                      <a:pos x="T4" y="T5"/>
                    </a:cxn>
                    <a:cxn ang="T13">
                      <a:pos x="T6" y="T7"/>
                    </a:cxn>
                    <a:cxn ang="T14">
                      <a:pos x="T8" y="T9"/>
                    </a:cxn>
                  </a:cxnLst>
                  <a:rect l="T15" t="T16" r="T17" b="T18"/>
                  <a:pathLst>
                    <a:path w="11" h="9">
                      <a:moveTo>
                        <a:pt x="0" y="4"/>
                      </a:moveTo>
                      <a:lnTo>
                        <a:pt x="11" y="0"/>
                      </a:lnTo>
                      <a:lnTo>
                        <a:pt x="11"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10" name="Freeform 522"/>
                <p:cNvSpPr>
                  <a:spLocks/>
                </p:cNvSpPr>
                <p:nvPr/>
              </p:nvSpPr>
              <p:spPr bwMode="auto">
                <a:xfrm>
                  <a:off x="3238" y="2959"/>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11" name="Freeform 523"/>
                <p:cNvSpPr>
                  <a:spLocks/>
                </p:cNvSpPr>
                <p:nvPr/>
              </p:nvSpPr>
              <p:spPr bwMode="auto">
                <a:xfrm>
                  <a:off x="3269" y="2959"/>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12" name="Freeform 524"/>
                <p:cNvSpPr>
                  <a:spLocks/>
                </p:cNvSpPr>
                <p:nvPr/>
              </p:nvSpPr>
              <p:spPr bwMode="auto">
                <a:xfrm>
                  <a:off x="3299" y="2959"/>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13" name="Freeform 525"/>
                <p:cNvSpPr>
                  <a:spLocks/>
                </p:cNvSpPr>
                <p:nvPr/>
              </p:nvSpPr>
              <p:spPr bwMode="auto">
                <a:xfrm>
                  <a:off x="3330" y="2959"/>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14" name="Freeform 526"/>
                <p:cNvSpPr>
                  <a:spLocks/>
                </p:cNvSpPr>
                <p:nvPr/>
              </p:nvSpPr>
              <p:spPr bwMode="auto">
                <a:xfrm>
                  <a:off x="3360" y="2959"/>
                  <a:ext cx="11" cy="9"/>
                </a:xfrm>
                <a:custGeom>
                  <a:avLst/>
                  <a:gdLst>
                    <a:gd name="T0" fmla="*/ 0 w 11"/>
                    <a:gd name="T1" fmla="*/ 4 h 9"/>
                    <a:gd name="T2" fmla="*/ 11 w 11"/>
                    <a:gd name="T3" fmla="*/ 0 h 9"/>
                    <a:gd name="T4" fmla="*/ 11 w 11"/>
                    <a:gd name="T5" fmla="*/ 4 h 9"/>
                    <a:gd name="T6" fmla="*/ 0 w 11"/>
                    <a:gd name="T7" fmla="*/ 9 h 9"/>
                    <a:gd name="T8" fmla="*/ 0 w 11"/>
                    <a:gd name="T9" fmla="*/ 4 h 9"/>
                    <a:gd name="T10" fmla="*/ 0 60000 65536"/>
                    <a:gd name="T11" fmla="*/ 0 60000 65536"/>
                    <a:gd name="T12" fmla="*/ 0 60000 65536"/>
                    <a:gd name="T13" fmla="*/ 0 60000 65536"/>
                    <a:gd name="T14" fmla="*/ 0 60000 65536"/>
                    <a:gd name="T15" fmla="*/ 0 w 11"/>
                    <a:gd name="T16" fmla="*/ 0 h 9"/>
                    <a:gd name="T17" fmla="*/ 11 w 11"/>
                    <a:gd name="T18" fmla="*/ 9 h 9"/>
                  </a:gdLst>
                  <a:ahLst/>
                  <a:cxnLst>
                    <a:cxn ang="T10">
                      <a:pos x="T0" y="T1"/>
                    </a:cxn>
                    <a:cxn ang="T11">
                      <a:pos x="T2" y="T3"/>
                    </a:cxn>
                    <a:cxn ang="T12">
                      <a:pos x="T4" y="T5"/>
                    </a:cxn>
                    <a:cxn ang="T13">
                      <a:pos x="T6" y="T7"/>
                    </a:cxn>
                    <a:cxn ang="T14">
                      <a:pos x="T8" y="T9"/>
                    </a:cxn>
                  </a:cxnLst>
                  <a:rect l="T15" t="T16" r="T17" b="T18"/>
                  <a:pathLst>
                    <a:path w="11" h="9">
                      <a:moveTo>
                        <a:pt x="0" y="4"/>
                      </a:moveTo>
                      <a:lnTo>
                        <a:pt x="11" y="0"/>
                      </a:lnTo>
                      <a:lnTo>
                        <a:pt x="11"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15" name="Freeform 527"/>
                <p:cNvSpPr>
                  <a:spLocks/>
                </p:cNvSpPr>
                <p:nvPr/>
              </p:nvSpPr>
              <p:spPr bwMode="auto">
                <a:xfrm>
                  <a:off x="3391" y="2959"/>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16" name="Freeform 528"/>
                <p:cNvSpPr>
                  <a:spLocks/>
                </p:cNvSpPr>
                <p:nvPr/>
              </p:nvSpPr>
              <p:spPr bwMode="auto">
                <a:xfrm>
                  <a:off x="3422" y="2959"/>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17" name="Freeform 529"/>
                <p:cNvSpPr>
                  <a:spLocks/>
                </p:cNvSpPr>
                <p:nvPr/>
              </p:nvSpPr>
              <p:spPr bwMode="auto">
                <a:xfrm>
                  <a:off x="3452" y="2959"/>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18" name="Freeform 530"/>
                <p:cNvSpPr>
                  <a:spLocks/>
                </p:cNvSpPr>
                <p:nvPr/>
              </p:nvSpPr>
              <p:spPr bwMode="auto">
                <a:xfrm>
                  <a:off x="3483" y="2959"/>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19" name="Freeform 531"/>
                <p:cNvSpPr>
                  <a:spLocks/>
                </p:cNvSpPr>
                <p:nvPr/>
              </p:nvSpPr>
              <p:spPr bwMode="auto">
                <a:xfrm>
                  <a:off x="3513" y="2959"/>
                  <a:ext cx="11" cy="9"/>
                </a:xfrm>
                <a:custGeom>
                  <a:avLst/>
                  <a:gdLst>
                    <a:gd name="T0" fmla="*/ 0 w 11"/>
                    <a:gd name="T1" fmla="*/ 4 h 9"/>
                    <a:gd name="T2" fmla="*/ 11 w 11"/>
                    <a:gd name="T3" fmla="*/ 0 h 9"/>
                    <a:gd name="T4" fmla="*/ 11 w 11"/>
                    <a:gd name="T5" fmla="*/ 4 h 9"/>
                    <a:gd name="T6" fmla="*/ 0 w 11"/>
                    <a:gd name="T7" fmla="*/ 9 h 9"/>
                    <a:gd name="T8" fmla="*/ 0 w 11"/>
                    <a:gd name="T9" fmla="*/ 4 h 9"/>
                    <a:gd name="T10" fmla="*/ 0 60000 65536"/>
                    <a:gd name="T11" fmla="*/ 0 60000 65536"/>
                    <a:gd name="T12" fmla="*/ 0 60000 65536"/>
                    <a:gd name="T13" fmla="*/ 0 60000 65536"/>
                    <a:gd name="T14" fmla="*/ 0 60000 65536"/>
                    <a:gd name="T15" fmla="*/ 0 w 11"/>
                    <a:gd name="T16" fmla="*/ 0 h 9"/>
                    <a:gd name="T17" fmla="*/ 11 w 11"/>
                    <a:gd name="T18" fmla="*/ 9 h 9"/>
                  </a:gdLst>
                  <a:ahLst/>
                  <a:cxnLst>
                    <a:cxn ang="T10">
                      <a:pos x="T0" y="T1"/>
                    </a:cxn>
                    <a:cxn ang="T11">
                      <a:pos x="T2" y="T3"/>
                    </a:cxn>
                    <a:cxn ang="T12">
                      <a:pos x="T4" y="T5"/>
                    </a:cxn>
                    <a:cxn ang="T13">
                      <a:pos x="T6" y="T7"/>
                    </a:cxn>
                    <a:cxn ang="T14">
                      <a:pos x="T8" y="T9"/>
                    </a:cxn>
                  </a:cxnLst>
                  <a:rect l="T15" t="T16" r="T17" b="T18"/>
                  <a:pathLst>
                    <a:path w="11" h="9">
                      <a:moveTo>
                        <a:pt x="0" y="4"/>
                      </a:moveTo>
                      <a:lnTo>
                        <a:pt x="11" y="0"/>
                      </a:lnTo>
                      <a:lnTo>
                        <a:pt x="11"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20" name="Freeform 532"/>
                <p:cNvSpPr>
                  <a:spLocks/>
                </p:cNvSpPr>
                <p:nvPr/>
              </p:nvSpPr>
              <p:spPr bwMode="auto">
                <a:xfrm>
                  <a:off x="3544" y="2959"/>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21" name="Freeform 533"/>
                <p:cNvSpPr>
                  <a:spLocks/>
                </p:cNvSpPr>
                <p:nvPr/>
              </p:nvSpPr>
              <p:spPr bwMode="auto">
                <a:xfrm>
                  <a:off x="3575" y="2959"/>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22" name="Freeform 534"/>
                <p:cNvSpPr>
                  <a:spLocks/>
                </p:cNvSpPr>
                <p:nvPr/>
              </p:nvSpPr>
              <p:spPr bwMode="auto">
                <a:xfrm>
                  <a:off x="3605" y="2959"/>
                  <a:ext cx="11" cy="9"/>
                </a:xfrm>
                <a:custGeom>
                  <a:avLst/>
                  <a:gdLst>
                    <a:gd name="T0" fmla="*/ 0 w 11"/>
                    <a:gd name="T1" fmla="*/ 4 h 9"/>
                    <a:gd name="T2" fmla="*/ 11 w 11"/>
                    <a:gd name="T3" fmla="*/ 0 h 9"/>
                    <a:gd name="T4" fmla="*/ 11 w 11"/>
                    <a:gd name="T5" fmla="*/ 4 h 9"/>
                    <a:gd name="T6" fmla="*/ 0 w 11"/>
                    <a:gd name="T7" fmla="*/ 9 h 9"/>
                    <a:gd name="T8" fmla="*/ 0 w 11"/>
                    <a:gd name="T9" fmla="*/ 4 h 9"/>
                    <a:gd name="T10" fmla="*/ 0 60000 65536"/>
                    <a:gd name="T11" fmla="*/ 0 60000 65536"/>
                    <a:gd name="T12" fmla="*/ 0 60000 65536"/>
                    <a:gd name="T13" fmla="*/ 0 60000 65536"/>
                    <a:gd name="T14" fmla="*/ 0 60000 65536"/>
                    <a:gd name="T15" fmla="*/ 0 w 11"/>
                    <a:gd name="T16" fmla="*/ 0 h 9"/>
                    <a:gd name="T17" fmla="*/ 11 w 11"/>
                    <a:gd name="T18" fmla="*/ 9 h 9"/>
                  </a:gdLst>
                  <a:ahLst/>
                  <a:cxnLst>
                    <a:cxn ang="T10">
                      <a:pos x="T0" y="T1"/>
                    </a:cxn>
                    <a:cxn ang="T11">
                      <a:pos x="T2" y="T3"/>
                    </a:cxn>
                    <a:cxn ang="T12">
                      <a:pos x="T4" y="T5"/>
                    </a:cxn>
                    <a:cxn ang="T13">
                      <a:pos x="T6" y="T7"/>
                    </a:cxn>
                    <a:cxn ang="T14">
                      <a:pos x="T8" y="T9"/>
                    </a:cxn>
                  </a:cxnLst>
                  <a:rect l="T15" t="T16" r="T17" b="T18"/>
                  <a:pathLst>
                    <a:path w="11" h="9">
                      <a:moveTo>
                        <a:pt x="0" y="4"/>
                      </a:moveTo>
                      <a:lnTo>
                        <a:pt x="11" y="0"/>
                      </a:lnTo>
                      <a:lnTo>
                        <a:pt x="11"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23" name="Freeform 535"/>
                <p:cNvSpPr>
                  <a:spLocks/>
                </p:cNvSpPr>
                <p:nvPr/>
              </p:nvSpPr>
              <p:spPr bwMode="auto">
                <a:xfrm>
                  <a:off x="3636" y="2959"/>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24" name="Freeform 536"/>
                <p:cNvSpPr>
                  <a:spLocks/>
                </p:cNvSpPr>
                <p:nvPr/>
              </p:nvSpPr>
              <p:spPr bwMode="auto">
                <a:xfrm>
                  <a:off x="3667" y="2959"/>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25" name="Freeform 537"/>
                <p:cNvSpPr>
                  <a:spLocks/>
                </p:cNvSpPr>
                <p:nvPr/>
              </p:nvSpPr>
              <p:spPr bwMode="auto">
                <a:xfrm>
                  <a:off x="3697" y="2959"/>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26" name="Freeform 538"/>
                <p:cNvSpPr>
                  <a:spLocks/>
                </p:cNvSpPr>
                <p:nvPr/>
              </p:nvSpPr>
              <p:spPr bwMode="auto">
                <a:xfrm>
                  <a:off x="3728" y="2959"/>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27" name="Freeform 539"/>
                <p:cNvSpPr>
                  <a:spLocks/>
                </p:cNvSpPr>
                <p:nvPr/>
              </p:nvSpPr>
              <p:spPr bwMode="auto">
                <a:xfrm>
                  <a:off x="3758" y="2959"/>
                  <a:ext cx="11" cy="9"/>
                </a:xfrm>
                <a:custGeom>
                  <a:avLst/>
                  <a:gdLst>
                    <a:gd name="T0" fmla="*/ 0 w 11"/>
                    <a:gd name="T1" fmla="*/ 4 h 9"/>
                    <a:gd name="T2" fmla="*/ 11 w 11"/>
                    <a:gd name="T3" fmla="*/ 0 h 9"/>
                    <a:gd name="T4" fmla="*/ 11 w 11"/>
                    <a:gd name="T5" fmla="*/ 4 h 9"/>
                    <a:gd name="T6" fmla="*/ 0 w 11"/>
                    <a:gd name="T7" fmla="*/ 9 h 9"/>
                    <a:gd name="T8" fmla="*/ 0 w 11"/>
                    <a:gd name="T9" fmla="*/ 4 h 9"/>
                    <a:gd name="T10" fmla="*/ 0 60000 65536"/>
                    <a:gd name="T11" fmla="*/ 0 60000 65536"/>
                    <a:gd name="T12" fmla="*/ 0 60000 65536"/>
                    <a:gd name="T13" fmla="*/ 0 60000 65536"/>
                    <a:gd name="T14" fmla="*/ 0 60000 65536"/>
                    <a:gd name="T15" fmla="*/ 0 w 11"/>
                    <a:gd name="T16" fmla="*/ 0 h 9"/>
                    <a:gd name="T17" fmla="*/ 11 w 11"/>
                    <a:gd name="T18" fmla="*/ 9 h 9"/>
                  </a:gdLst>
                  <a:ahLst/>
                  <a:cxnLst>
                    <a:cxn ang="T10">
                      <a:pos x="T0" y="T1"/>
                    </a:cxn>
                    <a:cxn ang="T11">
                      <a:pos x="T2" y="T3"/>
                    </a:cxn>
                    <a:cxn ang="T12">
                      <a:pos x="T4" y="T5"/>
                    </a:cxn>
                    <a:cxn ang="T13">
                      <a:pos x="T6" y="T7"/>
                    </a:cxn>
                    <a:cxn ang="T14">
                      <a:pos x="T8" y="T9"/>
                    </a:cxn>
                  </a:cxnLst>
                  <a:rect l="T15" t="T16" r="T17" b="T18"/>
                  <a:pathLst>
                    <a:path w="11" h="9">
                      <a:moveTo>
                        <a:pt x="0" y="4"/>
                      </a:moveTo>
                      <a:lnTo>
                        <a:pt x="11" y="0"/>
                      </a:lnTo>
                      <a:lnTo>
                        <a:pt x="11"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28" name="Freeform 540"/>
                <p:cNvSpPr>
                  <a:spLocks/>
                </p:cNvSpPr>
                <p:nvPr/>
              </p:nvSpPr>
              <p:spPr bwMode="auto">
                <a:xfrm>
                  <a:off x="3789" y="2959"/>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29" name="Freeform 541"/>
                <p:cNvSpPr>
                  <a:spLocks/>
                </p:cNvSpPr>
                <p:nvPr/>
              </p:nvSpPr>
              <p:spPr bwMode="auto">
                <a:xfrm>
                  <a:off x="3820" y="2959"/>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30" name="Freeform 542"/>
                <p:cNvSpPr>
                  <a:spLocks/>
                </p:cNvSpPr>
                <p:nvPr/>
              </p:nvSpPr>
              <p:spPr bwMode="auto">
                <a:xfrm>
                  <a:off x="3850" y="2959"/>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31" name="Freeform 543"/>
                <p:cNvSpPr>
                  <a:spLocks/>
                </p:cNvSpPr>
                <p:nvPr/>
              </p:nvSpPr>
              <p:spPr bwMode="auto">
                <a:xfrm>
                  <a:off x="3881" y="2959"/>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32" name="Freeform 544"/>
                <p:cNvSpPr>
                  <a:spLocks/>
                </p:cNvSpPr>
                <p:nvPr/>
              </p:nvSpPr>
              <p:spPr bwMode="auto">
                <a:xfrm>
                  <a:off x="3911" y="2959"/>
                  <a:ext cx="11" cy="9"/>
                </a:xfrm>
                <a:custGeom>
                  <a:avLst/>
                  <a:gdLst>
                    <a:gd name="T0" fmla="*/ 0 w 11"/>
                    <a:gd name="T1" fmla="*/ 4 h 9"/>
                    <a:gd name="T2" fmla="*/ 11 w 11"/>
                    <a:gd name="T3" fmla="*/ 0 h 9"/>
                    <a:gd name="T4" fmla="*/ 11 w 11"/>
                    <a:gd name="T5" fmla="*/ 4 h 9"/>
                    <a:gd name="T6" fmla="*/ 0 w 11"/>
                    <a:gd name="T7" fmla="*/ 9 h 9"/>
                    <a:gd name="T8" fmla="*/ 0 w 11"/>
                    <a:gd name="T9" fmla="*/ 4 h 9"/>
                    <a:gd name="T10" fmla="*/ 0 60000 65536"/>
                    <a:gd name="T11" fmla="*/ 0 60000 65536"/>
                    <a:gd name="T12" fmla="*/ 0 60000 65536"/>
                    <a:gd name="T13" fmla="*/ 0 60000 65536"/>
                    <a:gd name="T14" fmla="*/ 0 60000 65536"/>
                    <a:gd name="T15" fmla="*/ 0 w 11"/>
                    <a:gd name="T16" fmla="*/ 0 h 9"/>
                    <a:gd name="T17" fmla="*/ 11 w 11"/>
                    <a:gd name="T18" fmla="*/ 9 h 9"/>
                  </a:gdLst>
                  <a:ahLst/>
                  <a:cxnLst>
                    <a:cxn ang="T10">
                      <a:pos x="T0" y="T1"/>
                    </a:cxn>
                    <a:cxn ang="T11">
                      <a:pos x="T2" y="T3"/>
                    </a:cxn>
                    <a:cxn ang="T12">
                      <a:pos x="T4" y="T5"/>
                    </a:cxn>
                    <a:cxn ang="T13">
                      <a:pos x="T6" y="T7"/>
                    </a:cxn>
                    <a:cxn ang="T14">
                      <a:pos x="T8" y="T9"/>
                    </a:cxn>
                  </a:cxnLst>
                  <a:rect l="T15" t="T16" r="T17" b="T18"/>
                  <a:pathLst>
                    <a:path w="11" h="9">
                      <a:moveTo>
                        <a:pt x="0" y="4"/>
                      </a:moveTo>
                      <a:lnTo>
                        <a:pt x="11" y="0"/>
                      </a:lnTo>
                      <a:lnTo>
                        <a:pt x="11"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33" name="Freeform 545"/>
                <p:cNvSpPr>
                  <a:spLocks/>
                </p:cNvSpPr>
                <p:nvPr/>
              </p:nvSpPr>
              <p:spPr bwMode="auto">
                <a:xfrm>
                  <a:off x="3942" y="2959"/>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34" name="Freeform 546"/>
                <p:cNvSpPr>
                  <a:spLocks/>
                </p:cNvSpPr>
                <p:nvPr/>
              </p:nvSpPr>
              <p:spPr bwMode="auto">
                <a:xfrm>
                  <a:off x="3973" y="2959"/>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35" name="Freeform 547"/>
                <p:cNvSpPr>
                  <a:spLocks/>
                </p:cNvSpPr>
                <p:nvPr/>
              </p:nvSpPr>
              <p:spPr bwMode="auto">
                <a:xfrm>
                  <a:off x="4003" y="2959"/>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36" name="Freeform 548"/>
                <p:cNvSpPr>
                  <a:spLocks/>
                </p:cNvSpPr>
                <p:nvPr/>
              </p:nvSpPr>
              <p:spPr bwMode="auto">
                <a:xfrm>
                  <a:off x="4034" y="2959"/>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37" name="Freeform 549"/>
                <p:cNvSpPr>
                  <a:spLocks/>
                </p:cNvSpPr>
                <p:nvPr/>
              </p:nvSpPr>
              <p:spPr bwMode="auto">
                <a:xfrm>
                  <a:off x="4064" y="2959"/>
                  <a:ext cx="11" cy="9"/>
                </a:xfrm>
                <a:custGeom>
                  <a:avLst/>
                  <a:gdLst>
                    <a:gd name="T0" fmla="*/ 0 w 11"/>
                    <a:gd name="T1" fmla="*/ 4 h 9"/>
                    <a:gd name="T2" fmla="*/ 11 w 11"/>
                    <a:gd name="T3" fmla="*/ 0 h 9"/>
                    <a:gd name="T4" fmla="*/ 11 w 11"/>
                    <a:gd name="T5" fmla="*/ 4 h 9"/>
                    <a:gd name="T6" fmla="*/ 0 w 11"/>
                    <a:gd name="T7" fmla="*/ 9 h 9"/>
                    <a:gd name="T8" fmla="*/ 0 w 11"/>
                    <a:gd name="T9" fmla="*/ 4 h 9"/>
                    <a:gd name="T10" fmla="*/ 0 60000 65536"/>
                    <a:gd name="T11" fmla="*/ 0 60000 65536"/>
                    <a:gd name="T12" fmla="*/ 0 60000 65536"/>
                    <a:gd name="T13" fmla="*/ 0 60000 65536"/>
                    <a:gd name="T14" fmla="*/ 0 60000 65536"/>
                    <a:gd name="T15" fmla="*/ 0 w 11"/>
                    <a:gd name="T16" fmla="*/ 0 h 9"/>
                    <a:gd name="T17" fmla="*/ 11 w 11"/>
                    <a:gd name="T18" fmla="*/ 9 h 9"/>
                  </a:gdLst>
                  <a:ahLst/>
                  <a:cxnLst>
                    <a:cxn ang="T10">
                      <a:pos x="T0" y="T1"/>
                    </a:cxn>
                    <a:cxn ang="T11">
                      <a:pos x="T2" y="T3"/>
                    </a:cxn>
                    <a:cxn ang="T12">
                      <a:pos x="T4" y="T5"/>
                    </a:cxn>
                    <a:cxn ang="T13">
                      <a:pos x="T6" y="T7"/>
                    </a:cxn>
                    <a:cxn ang="T14">
                      <a:pos x="T8" y="T9"/>
                    </a:cxn>
                  </a:cxnLst>
                  <a:rect l="T15" t="T16" r="T17" b="T18"/>
                  <a:pathLst>
                    <a:path w="11" h="9">
                      <a:moveTo>
                        <a:pt x="0" y="4"/>
                      </a:moveTo>
                      <a:lnTo>
                        <a:pt x="11" y="0"/>
                      </a:lnTo>
                      <a:lnTo>
                        <a:pt x="11"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38" name="Freeform 550"/>
                <p:cNvSpPr>
                  <a:spLocks/>
                </p:cNvSpPr>
                <p:nvPr/>
              </p:nvSpPr>
              <p:spPr bwMode="auto">
                <a:xfrm>
                  <a:off x="4095" y="2959"/>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39" name="Freeform 551"/>
                <p:cNvSpPr>
                  <a:spLocks/>
                </p:cNvSpPr>
                <p:nvPr/>
              </p:nvSpPr>
              <p:spPr bwMode="auto">
                <a:xfrm>
                  <a:off x="4126" y="2959"/>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40" name="Freeform 552"/>
                <p:cNvSpPr>
                  <a:spLocks/>
                </p:cNvSpPr>
                <p:nvPr/>
              </p:nvSpPr>
              <p:spPr bwMode="auto">
                <a:xfrm>
                  <a:off x="4156" y="2959"/>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41" name="Freeform 553"/>
                <p:cNvSpPr>
                  <a:spLocks/>
                </p:cNvSpPr>
                <p:nvPr/>
              </p:nvSpPr>
              <p:spPr bwMode="auto">
                <a:xfrm>
                  <a:off x="4187" y="2959"/>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42" name="Freeform 554"/>
                <p:cNvSpPr>
                  <a:spLocks/>
                </p:cNvSpPr>
                <p:nvPr/>
              </p:nvSpPr>
              <p:spPr bwMode="auto">
                <a:xfrm>
                  <a:off x="4217" y="2959"/>
                  <a:ext cx="11" cy="9"/>
                </a:xfrm>
                <a:custGeom>
                  <a:avLst/>
                  <a:gdLst>
                    <a:gd name="T0" fmla="*/ 0 w 11"/>
                    <a:gd name="T1" fmla="*/ 4 h 9"/>
                    <a:gd name="T2" fmla="*/ 11 w 11"/>
                    <a:gd name="T3" fmla="*/ 0 h 9"/>
                    <a:gd name="T4" fmla="*/ 11 w 11"/>
                    <a:gd name="T5" fmla="*/ 4 h 9"/>
                    <a:gd name="T6" fmla="*/ 0 w 11"/>
                    <a:gd name="T7" fmla="*/ 9 h 9"/>
                    <a:gd name="T8" fmla="*/ 0 w 11"/>
                    <a:gd name="T9" fmla="*/ 4 h 9"/>
                    <a:gd name="T10" fmla="*/ 0 60000 65536"/>
                    <a:gd name="T11" fmla="*/ 0 60000 65536"/>
                    <a:gd name="T12" fmla="*/ 0 60000 65536"/>
                    <a:gd name="T13" fmla="*/ 0 60000 65536"/>
                    <a:gd name="T14" fmla="*/ 0 60000 65536"/>
                    <a:gd name="T15" fmla="*/ 0 w 11"/>
                    <a:gd name="T16" fmla="*/ 0 h 9"/>
                    <a:gd name="T17" fmla="*/ 11 w 11"/>
                    <a:gd name="T18" fmla="*/ 9 h 9"/>
                  </a:gdLst>
                  <a:ahLst/>
                  <a:cxnLst>
                    <a:cxn ang="T10">
                      <a:pos x="T0" y="T1"/>
                    </a:cxn>
                    <a:cxn ang="T11">
                      <a:pos x="T2" y="T3"/>
                    </a:cxn>
                    <a:cxn ang="T12">
                      <a:pos x="T4" y="T5"/>
                    </a:cxn>
                    <a:cxn ang="T13">
                      <a:pos x="T6" y="T7"/>
                    </a:cxn>
                    <a:cxn ang="T14">
                      <a:pos x="T8" y="T9"/>
                    </a:cxn>
                  </a:cxnLst>
                  <a:rect l="T15" t="T16" r="T17" b="T18"/>
                  <a:pathLst>
                    <a:path w="11" h="9">
                      <a:moveTo>
                        <a:pt x="0" y="4"/>
                      </a:moveTo>
                      <a:lnTo>
                        <a:pt x="11" y="0"/>
                      </a:lnTo>
                      <a:lnTo>
                        <a:pt x="11"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43" name="Freeform 555"/>
                <p:cNvSpPr>
                  <a:spLocks/>
                </p:cNvSpPr>
                <p:nvPr/>
              </p:nvSpPr>
              <p:spPr bwMode="auto">
                <a:xfrm>
                  <a:off x="4248" y="2959"/>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44" name="Freeform 556"/>
                <p:cNvSpPr>
                  <a:spLocks/>
                </p:cNvSpPr>
                <p:nvPr/>
              </p:nvSpPr>
              <p:spPr bwMode="auto">
                <a:xfrm>
                  <a:off x="4279" y="2959"/>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45" name="Freeform 557"/>
                <p:cNvSpPr>
                  <a:spLocks/>
                </p:cNvSpPr>
                <p:nvPr/>
              </p:nvSpPr>
              <p:spPr bwMode="auto">
                <a:xfrm>
                  <a:off x="4309" y="2959"/>
                  <a:ext cx="11" cy="9"/>
                </a:xfrm>
                <a:custGeom>
                  <a:avLst/>
                  <a:gdLst>
                    <a:gd name="T0" fmla="*/ 0 w 11"/>
                    <a:gd name="T1" fmla="*/ 4 h 9"/>
                    <a:gd name="T2" fmla="*/ 11 w 11"/>
                    <a:gd name="T3" fmla="*/ 0 h 9"/>
                    <a:gd name="T4" fmla="*/ 11 w 11"/>
                    <a:gd name="T5" fmla="*/ 4 h 9"/>
                    <a:gd name="T6" fmla="*/ 0 w 11"/>
                    <a:gd name="T7" fmla="*/ 9 h 9"/>
                    <a:gd name="T8" fmla="*/ 0 w 11"/>
                    <a:gd name="T9" fmla="*/ 4 h 9"/>
                    <a:gd name="T10" fmla="*/ 0 60000 65536"/>
                    <a:gd name="T11" fmla="*/ 0 60000 65536"/>
                    <a:gd name="T12" fmla="*/ 0 60000 65536"/>
                    <a:gd name="T13" fmla="*/ 0 60000 65536"/>
                    <a:gd name="T14" fmla="*/ 0 60000 65536"/>
                    <a:gd name="T15" fmla="*/ 0 w 11"/>
                    <a:gd name="T16" fmla="*/ 0 h 9"/>
                    <a:gd name="T17" fmla="*/ 11 w 11"/>
                    <a:gd name="T18" fmla="*/ 9 h 9"/>
                  </a:gdLst>
                  <a:ahLst/>
                  <a:cxnLst>
                    <a:cxn ang="T10">
                      <a:pos x="T0" y="T1"/>
                    </a:cxn>
                    <a:cxn ang="T11">
                      <a:pos x="T2" y="T3"/>
                    </a:cxn>
                    <a:cxn ang="T12">
                      <a:pos x="T4" y="T5"/>
                    </a:cxn>
                    <a:cxn ang="T13">
                      <a:pos x="T6" y="T7"/>
                    </a:cxn>
                    <a:cxn ang="T14">
                      <a:pos x="T8" y="T9"/>
                    </a:cxn>
                  </a:cxnLst>
                  <a:rect l="T15" t="T16" r="T17" b="T18"/>
                  <a:pathLst>
                    <a:path w="11" h="9">
                      <a:moveTo>
                        <a:pt x="0" y="4"/>
                      </a:moveTo>
                      <a:lnTo>
                        <a:pt x="11" y="0"/>
                      </a:lnTo>
                      <a:lnTo>
                        <a:pt x="11"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46" name="Freeform 558"/>
                <p:cNvSpPr>
                  <a:spLocks/>
                </p:cNvSpPr>
                <p:nvPr/>
              </p:nvSpPr>
              <p:spPr bwMode="auto">
                <a:xfrm>
                  <a:off x="4340" y="2959"/>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47" name="Freeform 559"/>
                <p:cNvSpPr>
                  <a:spLocks/>
                </p:cNvSpPr>
                <p:nvPr/>
              </p:nvSpPr>
              <p:spPr bwMode="auto">
                <a:xfrm>
                  <a:off x="4371" y="2959"/>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48" name="Freeform 560"/>
                <p:cNvSpPr>
                  <a:spLocks/>
                </p:cNvSpPr>
                <p:nvPr/>
              </p:nvSpPr>
              <p:spPr bwMode="auto">
                <a:xfrm>
                  <a:off x="4401" y="2959"/>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49" name="Freeform 561"/>
                <p:cNvSpPr>
                  <a:spLocks/>
                </p:cNvSpPr>
                <p:nvPr/>
              </p:nvSpPr>
              <p:spPr bwMode="auto">
                <a:xfrm>
                  <a:off x="4432" y="2959"/>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50" name="Freeform 562"/>
                <p:cNvSpPr>
                  <a:spLocks/>
                </p:cNvSpPr>
                <p:nvPr/>
              </p:nvSpPr>
              <p:spPr bwMode="auto">
                <a:xfrm>
                  <a:off x="4462" y="2959"/>
                  <a:ext cx="11" cy="9"/>
                </a:xfrm>
                <a:custGeom>
                  <a:avLst/>
                  <a:gdLst>
                    <a:gd name="T0" fmla="*/ 0 w 11"/>
                    <a:gd name="T1" fmla="*/ 4 h 9"/>
                    <a:gd name="T2" fmla="*/ 11 w 11"/>
                    <a:gd name="T3" fmla="*/ 0 h 9"/>
                    <a:gd name="T4" fmla="*/ 11 w 11"/>
                    <a:gd name="T5" fmla="*/ 4 h 9"/>
                    <a:gd name="T6" fmla="*/ 0 w 11"/>
                    <a:gd name="T7" fmla="*/ 9 h 9"/>
                    <a:gd name="T8" fmla="*/ 0 w 11"/>
                    <a:gd name="T9" fmla="*/ 4 h 9"/>
                    <a:gd name="T10" fmla="*/ 0 60000 65536"/>
                    <a:gd name="T11" fmla="*/ 0 60000 65536"/>
                    <a:gd name="T12" fmla="*/ 0 60000 65536"/>
                    <a:gd name="T13" fmla="*/ 0 60000 65536"/>
                    <a:gd name="T14" fmla="*/ 0 60000 65536"/>
                    <a:gd name="T15" fmla="*/ 0 w 11"/>
                    <a:gd name="T16" fmla="*/ 0 h 9"/>
                    <a:gd name="T17" fmla="*/ 11 w 11"/>
                    <a:gd name="T18" fmla="*/ 9 h 9"/>
                  </a:gdLst>
                  <a:ahLst/>
                  <a:cxnLst>
                    <a:cxn ang="T10">
                      <a:pos x="T0" y="T1"/>
                    </a:cxn>
                    <a:cxn ang="T11">
                      <a:pos x="T2" y="T3"/>
                    </a:cxn>
                    <a:cxn ang="T12">
                      <a:pos x="T4" y="T5"/>
                    </a:cxn>
                    <a:cxn ang="T13">
                      <a:pos x="T6" y="T7"/>
                    </a:cxn>
                    <a:cxn ang="T14">
                      <a:pos x="T8" y="T9"/>
                    </a:cxn>
                  </a:cxnLst>
                  <a:rect l="T15" t="T16" r="T17" b="T18"/>
                  <a:pathLst>
                    <a:path w="11" h="9">
                      <a:moveTo>
                        <a:pt x="0" y="4"/>
                      </a:moveTo>
                      <a:lnTo>
                        <a:pt x="11" y="0"/>
                      </a:lnTo>
                      <a:lnTo>
                        <a:pt x="11"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51" name="Freeform 563"/>
                <p:cNvSpPr>
                  <a:spLocks/>
                </p:cNvSpPr>
                <p:nvPr/>
              </p:nvSpPr>
              <p:spPr bwMode="auto">
                <a:xfrm>
                  <a:off x="4493" y="2959"/>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52" name="Freeform 564"/>
                <p:cNvSpPr>
                  <a:spLocks/>
                </p:cNvSpPr>
                <p:nvPr/>
              </p:nvSpPr>
              <p:spPr bwMode="auto">
                <a:xfrm>
                  <a:off x="4524" y="2959"/>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53" name="Freeform 565"/>
                <p:cNvSpPr>
                  <a:spLocks/>
                </p:cNvSpPr>
                <p:nvPr/>
              </p:nvSpPr>
              <p:spPr bwMode="auto">
                <a:xfrm>
                  <a:off x="4554" y="2959"/>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54" name="Freeform 566"/>
                <p:cNvSpPr>
                  <a:spLocks/>
                </p:cNvSpPr>
                <p:nvPr/>
              </p:nvSpPr>
              <p:spPr bwMode="auto">
                <a:xfrm>
                  <a:off x="4585" y="2959"/>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55" name="Freeform 567"/>
                <p:cNvSpPr>
                  <a:spLocks/>
                </p:cNvSpPr>
                <p:nvPr/>
              </p:nvSpPr>
              <p:spPr bwMode="auto">
                <a:xfrm>
                  <a:off x="4615" y="2959"/>
                  <a:ext cx="11" cy="9"/>
                </a:xfrm>
                <a:custGeom>
                  <a:avLst/>
                  <a:gdLst>
                    <a:gd name="T0" fmla="*/ 0 w 11"/>
                    <a:gd name="T1" fmla="*/ 4 h 9"/>
                    <a:gd name="T2" fmla="*/ 11 w 11"/>
                    <a:gd name="T3" fmla="*/ 0 h 9"/>
                    <a:gd name="T4" fmla="*/ 11 w 11"/>
                    <a:gd name="T5" fmla="*/ 4 h 9"/>
                    <a:gd name="T6" fmla="*/ 0 w 11"/>
                    <a:gd name="T7" fmla="*/ 9 h 9"/>
                    <a:gd name="T8" fmla="*/ 0 w 11"/>
                    <a:gd name="T9" fmla="*/ 4 h 9"/>
                    <a:gd name="T10" fmla="*/ 0 60000 65536"/>
                    <a:gd name="T11" fmla="*/ 0 60000 65536"/>
                    <a:gd name="T12" fmla="*/ 0 60000 65536"/>
                    <a:gd name="T13" fmla="*/ 0 60000 65536"/>
                    <a:gd name="T14" fmla="*/ 0 60000 65536"/>
                    <a:gd name="T15" fmla="*/ 0 w 11"/>
                    <a:gd name="T16" fmla="*/ 0 h 9"/>
                    <a:gd name="T17" fmla="*/ 11 w 11"/>
                    <a:gd name="T18" fmla="*/ 9 h 9"/>
                  </a:gdLst>
                  <a:ahLst/>
                  <a:cxnLst>
                    <a:cxn ang="T10">
                      <a:pos x="T0" y="T1"/>
                    </a:cxn>
                    <a:cxn ang="T11">
                      <a:pos x="T2" y="T3"/>
                    </a:cxn>
                    <a:cxn ang="T12">
                      <a:pos x="T4" y="T5"/>
                    </a:cxn>
                    <a:cxn ang="T13">
                      <a:pos x="T6" y="T7"/>
                    </a:cxn>
                    <a:cxn ang="T14">
                      <a:pos x="T8" y="T9"/>
                    </a:cxn>
                  </a:cxnLst>
                  <a:rect l="T15" t="T16" r="T17" b="T18"/>
                  <a:pathLst>
                    <a:path w="11" h="9">
                      <a:moveTo>
                        <a:pt x="0" y="4"/>
                      </a:moveTo>
                      <a:lnTo>
                        <a:pt x="11" y="0"/>
                      </a:lnTo>
                      <a:lnTo>
                        <a:pt x="11"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56" name="Freeform 568"/>
                <p:cNvSpPr>
                  <a:spLocks/>
                </p:cNvSpPr>
                <p:nvPr/>
              </p:nvSpPr>
              <p:spPr bwMode="auto">
                <a:xfrm>
                  <a:off x="4646" y="2959"/>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57" name="Freeform 569"/>
                <p:cNvSpPr>
                  <a:spLocks/>
                </p:cNvSpPr>
                <p:nvPr/>
              </p:nvSpPr>
              <p:spPr bwMode="auto">
                <a:xfrm>
                  <a:off x="4677" y="2959"/>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58" name="Freeform 570"/>
                <p:cNvSpPr>
                  <a:spLocks/>
                </p:cNvSpPr>
                <p:nvPr/>
              </p:nvSpPr>
              <p:spPr bwMode="auto">
                <a:xfrm>
                  <a:off x="4707" y="2959"/>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59" name="Freeform 571"/>
                <p:cNvSpPr>
                  <a:spLocks/>
                </p:cNvSpPr>
                <p:nvPr/>
              </p:nvSpPr>
              <p:spPr bwMode="auto">
                <a:xfrm>
                  <a:off x="4738" y="2959"/>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60" name="Freeform 572"/>
                <p:cNvSpPr>
                  <a:spLocks/>
                </p:cNvSpPr>
                <p:nvPr/>
              </p:nvSpPr>
              <p:spPr bwMode="auto">
                <a:xfrm>
                  <a:off x="4768" y="2959"/>
                  <a:ext cx="11" cy="9"/>
                </a:xfrm>
                <a:custGeom>
                  <a:avLst/>
                  <a:gdLst>
                    <a:gd name="T0" fmla="*/ 0 w 11"/>
                    <a:gd name="T1" fmla="*/ 4 h 9"/>
                    <a:gd name="T2" fmla="*/ 11 w 11"/>
                    <a:gd name="T3" fmla="*/ 0 h 9"/>
                    <a:gd name="T4" fmla="*/ 11 w 11"/>
                    <a:gd name="T5" fmla="*/ 4 h 9"/>
                    <a:gd name="T6" fmla="*/ 0 w 11"/>
                    <a:gd name="T7" fmla="*/ 9 h 9"/>
                    <a:gd name="T8" fmla="*/ 0 w 11"/>
                    <a:gd name="T9" fmla="*/ 4 h 9"/>
                    <a:gd name="T10" fmla="*/ 0 60000 65536"/>
                    <a:gd name="T11" fmla="*/ 0 60000 65536"/>
                    <a:gd name="T12" fmla="*/ 0 60000 65536"/>
                    <a:gd name="T13" fmla="*/ 0 60000 65536"/>
                    <a:gd name="T14" fmla="*/ 0 60000 65536"/>
                    <a:gd name="T15" fmla="*/ 0 w 11"/>
                    <a:gd name="T16" fmla="*/ 0 h 9"/>
                    <a:gd name="T17" fmla="*/ 11 w 11"/>
                    <a:gd name="T18" fmla="*/ 9 h 9"/>
                  </a:gdLst>
                  <a:ahLst/>
                  <a:cxnLst>
                    <a:cxn ang="T10">
                      <a:pos x="T0" y="T1"/>
                    </a:cxn>
                    <a:cxn ang="T11">
                      <a:pos x="T2" y="T3"/>
                    </a:cxn>
                    <a:cxn ang="T12">
                      <a:pos x="T4" y="T5"/>
                    </a:cxn>
                    <a:cxn ang="T13">
                      <a:pos x="T6" y="T7"/>
                    </a:cxn>
                    <a:cxn ang="T14">
                      <a:pos x="T8" y="T9"/>
                    </a:cxn>
                  </a:cxnLst>
                  <a:rect l="T15" t="T16" r="T17" b="T18"/>
                  <a:pathLst>
                    <a:path w="11" h="9">
                      <a:moveTo>
                        <a:pt x="0" y="4"/>
                      </a:moveTo>
                      <a:lnTo>
                        <a:pt x="11" y="0"/>
                      </a:lnTo>
                      <a:lnTo>
                        <a:pt x="11"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61" name="Freeform 573"/>
                <p:cNvSpPr>
                  <a:spLocks/>
                </p:cNvSpPr>
                <p:nvPr/>
              </p:nvSpPr>
              <p:spPr bwMode="auto">
                <a:xfrm>
                  <a:off x="4799" y="2959"/>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62" name="Freeform 574"/>
                <p:cNvSpPr>
                  <a:spLocks/>
                </p:cNvSpPr>
                <p:nvPr/>
              </p:nvSpPr>
              <p:spPr bwMode="auto">
                <a:xfrm>
                  <a:off x="4830" y="2959"/>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63" name="Freeform 575"/>
                <p:cNvSpPr>
                  <a:spLocks/>
                </p:cNvSpPr>
                <p:nvPr/>
              </p:nvSpPr>
              <p:spPr bwMode="auto">
                <a:xfrm>
                  <a:off x="4860" y="2959"/>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64" name="Freeform 576"/>
                <p:cNvSpPr>
                  <a:spLocks/>
                </p:cNvSpPr>
                <p:nvPr/>
              </p:nvSpPr>
              <p:spPr bwMode="auto">
                <a:xfrm>
                  <a:off x="4891" y="2959"/>
                  <a:ext cx="10" cy="9"/>
                </a:xfrm>
                <a:custGeom>
                  <a:avLst/>
                  <a:gdLst>
                    <a:gd name="T0" fmla="*/ 0 w 10"/>
                    <a:gd name="T1" fmla="*/ 4 h 9"/>
                    <a:gd name="T2" fmla="*/ 10 w 10"/>
                    <a:gd name="T3" fmla="*/ 0 h 9"/>
                    <a:gd name="T4" fmla="*/ 10 w 10"/>
                    <a:gd name="T5" fmla="*/ 4 h 9"/>
                    <a:gd name="T6" fmla="*/ 0 w 10"/>
                    <a:gd name="T7" fmla="*/ 9 h 9"/>
                    <a:gd name="T8" fmla="*/ 0 w 10"/>
                    <a:gd name="T9" fmla="*/ 4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4"/>
                      </a:moveTo>
                      <a:lnTo>
                        <a:pt x="10" y="0"/>
                      </a:lnTo>
                      <a:lnTo>
                        <a:pt x="10" y="4"/>
                      </a:lnTo>
                      <a:lnTo>
                        <a:pt x="0" y="9"/>
                      </a:lnTo>
                      <a:lnTo>
                        <a:pt x="0" y="4"/>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65" name="Freeform 577"/>
                <p:cNvSpPr>
                  <a:spLocks/>
                </p:cNvSpPr>
                <p:nvPr/>
              </p:nvSpPr>
              <p:spPr bwMode="auto">
                <a:xfrm>
                  <a:off x="1493" y="2765"/>
                  <a:ext cx="11" cy="9"/>
                </a:xfrm>
                <a:custGeom>
                  <a:avLst/>
                  <a:gdLst>
                    <a:gd name="T0" fmla="*/ 0 w 11"/>
                    <a:gd name="T1" fmla="*/ 5 h 9"/>
                    <a:gd name="T2" fmla="*/ 11 w 11"/>
                    <a:gd name="T3" fmla="*/ 0 h 9"/>
                    <a:gd name="T4" fmla="*/ 11 w 11"/>
                    <a:gd name="T5" fmla="*/ 5 h 9"/>
                    <a:gd name="T6" fmla="*/ 0 w 11"/>
                    <a:gd name="T7" fmla="*/ 9 h 9"/>
                    <a:gd name="T8" fmla="*/ 0 w 11"/>
                    <a:gd name="T9" fmla="*/ 5 h 9"/>
                    <a:gd name="T10" fmla="*/ 0 60000 65536"/>
                    <a:gd name="T11" fmla="*/ 0 60000 65536"/>
                    <a:gd name="T12" fmla="*/ 0 60000 65536"/>
                    <a:gd name="T13" fmla="*/ 0 60000 65536"/>
                    <a:gd name="T14" fmla="*/ 0 60000 65536"/>
                    <a:gd name="T15" fmla="*/ 0 w 11"/>
                    <a:gd name="T16" fmla="*/ 0 h 9"/>
                    <a:gd name="T17" fmla="*/ 11 w 11"/>
                    <a:gd name="T18" fmla="*/ 9 h 9"/>
                  </a:gdLst>
                  <a:ahLst/>
                  <a:cxnLst>
                    <a:cxn ang="T10">
                      <a:pos x="T0" y="T1"/>
                    </a:cxn>
                    <a:cxn ang="T11">
                      <a:pos x="T2" y="T3"/>
                    </a:cxn>
                    <a:cxn ang="T12">
                      <a:pos x="T4" y="T5"/>
                    </a:cxn>
                    <a:cxn ang="T13">
                      <a:pos x="T6" y="T7"/>
                    </a:cxn>
                    <a:cxn ang="T14">
                      <a:pos x="T8" y="T9"/>
                    </a:cxn>
                  </a:cxnLst>
                  <a:rect l="T15" t="T16" r="T17" b="T18"/>
                  <a:pathLst>
                    <a:path w="11" h="9">
                      <a:moveTo>
                        <a:pt x="0" y="5"/>
                      </a:moveTo>
                      <a:lnTo>
                        <a:pt x="11" y="0"/>
                      </a:lnTo>
                      <a:lnTo>
                        <a:pt x="11"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66" name="Freeform 578"/>
                <p:cNvSpPr>
                  <a:spLocks/>
                </p:cNvSpPr>
                <p:nvPr/>
              </p:nvSpPr>
              <p:spPr bwMode="auto">
                <a:xfrm>
                  <a:off x="1524" y="2765"/>
                  <a:ext cx="10" cy="9"/>
                </a:xfrm>
                <a:custGeom>
                  <a:avLst/>
                  <a:gdLst>
                    <a:gd name="T0" fmla="*/ 0 w 10"/>
                    <a:gd name="T1" fmla="*/ 5 h 9"/>
                    <a:gd name="T2" fmla="*/ 10 w 10"/>
                    <a:gd name="T3" fmla="*/ 0 h 9"/>
                    <a:gd name="T4" fmla="*/ 10 w 10"/>
                    <a:gd name="T5" fmla="*/ 5 h 9"/>
                    <a:gd name="T6" fmla="*/ 0 w 10"/>
                    <a:gd name="T7" fmla="*/ 9 h 9"/>
                    <a:gd name="T8" fmla="*/ 0 w 10"/>
                    <a:gd name="T9" fmla="*/ 5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5"/>
                      </a:moveTo>
                      <a:lnTo>
                        <a:pt x="10" y="0"/>
                      </a:lnTo>
                      <a:lnTo>
                        <a:pt x="10"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67" name="Freeform 579"/>
                <p:cNvSpPr>
                  <a:spLocks/>
                </p:cNvSpPr>
                <p:nvPr/>
              </p:nvSpPr>
              <p:spPr bwMode="auto">
                <a:xfrm>
                  <a:off x="1555" y="2765"/>
                  <a:ext cx="10" cy="9"/>
                </a:xfrm>
                <a:custGeom>
                  <a:avLst/>
                  <a:gdLst>
                    <a:gd name="T0" fmla="*/ 0 w 10"/>
                    <a:gd name="T1" fmla="*/ 5 h 9"/>
                    <a:gd name="T2" fmla="*/ 10 w 10"/>
                    <a:gd name="T3" fmla="*/ 0 h 9"/>
                    <a:gd name="T4" fmla="*/ 10 w 10"/>
                    <a:gd name="T5" fmla="*/ 5 h 9"/>
                    <a:gd name="T6" fmla="*/ 0 w 10"/>
                    <a:gd name="T7" fmla="*/ 9 h 9"/>
                    <a:gd name="T8" fmla="*/ 0 w 10"/>
                    <a:gd name="T9" fmla="*/ 5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5"/>
                      </a:moveTo>
                      <a:lnTo>
                        <a:pt x="10" y="0"/>
                      </a:lnTo>
                      <a:lnTo>
                        <a:pt x="10"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68" name="Freeform 580"/>
                <p:cNvSpPr>
                  <a:spLocks/>
                </p:cNvSpPr>
                <p:nvPr/>
              </p:nvSpPr>
              <p:spPr bwMode="auto">
                <a:xfrm>
                  <a:off x="1585" y="2765"/>
                  <a:ext cx="10" cy="9"/>
                </a:xfrm>
                <a:custGeom>
                  <a:avLst/>
                  <a:gdLst>
                    <a:gd name="T0" fmla="*/ 0 w 10"/>
                    <a:gd name="T1" fmla="*/ 5 h 9"/>
                    <a:gd name="T2" fmla="*/ 10 w 10"/>
                    <a:gd name="T3" fmla="*/ 0 h 9"/>
                    <a:gd name="T4" fmla="*/ 10 w 10"/>
                    <a:gd name="T5" fmla="*/ 5 h 9"/>
                    <a:gd name="T6" fmla="*/ 0 w 10"/>
                    <a:gd name="T7" fmla="*/ 9 h 9"/>
                    <a:gd name="T8" fmla="*/ 0 w 10"/>
                    <a:gd name="T9" fmla="*/ 5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5"/>
                      </a:moveTo>
                      <a:lnTo>
                        <a:pt x="10" y="0"/>
                      </a:lnTo>
                      <a:lnTo>
                        <a:pt x="10"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69" name="Freeform 581"/>
                <p:cNvSpPr>
                  <a:spLocks/>
                </p:cNvSpPr>
                <p:nvPr/>
              </p:nvSpPr>
              <p:spPr bwMode="auto">
                <a:xfrm>
                  <a:off x="1616" y="2765"/>
                  <a:ext cx="10" cy="9"/>
                </a:xfrm>
                <a:custGeom>
                  <a:avLst/>
                  <a:gdLst>
                    <a:gd name="T0" fmla="*/ 0 w 10"/>
                    <a:gd name="T1" fmla="*/ 5 h 9"/>
                    <a:gd name="T2" fmla="*/ 10 w 10"/>
                    <a:gd name="T3" fmla="*/ 0 h 9"/>
                    <a:gd name="T4" fmla="*/ 10 w 10"/>
                    <a:gd name="T5" fmla="*/ 5 h 9"/>
                    <a:gd name="T6" fmla="*/ 0 w 10"/>
                    <a:gd name="T7" fmla="*/ 9 h 9"/>
                    <a:gd name="T8" fmla="*/ 0 w 10"/>
                    <a:gd name="T9" fmla="*/ 5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5"/>
                      </a:moveTo>
                      <a:lnTo>
                        <a:pt x="10" y="0"/>
                      </a:lnTo>
                      <a:lnTo>
                        <a:pt x="10"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70" name="Freeform 582"/>
                <p:cNvSpPr>
                  <a:spLocks/>
                </p:cNvSpPr>
                <p:nvPr/>
              </p:nvSpPr>
              <p:spPr bwMode="auto">
                <a:xfrm>
                  <a:off x="1646" y="2765"/>
                  <a:ext cx="11" cy="9"/>
                </a:xfrm>
                <a:custGeom>
                  <a:avLst/>
                  <a:gdLst>
                    <a:gd name="T0" fmla="*/ 0 w 11"/>
                    <a:gd name="T1" fmla="*/ 5 h 9"/>
                    <a:gd name="T2" fmla="*/ 11 w 11"/>
                    <a:gd name="T3" fmla="*/ 0 h 9"/>
                    <a:gd name="T4" fmla="*/ 11 w 11"/>
                    <a:gd name="T5" fmla="*/ 5 h 9"/>
                    <a:gd name="T6" fmla="*/ 0 w 11"/>
                    <a:gd name="T7" fmla="*/ 9 h 9"/>
                    <a:gd name="T8" fmla="*/ 0 w 11"/>
                    <a:gd name="T9" fmla="*/ 5 h 9"/>
                    <a:gd name="T10" fmla="*/ 0 60000 65536"/>
                    <a:gd name="T11" fmla="*/ 0 60000 65536"/>
                    <a:gd name="T12" fmla="*/ 0 60000 65536"/>
                    <a:gd name="T13" fmla="*/ 0 60000 65536"/>
                    <a:gd name="T14" fmla="*/ 0 60000 65536"/>
                    <a:gd name="T15" fmla="*/ 0 w 11"/>
                    <a:gd name="T16" fmla="*/ 0 h 9"/>
                    <a:gd name="T17" fmla="*/ 11 w 11"/>
                    <a:gd name="T18" fmla="*/ 9 h 9"/>
                  </a:gdLst>
                  <a:ahLst/>
                  <a:cxnLst>
                    <a:cxn ang="T10">
                      <a:pos x="T0" y="T1"/>
                    </a:cxn>
                    <a:cxn ang="T11">
                      <a:pos x="T2" y="T3"/>
                    </a:cxn>
                    <a:cxn ang="T12">
                      <a:pos x="T4" y="T5"/>
                    </a:cxn>
                    <a:cxn ang="T13">
                      <a:pos x="T6" y="T7"/>
                    </a:cxn>
                    <a:cxn ang="T14">
                      <a:pos x="T8" y="T9"/>
                    </a:cxn>
                  </a:cxnLst>
                  <a:rect l="T15" t="T16" r="T17" b="T18"/>
                  <a:pathLst>
                    <a:path w="11" h="9">
                      <a:moveTo>
                        <a:pt x="0" y="5"/>
                      </a:moveTo>
                      <a:lnTo>
                        <a:pt x="11" y="0"/>
                      </a:lnTo>
                      <a:lnTo>
                        <a:pt x="11"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71" name="Freeform 583"/>
                <p:cNvSpPr>
                  <a:spLocks/>
                </p:cNvSpPr>
                <p:nvPr/>
              </p:nvSpPr>
              <p:spPr bwMode="auto">
                <a:xfrm>
                  <a:off x="1677" y="2765"/>
                  <a:ext cx="10" cy="9"/>
                </a:xfrm>
                <a:custGeom>
                  <a:avLst/>
                  <a:gdLst>
                    <a:gd name="T0" fmla="*/ 0 w 10"/>
                    <a:gd name="T1" fmla="*/ 5 h 9"/>
                    <a:gd name="T2" fmla="*/ 10 w 10"/>
                    <a:gd name="T3" fmla="*/ 0 h 9"/>
                    <a:gd name="T4" fmla="*/ 10 w 10"/>
                    <a:gd name="T5" fmla="*/ 5 h 9"/>
                    <a:gd name="T6" fmla="*/ 0 w 10"/>
                    <a:gd name="T7" fmla="*/ 9 h 9"/>
                    <a:gd name="T8" fmla="*/ 0 w 10"/>
                    <a:gd name="T9" fmla="*/ 5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5"/>
                      </a:moveTo>
                      <a:lnTo>
                        <a:pt x="10" y="0"/>
                      </a:lnTo>
                      <a:lnTo>
                        <a:pt x="10"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72" name="Freeform 584"/>
                <p:cNvSpPr>
                  <a:spLocks/>
                </p:cNvSpPr>
                <p:nvPr/>
              </p:nvSpPr>
              <p:spPr bwMode="auto">
                <a:xfrm>
                  <a:off x="1708" y="2765"/>
                  <a:ext cx="10" cy="9"/>
                </a:xfrm>
                <a:custGeom>
                  <a:avLst/>
                  <a:gdLst>
                    <a:gd name="T0" fmla="*/ 0 w 10"/>
                    <a:gd name="T1" fmla="*/ 5 h 9"/>
                    <a:gd name="T2" fmla="*/ 10 w 10"/>
                    <a:gd name="T3" fmla="*/ 0 h 9"/>
                    <a:gd name="T4" fmla="*/ 10 w 10"/>
                    <a:gd name="T5" fmla="*/ 5 h 9"/>
                    <a:gd name="T6" fmla="*/ 0 w 10"/>
                    <a:gd name="T7" fmla="*/ 9 h 9"/>
                    <a:gd name="T8" fmla="*/ 0 w 10"/>
                    <a:gd name="T9" fmla="*/ 5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5"/>
                      </a:moveTo>
                      <a:lnTo>
                        <a:pt x="10" y="0"/>
                      </a:lnTo>
                      <a:lnTo>
                        <a:pt x="10"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73" name="Freeform 585"/>
                <p:cNvSpPr>
                  <a:spLocks/>
                </p:cNvSpPr>
                <p:nvPr/>
              </p:nvSpPr>
              <p:spPr bwMode="auto">
                <a:xfrm>
                  <a:off x="1738" y="2765"/>
                  <a:ext cx="10" cy="9"/>
                </a:xfrm>
                <a:custGeom>
                  <a:avLst/>
                  <a:gdLst>
                    <a:gd name="T0" fmla="*/ 0 w 10"/>
                    <a:gd name="T1" fmla="*/ 5 h 9"/>
                    <a:gd name="T2" fmla="*/ 10 w 10"/>
                    <a:gd name="T3" fmla="*/ 0 h 9"/>
                    <a:gd name="T4" fmla="*/ 10 w 10"/>
                    <a:gd name="T5" fmla="*/ 5 h 9"/>
                    <a:gd name="T6" fmla="*/ 0 w 10"/>
                    <a:gd name="T7" fmla="*/ 9 h 9"/>
                    <a:gd name="T8" fmla="*/ 0 w 10"/>
                    <a:gd name="T9" fmla="*/ 5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5"/>
                      </a:moveTo>
                      <a:lnTo>
                        <a:pt x="10" y="0"/>
                      </a:lnTo>
                      <a:lnTo>
                        <a:pt x="10"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74" name="Freeform 586"/>
                <p:cNvSpPr>
                  <a:spLocks/>
                </p:cNvSpPr>
                <p:nvPr/>
              </p:nvSpPr>
              <p:spPr bwMode="auto">
                <a:xfrm>
                  <a:off x="1769" y="2765"/>
                  <a:ext cx="10" cy="9"/>
                </a:xfrm>
                <a:custGeom>
                  <a:avLst/>
                  <a:gdLst>
                    <a:gd name="T0" fmla="*/ 0 w 10"/>
                    <a:gd name="T1" fmla="*/ 5 h 9"/>
                    <a:gd name="T2" fmla="*/ 10 w 10"/>
                    <a:gd name="T3" fmla="*/ 0 h 9"/>
                    <a:gd name="T4" fmla="*/ 10 w 10"/>
                    <a:gd name="T5" fmla="*/ 5 h 9"/>
                    <a:gd name="T6" fmla="*/ 0 w 10"/>
                    <a:gd name="T7" fmla="*/ 9 h 9"/>
                    <a:gd name="T8" fmla="*/ 0 w 10"/>
                    <a:gd name="T9" fmla="*/ 5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5"/>
                      </a:moveTo>
                      <a:lnTo>
                        <a:pt x="10" y="0"/>
                      </a:lnTo>
                      <a:lnTo>
                        <a:pt x="10"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75" name="Freeform 587"/>
                <p:cNvSpPr>
                  <a:spLocks/>
                </p:cNvSpPr>
                <p:nvPr/>
              </p:nvSpPr>
              <p:spPr bwMode="auto">
                <a:xfrm>
                  <a:off x="1799" y="2765"/>
                  <a:ext cx="11" cy="9"/>
                </a:xfrm>
                <a:custGeom>
                  <a:avLst/>
                  <a:gdLst>
                    <a:gd name="T0" fmla="*/ 0 w 11"/>
                    <a:gd name="T1" fmla="*/ 5 h 9"/>
                    <a:gd name="T2" fmla="*/ 11 w 11"/>
                    <a:gd name="T3" fmla="*/ 0 h 9"/>
                    <a:gd name="T4" fmla="*/ 11 w 11"/>
                    <a:gd name="T5" fmla="*/ 5 h 9"/>
                    <a:gd name="T6" fmla="*/ 0 w 11"/>
                    <a:gd name="T7" fmla="*/ 9 h 9"/>
                    <a:gd name="T8" fmla="*/ 0 w 11"/>
                    <a:gd name="T9" fmla="*/ 5 h 9"/>
                    <a:gd name="T10" fmla="*/ 0 60000 65536"/>
                    <a:gd name="T11" fmla="*/ 0 60000 65536"/>
                    <a:gd name="T12" fmla="*/ 0 60000 65536"/>
                    <a:gd name="T13" fmla="*/ 0 60000 65536"/>
                    <a:gd name="T14" fmla="*/ 0 60000 65536"/>
                    <a:gd name="T15" fmla="*/ 0 w 11"/>
                    <a:gd name="T16" fmla="*/ 0 h 9"/>
                    <a:gd name="T17" fmla="*/ 11 w 11"/>
                    <a:gd name="T18" fmla="*/ 9 h 9"/>
                  </a:gdLst>
                  <a:ahLst/>
                  <a:cxnLst>
                    <a:cxn ang="T10">
                      <a:pos x="T0" y="T1"/>
                    </a:cxn>
                    <a:cxn ang="T11">
                      <a:pos x="T2" y="T3"/>
                    </a:cxn>
                    <a:cxn ang="T12">
                      <a:pos x="T4" y="T5"/>
                    </a:cxn>
                    <a:cxn ang="T13">
                      <a:pos x="T6" y="T7"/>
                    </a:cxn>
                    <a:cxn ang="T14">
                      <a:pos x="T8" y="T9"/>
                    </a:cxn>
                  </a:cxnLst>
                  <a:rect l="T15" t="T16" r="T17" b="T18"/>
                  <a:pathLst>
                    <a:path w="11" h="9">
                      <a:moveTo>
                        <a:pt x="0" y="5"/>
                      </a:moveTo>
                      <a:lnTo>
                        <a:pt x="11" y="0"/>
                      </a:lnTo>
                      <a:lnTo>
                        <a:pt x="11"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76" name="Freeform 588"/>
                <p:cNvSpPr>
                  <a:spLocks/>
                </p:cNvSpPr>
                <p:nvPr/>
              </p:nvSpPr>
              <p:spPr bwMode="auto">
                <a:xfrm>
                  <a:off x="1830" y="2765"/>
                  <a:ext cx="10" cy="9"/>
                </a:xfrm>
                <a:custGeom>
                  <a:avLst/>
                  <a:gdLst>
                    <a:gd name="T0" fmla="*/ 0 w 10"/>
                    <a:gd name="T1" fmla="*/ 5 h 9"/>
                    <a:gd name="T2" fmla="*/ 10 w 10"/>
                    <a:gd name="T3" fmla="*/ 0 h 9"/>
                    <a:gd name="T4" fmla="*/ 10 w 10"/>
                    <a:gd name="T5" fmla="*/ 5 h 9"/>
                    <a:gd name="T6" fmla="*/ 0 w 10"/>
                    <a:gd name="T7" fmla="*/ 9 h 9"/>
                    <a:gd name="T8" fmla="*/ 0 w 10"/>
                    <a:gd name="T9" fmla="*/ 5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5"/>
                      </a:moveTo>
                      <a:lnTo>
                        <a:pt x="10" y="0"/>
                      </a:lnTo>
                      <a:lnTo>
                        <a:pt x="10"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77" name="Freeform 589"/>
                <p:cNvSpPr>
                  <a:spLocks/>
                </p:cNvSpPr>
                <p:nvPr/>
              </p:nvSpPr>
              <p:spPr bwMode="auto">
                <a:xfrm>
                  <a:off x="1861" y="2765"/>
                  <a:ext cx="10" cy="9"/>
                </a:xfrm>
                <a:custGeom>
                  <a:avLst/>
                  <a:gdLst>
                    <a:gd name="T0" fmla="*/ 0 w 10"/>
                    <a:gd name="T1" fmla="*/ 5 h 9"/>
                    <a:gd name="T2" fmla="*/ 10 w 10"/>
                    <a:gd name="T3" fmla="*/ 0 h 9"/>
                    <a:gd name="T4" fmla="*/ 10 w 10"/>
                    <a:gd name="T5" fmla="*/ 5 h 9"/>
                    <a:gd name="T6" fmla="*/ 0 w 10"/>
                    <a:gd name="T7" fmla="*/ 9 h 9"/>
                    <a:gd name="T8" fmla="*/ 0 w 10"/>
                    <a:gd name="T9" fmla="*/ 5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5"/>
                      </a:moveTo>
                      <a:lnTo>
                        <a:pt x="10" y="0"/>
                      </a:lnTo>
                      <a:lnTo>
                        <a:pt x="10"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78" name="Freeform 590"/>
                <p:cNvSpPr>
                  <a:spLocks/>
                </p:cNvSpPr>
                <p:nvPr/>
              </p:nvSpPr>
              <p:spPr bwMode="auto">
                <a:xfrm>
                  <a:off x="1891" y="2765"/>
                  <a:ext cx="10" cy="9"/>
                </a:xfrm>
                <a:custGeom>
                  <a:avLst/>
                  <a:gdLst>
                    <a:gd name="T0" fmla="*/ 0 w 10"/>
                    <a:gd name="T1" fmla="*/ 5 h 9"/>
                    <a:gd name="T2" fmla="*/ 10 w 10"/>
                    <a:gd name="T3" fmla="*/ 0 h 9"/>
                    <a:gd name="T4" fmla="*/ 10 w 10"/>
                    <a:gd name="T5" fmla="*/ 5 h 9"/>
                    <a:gd name="T6" fmla="*/ 0 w 10"/>
                    <a:gd name="T7" fmla="*/ 9 h 9"/>
                    <a:gd name="T8" fmla="*/ 0 w 10"/>
                    <a:gd name="T9" fmla="*/ 5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5"/>
                      </a:moveTo>
                      <a:lnTo>
                        <a:pt x="10" y="0"/>
                      </a:lnTo>
                      <a:lnTo>
                        <a:pt x="10"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79" name="Freeform 591"/>
                <p:cNvSpPr>
                  <a:spLocks/>
                </p:cNvSpPr>
                <p:nvPr/>
              </p:nvSpPr>
              <p:spPr bwMode="auto">
                <a:xfrm>
                  <a:off x="1922" y="2765"/>
                  <a:ext cx="10" cy="9"/>
                </a:xfrm>
                <a:custGeom>
                  <a:avLst/>
                  <a:gdLst>
                    <a:gd name="T0" fmla="*/ 0 w 10"/>
                    <a:gd name="T1" fmla="*/ 5 h 9"/>
                    <a:gd name="T2" fmla="*/ 10 w 10"/>
                    <a:gd name="T3" fmla="*/ 0 h 9"/>
                    <a:gd name="T4" fmla="*/ 10 w 10"/>
                    <a:gd name="T5" fmla="*/ 5 h 9"/>
                    <a:gd name="T6" fmla="*/ 0 w 10"/>
                    <a:gd name="T7" fmla="*/ 9 h 9"/>
                    <a:gd name="T8" fmla="*/ 0 w 10"/>
                    <a:gd name="T9" fmla="*/ 5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5"/>
                      </a:moveTo>
                      <a:lnTo>
                        <a:pt x="10" y="0"/>
                      </a:lnTo>
                      <a:lnTo>
                        <a:pt x="10"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80" name="Freeform 592"/>
                <p:cNvSpPr>
                  <a:spLocks/>
                </p:cNvSpPr>
                <p:nvPr/>
              </p:nvSpPr>
              <p:spPr bwMode="auto">
                <a:xfrm>
                  <a:off x="1952" y="2765"/>
                  <a:ext cx="11" cy="9"/>
                </a:xfrm>
                <a:custGeom>
                  <a:avLst/>
                  <a:gdLst>
                    <a:gd name="T0" fmla="*/ 0 w 11"/>
                    <a:gd name="T1" fmla="*/ 5 h 9"/>
                    <a:gd name="T2" fmla="*/ 11 w 11"/>
                    <a:gd name="T3" fmla="*/ 0 h 9"/>
                    <a:gd name="T4" fmla="*/ 11 w 11"/>
                    <a:gd name="T5" fmla="*/ 5 h 9"/>
                    <a:gd name="T6" fmla="*/ 0 w 11"/>
                    <a:gd name="T7" fmla="*/ 9 h 9"/>
                    <a:gd name="T8" fmla="*/ 0 w 11"/>
                    <a:gd name="T9" fmla="*/ 5 h 9"/>
                    <a:gd name="T10" fmla="*/ 0 60000 65536"/>
                    <a:gd name="T11" fmla="*/ 0 60000 65536"/>
                    <a:gd name="T12" fmla="*/ 0 60000 65536"/>
                    <a:gd name="T13" fmla="*/ 0 60000 65536"/>
                    <a:gd name="T14" fmla="*/ 0 60000 65536"/>
                    <a:gd name="T15" fmla="*/ 0 w 11"/>
                    <a:gd name="T16" fmla="*/ 0 h 9"/>
                    <a:gd name="T17" fmla="*/ 11 w 11"/>
                    <a:gd name="T18" fmla="*/ 9 h 9"/>
                  </a:gdLst>
                  <a:ahLst/>
                  <a:cxnLst>
                    <a:cxn ang="T10">
                      <a:pos x="T0" y="T1"/>
                    </a:cxn>
                    <a:cxn ang="T11">
                      <a:pos x="T2" y="T3"/>
                    </a:cxn>
                    <a:cxn ang="T12">
                      <a:pos x="T4" y="T5"/>
                    </a:cxn>
                    <a:cxn ang="T13">
                      <a:pos x="T6" y="T7"/>
                    </a:cxn>
                    <a:cxn ang="T14">
                      <a:pos x="T8" y="T9"/>
                    </a:cxn>
                  </a:cxnLst>
                  <a:rect l="T15" t="T16" r="T17" b="T18"/>
                  <a:pathLst>
                    <a:path w="11" h="9">
                      <a:moveTo>
                        <a:pt x="0" y="5"/>
                      </a:moveTo>
                      <a:lnTo>
                        <a:pt x="11" y="0"/>
                      </a:lnTo>
                      <a:lnTo>
                        <a:pt x="11"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81" name="Freeform 593"/>
                <p:cNvSpPr>
                  <a:spLocks/>
                </p:cNvSpPr>
                <p:nvPr/>
              </p:nvSpPr>
              <p:spPr bwMode="auto">
                <a:xfrm>
                  <a:off x="1983" y="2765"/>
                  <a:ext cx="10" cy="9"/>
                </a:xfrm>
                <a:custGeom>
                  <a:avLst/>
                  <a:gdLst>
                    <a:gd name="T0" fmla="*/ 0 w 10"/>
                    <a:gd name="T1" fmla="*/ 5 h 9"/>
                    <a:gd name="T2" fmla="*/ 10 w 10"/>
                    <a:gd name="T3" fmla="*/ 0 h 9"/>
                    <a:gd name="T4" fmla="*/ 10 w 10"/>
                    <a:gd name="T5" fmla="*/ 5 h 9"/>
                    <a:gd name="T6" fmla="*/ 0 w 10"/>
                    <a:gd name="T7" fmla="*/ 9 h 9"/>
                    <a:gd name="T8" fmla="*/ 0 w 10"/>
                    <a:gd name="T9" fmla="*/ 5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5"/>
                      </a:moveTo>
                      <a:lnTo>
                        <a:pt x="10" y="0"/>
                      </a:lnTo>
                      <a:lnTo>
                        <a:pt x="10"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82" name="Freeform 594"/>
                <p:cNvSpPr>
                  <a:spLocks/>
                </p:cNvSpPr>
                <p:nvPr/>
              </p:nvSpPr>
              <p:spPr bwMode="auto">
                <a:xfrm>
                  <a:off x="2014" y="2765"/>
                  <a:ext cx="10" cy="9"/>
                </a:xfrm>
                <a:custGeom>
                  <a:avLst/>
                  <a:gdLst>
                    <a:gd name="T0" fmla="*/ 0 w 10"/>
                    <a:gd name="T1" fmla="*/ 5 h 9"/>
                    <a:gd name="T2" fmla="*/ 10 w 10"/>
                    <a:gd name="T3" fmla="*/ 0 h 9"/>
                    <a:gd name="T4" fmla="*/ 10 w 10"/>
                    <a:gd name="T5" fmla="*/ 5 h 9"/>
                    <a:gd name="T6" fmla="*/ 0 w 10"/>
                    <a:gd name="T7" fmla="*/ 9 h 9"/>
                    <a:gd name="T8" fmla="*/ 0 w 10"/>
                    <a:gd name="T9" fmla="*/ 5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5"/>
                      </a:moveTo>
                      <a:lnTo>
                        <a:pt x="10" y="0"/>
                      </a:lnTo>
                      <a:lnTo>
                        <a:pt x="10"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83" name="Freeform 595"/>
                <p:cNvSpPr>
                  <a:spLocks/>
                </p:cNvSpPr>
                <p:nvPr/>
              </p:nvSpPr>
              <p:spPr bwMode="auto">
                <a:xfrm>
                  <a:off x="2044" y="2765"/>
                  <a:ext cx="10" cy="9"/>
                </a:xfrm>
                <a:custGeom>
                  <a:avLst/>
                  <a:gdLst>
                    <a:gd name="T0" fmla="*/ 0 w 10"/>
                    <a:gd name="T1" fmla="*/ 5 h 9"/>
                    <a:gd name="T2" fmla="*/ 10 w 10"/>
                    <a:gd name="T3" fmla="*/ 0 h 9"/>
                    <a:gd name="T4" fmla="*/ 10 w 10"/>
                    <a:gd name="T5" fmla="*/ 5 h 9"/>
                    <a:gd name="T6" fmla="*/ 0 w 10"/>
                    <a:gd name="T7" fmla="*/ 9 h 9"/>
                    <a:gd name="T8" fmla="*/ 0 w 10"/>
                    <a:gd name="T9" fmla="*/ 5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5"/>
                      </a:moveTo>
                      <a:lnTo>
                        <a:pt x="10" y="0"/>
                      </a:lnTo>
                      <a:lnTo>
                        <a:pt x="10"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84" name="Freeform 596"/>
                <p:cNvSpPr>
                  <a:spLocks/>
                </p:cNvSpPr>
                <p:nvPr/>
              </p:nvSpPr>
              <p:spPr bwMode="auto">
                <a:xfrm>
                  <a:off x="2075" y="2765"/>
                  <a:ext cx="10" cy="9"/>
                </a:xfrm>
                <a:custGeom>
                  <a:avLst/>
                  <a:gdLst>
                    <a:gd name="T0" fmla="*/ 0 w 10"/>
                    <a:gd name="T1" fmla="*/ 5 h 9"/>
                    <a:gd name="T2" fmla="*/ 10 w 10"/>
                    <a:gd name="T3" fmla="*/ 0 h 9"/>
                    <a:gd name="T4" fmla="*/ 10 w 10"/>
                    <a:gd name="T5" fmla="*/ 5 h 9"/>
                    <a:gd name="T6" fmla="*/ 0 w 10"/>
                    <a:gd name="T7" fmla="*/ 9 h 9"/>
                    <a:gd name="T8" fmla="*/ 0 w 10"/>
                    <a:gd name="T9" fmla="*/ 5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5"/>
                      </a:moveTo>
                      <a:lnTo>
                        <a:pt x="10" y="0"/>
                      </a:lnTo>
                      <a:lnTo>
                        <a:pt x="10"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85" name="Freeform 597"/>
                <p:cNvSpPr>
                  <a:spLocks/>
                </p:cNvSpPr>
                <p:nvPr/>
              </p:nvSpPr>
              <p:spPr bwMode="auto">
                <a:xfrm>
                  <a:off x="2105" y="2765"/>
                  <a:ext cx="11" cy="9"/>
                </a:xfrm>
                <a:custGeom>
                  <a:avLst/>
                  <a:gdLst>
                    <a:gd name="T0" fmla="*/ 0 w 11"/>
                    <a:gd name="T1" fmla="*/ 5 h 9"/>
                    <a:gd name="T2" fmla="*/ 11 w 11"/>
                    <a:gd name="T3" fmla="*/ 0 h 9"/>
                    <a:gd name="T4" fmla="*/ 11 w 11"/>
                    <a:gd name="T5" fmla="*/ 5 h 9"/>
                    <a:gd name="T6" fmla="*/ 0 w 11"/>
                    <a:gd name="T7" fmla="*/ 9 h 9"/>
                    <a:gd name="T8" fmla="*/ 0 w 11"/>
                    <a:gd name="T9" fmla="*/ 5 h 9"/>
                    <a:gd name="T10" fmla="*/ 0 60000 65536"/>
                    <a:gd name="T11" fmla="*/ 0 60000 65536"/>
                    <a:gd name="T12" fmla="*/ 0 60000 65536"/>
                    <a:gd name="T13" fmla="*/ 0 60000 65536"/>
                    <a:gd name="T14" fmla="*/ 0 60000 65536"/>
                    <a:gd name="T15" fmla="*/ 0 w 11"/>
                    <a:gd name="T16" fmla="*/ 0 h 9"/>
                    <a:gd name="T17" fmla="*/ 11 w 11"/>
                    <a:gd name="T18" fmla="*/ 9 h 9"/>
                  </a:gdLst>
                  <a:ahLst/>
                  <a:cxnLst>
                    <a:cxn ang="T10">
                      <a:pos x="T0" y="T1"/>
                    </a:cxn>
                    <a:cxn ang="T11">
                      <a:pos x="T2" y="T3"/>
                    </a:cxn>
                    <a:cxn ang="T12">
                      <a:pos x="T4" y="T5"/>
                    </a:cxn>
                    <a:cxn ang="T13">
                      <a:pos x="T6" y="T7"/>
                    </a:cxn>
                    <a:cxn ang="T14">
                      <a:pos x="T8" y="T9"/>
                    </a:cxn>
                  </a:cxnLst>
                  <a:rect l="T15" t="T16" r="T17" b="T18"/>
                  <a:pathLst>
                    <a:path w="11" h="9">
                      <a:moveTo>
                        <a:pt x="0" y="5"/>
                      </a:moveTo>
                      <a:lnTo>
                        <a:pt x="11" y="0"/>
                      </a:lnTo>
                      <a:lnTo>
                        <a:pt x="11"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86" name="Freeform 598"/>
                <p:cNvSpPr>
                  <a:spLocks/>
                </p:cNvSpPr>
                <p:nvPr/>
              </p:nvSpPr>
              <p:spPr bwMode="auto">
                <a:xfrm>
                  <a:off x="2136" y="2765"/>
                  <a:ext cx="10" cy="9"/>
                </a:xfrm>
                <a:custGeom>
                  <a:avLst/>
                  <a:gdLst>
                    <a:gd name="T0" fmla="*/ 0 w 10"/>
                    <a:gd name="T1" fmla="*/ 5 h 9"/>
                    <a:gd name="T2" fmla="*/ 10 w 10"/>
                    <a:gd name="T3" fmla="*/ 0 h 9"/>
                    <a:gd name="T4" fmla="*/ 10 w 10"/>
                    <a:gd name="T5" fmla="*/ 5 h 9"/>
                    <a:gd name="T6" fmla="*/ 0 w 10"/>
                    <a:gd name="T7" fmla="*/ 9 h 9"/>
                    <a:gd name="T8" fmla="*/ 0 w 10"/>
                    <a:gd name="T9" fmla="*/ 5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5"/>
                      </a:moveTo>
                      <a:lnTo>
                        <a:pt x="10" y="0"/>
                      </a:lnTo>
                      <a:lnTo>
                        <a:pt x="10"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87" name="Freeform 599"/>
                <p:cNvSpPr>
                  <a:spLocks/>
                </p:cNvSpPr>
                <p:nvPr/>
              </p:nvSpPr>
              <p:spPr bwMode="auto">
                <a:xfrm>
                  <a:off x="2167" y="2765"/>
                  <a:ext cx="10" cy="9"/>
                </a:xfrm>
                <a:custGeom>
                  <a:avLst/>
                  <a:gdLst>
                    <a:gd name="T0" fmla="*/ 0 w 10"/>
                    <a:gd name="T1" fmla="*/ 5 h 9"/>
                    <a:gd name="T2" fmla="*/ 10 w 10"/>
                    <a:gd name="T3" fmla="*/ 0 h 9"/>
                    <a:gd name="T4" fmla="*/ 10 w 10"/>
                    <a:gd name="T5" fmla="*/ 5 h 9"/>
                    <a:gd name="T6" fmla="*/ 0 w 10"/>
                    <a:gd name="T7" fmla="*/ 9 h 9"/>
                    <a:gd name="T8" fmla="*/ 0 w 10"/>
                    <a:gd name="T9" fmla="*/ 5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5"/>
                      </a:moveTo>
                      <a:lnTo>
                        <a:pt x="10" y="0"/>
                      </a:lnTo>
                      <a:lnTo>
                        <a:pt x="10"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88" name="Freeform 600"/>
                <p:cNvSpPr>
                  <a:spLocks/>
                </p:cNvSpPr>
                <p:nvPr/>
              </p:nvSpPr>
              <p:spPr bwMode="auto">
                <a:xfrm>
                  <a:off x="2197" y="2765"/>
                  <a:ext cx="11" cy="9"/>
                </a:xfrm>
                <a:custGeom>
                  <a:avLst/>
                  <a:gdLst>
                    <a:gd name="T0" fmla="*/ 0 w 11"/>
                    <a:gd name="T1" fmla="*/ 5 h 9"/>
                    <a:gd name="T2" fmla="*/ 11 w 11"/>
                    <a:gd name="T3" fmla="*/ 0 h 9"/>
                    <a:gd name="T4" fmla="*/ 11 w 11"/>
                    <a:gd name="T5" fmla="*/ 5 h 9"/>
                    <a:gd name="T6" fmla="*/ 0 w 11"/>
                    <a:gd name="T7" fmla="*/ 9 h 9"/>
                    <a:gd name="T8" fmla="*/ 0 w 11"/>
                    <a:gd name="T9" fmla="*/ 5 h 9"/>
                    <a:gd name="T10" fmla="*/ 0 60000 65536"/>
                    <a:gd name="T11" fmla="*/ 0 60000 65536"/>
                    <a:gd name="T12" fmla="*/ 0 60000 65536"/>
                    <a:gd name="T13" fmla="*/ 0 60000 65536"/>
                    <a:gd name="T14" fmla="*/ 0 60000 65536"/>
                    <a:gd name="T15" fmla="*/ 0 w 11"/>
                    <a:gd name="T16" fmla="*/ 0 h 9"/>
                    <a:gd name="T17" fmla="*/ 11 w 11"/>
                    <a:gd name="T18" fmla="*/ 9 h 9"/>
                  </a:gdLst>
                  <a:ahLst/>
                  <a:cxnLst>
                    <a:cxn ang="T10">
                      <a:pos x="T0" y="T1"/>
                    </a:cxn>
                    <a:cxn ang="T11">
                      <a:pos x="T2" y="T3"/>
                    </a:cxn>
                    <a:cxn ang="T12">
                      <a:pos x="T4" y="T5"/>
                    </a:cxn>
                    <a:cxn ang="T13">
                      <a:pos x="T6" y="T7"/>
                    </a:cxn>
                    <a:cxn ang="T14">
                      <a:pos x="T8" y="T9"/>
                    </a:cxn>
                  </a:cxnLst>
                  <a:rect l="T15" t="T16" r="T17" b="T18"/>
                  <a:pathLst>
                    <a:path w="11" h="9">
                      <a:moveTo>
                        <a:pt x="0" y="5"/>
                      </a:moveTo>
                      <a:lnTo>
                        <a:pt x="11" y="0"/>
                      </a:lnTo>
                      <a:lnTo>
                        <a:pt x="11"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89" name="Freeform 601"/>
                <p:cNvSpPr>
                  <a:spLocks/>
                </p:cNvSpPr>
                <p:nvPr/>
              </p:nvSpPr>
              <p:spPr bwMode="auto">
                <a:xfrm>
                  <a:off x="2228" y="2765"/>
                  <a:ext cx="10" cy="9"/>
                </a:xfrm>
                <a:custGeom>
                  <a:avLst/>
                  <a:gdLst>
                    <a:gd name="T0" fmla="*/ 0 w 10"/>
                    <a:gd name="T1" fmla="*/ 5 h 9"/>
                    <a:gd name="T2" fmla="*/ 10 w 10"/>
                    <a:gd name="T3" fmla="*/ 0 h 9"/>
                    <a:gd name="T4" fmla="*/ 10 w 10"/>
                    <a:gd name="T5" fmla="*/ 5 h 9"/>
                    <a:gd name="T6" fmla="*/ 0 w 10"/>
                    <a:gd name="T7" fmla="*/ 9 h 9"/>
                    <a:gd name="T8" fmla="*/ 0 w 10"/>
                    <a:gd name="T9" fmla="*/ 5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5"/>
                      </a:moveTo>
                      <a:lnTo>
                        <a:pt x="10" y="0"/>
                      </a:lnTo>
                      <a:lnTo>
                        <a:pt x="10"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90" name="Freeform 602"/>
                <p:cNvSpPr>
                  <a:spLocks/>
                </p:cNvSpPr>
                <p:nvPr/>
              </p:nvSpPr>
              <p:spPr bwMode="auto">
                <a:xfrm>
                  <a:off x="2259" y="2765"/>
                  <a:ext cx="10" cy="9"/>
                </a:xfrm>
                <a:custGeom>
                  <a:avLst/>
                  <a:gdLst>
                    <a:gd name="T0" fmla="*/ 0 w 10"/>
                    <a:gd name="T1" fmla="*/ 5 h 9"/>
                    <a:gd name="T2" fmla="*/ 10 w 10"/>
                    <a:gd name="T3" fmla="*/ 0 h 9"/>
                    <a:gd name="T4" fmla="*/ 10 w 10"/>
                    <a:gd name="T5" fmla="*/ 5 h 9"/>
                    <a:gd name="T6" fmla="*/ 0 w 10"/>
                    <a:gd name="T7" fmla="*/ 9 h 9"/>
                    <a:gd name="T8" fmla="*/ 0 w 10"/>
                    <a:gd name="T9" fmla="*/ 5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5"/>
                      </a:moveTo>
                      <a:lnTo>
                        <a:pt x="10" y="0"/>
                      </a:lnTo>
                      <a:lnTo>
                        <a:pt x="10"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91" name="Freeform 603"/>
                <p:cNvSpPr>
                  <a:spLocks/>
                </p:cNvSpPr>
                <p:nvPr/>
              </p:nvSpPr>
              <p:spPr bwMode="auto">
                <a:xfrm>
                  <a:off x="2289" y="2765"/>
                  <a:ext cx="10" cy="9"/>
                </a:xfrm>
                <a:custGeom>
                  <a:avLst/>
                  <a:gdLst>
                    <a:gd name="T0" fmla="*/ 0 w 10"/>
                    <a:gd name="T1" fmla="*/ 5 h 9"/>
                    <a:gd name="T2" fmla="*/ 10 w 10"/>
                    <a:gd name="T3" fmla="*/ 0 h 9"/>
                    <a:gd name="T4" fmla="*/ 10 w 10"/>
                    <a:gd name="T5" fmla="*/ 5 h 9"/>
                    <a:gd name="T6" fmla="*/ 0 w 10"/>
                    <a:gd name="T7" fmla="*/ 9 h 9"/>
                    <a:gd name="T8" fmla="*/ 0 w 10"/>
                    <a:gd name="T9" fmla="*/ 5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5"/>
                      </a:moveTo>
                      <a:lnTo>
                        <a:pt x="10" y="0"/>
                      </a:lnTo>
                      <a:lnTo>
                        <a:pt x="10"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92" name="Freeform 604"/>
                <p:cNvSpPr>
                  <a:spLocks/>
                </p:cNvSpPr>
                <p:nvPr/>
              </p:nvSpPr>
              <p:spPr bwMode="auto">
                <a:xfrm>
                  <a:off x="2320" y="2765"/>
                  <a:ext cx="10" cy="9"/>
                </a:xfrm>
                <a:custGeom>
                  <a:avLst/>
                  <a:gdLst>
                    <a:gd name="T0" fmla="*/ 0 w 10"/>
                    <a:gd name="T1" fmla="*/ 5 h 9"/>
                    <a:gd name="T2" fmla="*/ 10 w 10"/>
                    <a:gd name="T3" fmla="*/ 0 h 9"/>
                    <a:gd name="T4" fmla="*/ 10 w 10"/>
                    <a:gd name="T5" fmla="*/ 5 h 9"/>
                    <a:gd name="T6" fmla="*/ 0 w 10"/>
                    <a:gd name="T7" fmla="*/ 9 h 9"/>
                    <a:gd name="T8" fmla="*/ 0 w 10"/>
                    <a:gd name="T9" fmla="*/ 5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5"/>
                      </a:moveTo>
                      <a:lnTo>
                        <a:pt x="10" y="0"/>
                      </a:lnTo>
                      <a:lnTo>
                        <a:pt x="10"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93" name="Freeform 605"/>
                <p:cNvSpPr>
                  <a:spLocks/>
                </p:cNvSpPr>
                <p:nvPr/>
              </p:nvSpPr>
              <p:spPr bwMode="auto">
                <a:xfrm>
                  <a:off x="2350" y="2765"/>
                  <a:ext cx="11" cy="9"/>
                </a:xfrm>
                <a:custGeom>
                  <a:avLst/>
                  <a:gdLst>
                    <a:gd name="T0" fmla="*/ 0 w 11"/>
                    <a:gd name="T1" fmla="*/ 5 h 9"/>
                    <a:gd name="T2" fmla="*/ 11 w 11"/>
                    <a:gd name="T3" fmla="*/ 0 h 9"/>
                    <a:gd name="T4" fmla="*/ 11 w 11"/>
                    <a:gd name="T5" fmla="*/ 5 h 9"/>
                    <a:gd name="T6" fmla="*/ 0 w 11"/>
                    <a:gd name="T7" fmla="*/ 9 h 9"/>
                    <a:gd name="T8" fmla="*/ 0 w 11"/>
                    <a:gd name="T9" fmla="*/ 5 h 9"/>
                    <a:gd name="T10" fmla="*/ 0 60000 65536"/>
                    <a:gd name="T11" fmla="*/ 0 60000 65536"/>
                    <a:gd name="T12" fmla="*/ 0 60000 65536"/>
                    <a:gd name="T13" fmla="*/ 0 60000 65536"/>
                    <a:gd name="T14" fmla="*/ 0 60000 65536"/>
                    <a:gd name="T15" fmla="*/ 0 w 11"/>
                    <a:gd name="T16" fmla="*/ 0 h 9"/>
                    <a:gd name="T17" fmla="*/ 11 w 11"/>
                    <a:gd name="T18" fmla="*/ 9 h 9"/>
                  </a:gdLst>
                  <a:ahLst/>
                  <a:cxnLst>
                    <a:cxn ang="T10">
                      <a:pos x="T0" y="T1"/>
                    </a:cxn>
                    <a:cxn ang="T11">
                      <a:pos x="T2" y="T3"/>
                    </a:cxn>
                    <a:cxn ang="T12">
                      <a:pos x="T4" y="T5"/>
                    </a:cxn>
                    <a:cxn ang="T13">
                      <a:pos x="T6" y="T7"/>
                    </a:cxn>
                    <a:cxn ang="T14">
                      <a:pos x="T8" y="T9"/>
                    </a:cxn>
                  </a:cxnLst>
                  <a:rect l="T15" t="T16" r="T17" b="T18"/>
                  <a:pathLst>
                    <a:path w="11" h="9">
                      <a:moveTo>
                        <a:pt x="0" y="5"/>
                      </a:moveTo>
                      <a:lnTo>
                        <a:pt x="11" y="0"/>
                      </a:lnTo>
                      <a:lnTo>
                        <a:pt x="11"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94" name="Freeform 606"/>
                <p:cNvSpPr>
                  <a:spLocks/>
                </p:cNvSpPr>
                <p:nvPr/>
              </p:nvSpPr>
              <p:spPr bwMode="auto">
                <a:xfrm>
                  <a:off x="2381" y="2765"/>
                  <a:ext cx="10" cy="9"/>
                </a:xfrm>
                <a:custGeom>
                  <a:avLst/>
                  <a:gdLst>
                    <a:gd name="T0" fmla="*/ 0 w 10"/>
                    <a:gd name="T1" fmla="*/ 5 h 9"/>
                    <a:gd name="T2" fmla="*/ 10 w 10"/>
                    <a:gd name="T3" fmla="*/ 0 h 9"/>
                    <a:gd name="T4" fmla="*/ 10 w 10"/>
                    <a:gd name="T5" fmla="*/ 5 h 9"/>
                    <a:gd name="T6" fmla="*/ 0 w 10"/>
                    <a:gd name="T7" fmla="*/ 9 h 9"/>
                    <a:gd name="T8" fmla="*/ 0 w 10"/>
                    <a:gd name="T9" fmla="*/ 5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5"/>
                      </a:moveTo>
                      <a:lnTo>
                        <a:pt x="10" y="0"/>
                      </a:lnTo>
                      <a:lnTo>
                        <a:pt x="10"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95" name="Freeform 607"/>
                <p:cNvSpPr>
                  <a:spLocks/>
                </p:cNvSpPr>
                <p:nvPr/>
              </p:nvSpPr>
              <p:spPr bwMode="auto">
                <a:xfrm>
                  <a:off x="2412" y="2765"/>
                  <a:ext cx="10" cy="9"/>
                </a:xfrm>
                <a:custGeom>
                  <a:avLst/>
                  <a:gdLst>
                    <a:gd name="T0" fmla="*/ 0 w 10"/>
                    <a:gd name="T1" fmla="*/ 5 h 9"/>
                    <a:gd name="T2" fmla="*/ 10 w 10"/>
                    <a:gd name="T3" fmla="*/ 0 h 9"/>
                    <a:gd name="T4" fmla="*/ 10 w 10"/>
                    <a:gd name="T5" fmla="*/ 5 h 9"/>
                    <a:gd name="T6" fmla="*/ 0 w 10"/>
                    <a:gd name="T7" fmla="*/ 9 h 9"/>
                    <a:gd name="T8" fmla="*/ 0 w 10"/>
                    <a:gd name="T9" fmla="*/ 5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5"/>
                      </a:moveTo>
                      <a:lnTo>
                        <a:pt x="10" y="0"/>
                      </a:lnTo>
                      <a:lnTo>
                        <a:pt x="10"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96" name="Freeform 608"/>
                <p:cNvSpPr>
                  <a:spLocks/>
                </p:cNvSpPr>
                <p:nvPr/>
              </p:nvSpPr>
              <p:spPr bwMode="auto">
                <a:xfrm>
                  <a:off x="2442" y="2765"/>
                  <a:ext cx="10" cy="9"/>
                </a:xfrm>
                <a:custGeom>
                  <a:avLst/>
                  <a:gdLst>
                    <a:gd name="T0" fmla="*/ 0 w 10"/>
                    <a:gd name="T1" fmla="*/ 5 h 9"/>
                    <a:gd name="T2" fmla="*/ 10 w 10"/>
                    <a:gd name="T3" fmla="*/ 0 h 9"/>
                    <a:gd name="T4" fmla="*/ 10 w 10"/>
                    <a:gd name="T5" fmla="*/ 5 h 9"/>
                    <a:gd name="T6" fmla="*/ 0 w 10"/>
                    <a:gd name="T7" fmla="*/ 9 h 9"/>
                    <a:gd name="T8" fmla="*/ 0 w 10"/>
                    <a:gd name="T9" fmla="*/ 5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5"/>
                      </a:moveTo>
                      <a:lnTo>
                        <a:pt x="10" y="0"/>
                      </a:lnTo>
                      <a:lnTo>
                        <a:pt x="10"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97" name="Freeform 609"/>
                <p:cNvSpPr>
                  <a:spLocks/>
                </p:cNvSpPr>
                <p:nvPr/>
              </p:nvSpPr>
              <p:spPr bwMode="auto">
                <a:xfrm>
                  <a:off x="2473" y="2765"/>
                  <a:ext cx="10" cy="9"/>
                </a:xfrm>
                <a:custGeom>
                  <a:avLst/>
                  <a:gdLst>
                    <a:gd name="T0" fmla="*/ 0 w 10"/>
                    <a:gd name="T1" fmla="*/ 5 h 9"/>
                    <a:gd name="T2" fmla="*/ 10 w 10"/>
                    <a:gd name="T3" fmla="*/ 0 h 9"/>
                    <a:gd name="T4" fmla="*/ 10 w 10"/>
                    <a:gd name="T5" fmla="*/ 5 h 9"/>
                    <a:gd name="T6" fmla="*/ 0 w 10"/>
                    <a:gd name="T7" fmla="*/ 9 h 9"/>
                    <a:gd name="T8" fmla="*/ 0 w 10"/>
                    <a:gd name="T9" fmla="*/ 5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5"/>
                      </a:moveTo>
                      <a:lnTo>
                        <a:pt x="10" y="0"/>
                      </a:lnTo>
                      <a:lnTo>
                        <a:pt x="10"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98" name="Freeform 610"/>
                <p:cNvSpPr>
                  <a:spLocks/>
                </p:cNvSpPr>
                <p:nvPr/>
              </p:nvSpPr>
              <p:spPr bwMode="auto">
                <a:xfrm>
                  <a:off x="2503" y="2765"/>
                  <a:ext cx="11" cy="9"/>
                </a:xfrm>
                <a:custGeom>
                  <a:avLst/>
                  <a:gdLst>
                    <a:gd name="T0" fmla="*/ 0 w 11"/>
                    <a:gd name="T1" fmla="*/ 5 h 9"/>
                    <a:gd name="T2" fmla="*/ 11 w 11"/>
                    <a:gd name="T3" fmla="*/ 0 h 9"/>
                    <a:gd name="T4" fmla="*/ 11 w 11"/>
                    <a:gd name="T5" fmla="*/ 5 h 9"/>
                    <a:gd name="T6" fmla="*/ 0 w 11"/>
                    <a:gd name="T7" fmla="*/ 9 h 9"/>
                    <a:gd name="T8" fmla="*/ 0 w 11"/>
                    <a:gd name="T9" fmla="*/ 5 h 9"/>
                    <a:gd name="T10" fmla="*/ 0 60000 65536"/>
                    <a:gd name="T11" fmla="*/ 0 60000 65536"/>
                    <a:gd name="T12" fmla="*/ 0 60000 65536"/>
                    <a:gd name="T13" fmla="*/ 0 60000 65536"/>
                    <a:gd name="T14" fmla="*/ 0 60000 65536"/>
                    <a:gd name="T15" fmla="*/ 0 w 11"/>
                    <a:gd name="T16" fmla="*/ 0 h 9"/>
                    <a:gd name="T17" fmla="*/ 11 w 11"/>
                    <a:gd name="T18" fmla="*/ 9 h 9"/>
                  </a:gdLst>
                  <a:ahLst/>
                  <a:cxnLst>
                    <a:cxn ang="T10">
                      <a:pos x="T0" y="T1"/>
                    </a:cxn>
                    <a:cxn ang="T11">
                      <a:pos x="T2" y="T3"/>
                    </a:cxn>
                    <a:cxn ang="T12">
                      <a:pos x="T4" y="T5"/>
                    </a:cxn>
                    <a:cxn ang="T13">
                      <a:pos x="T6" y="T7"/>
                    </a:cxn>
                    <a:cxn ang="T14">
                      <a:pos x="T8" y="T9"/>
                    </a:cxn>
                  </a:cxnLst>
                  <a:rect l="T15" t="T16" r="T17" b="T18"/>
                  <a:pathLst>
                    <a:path w="11" h="9">
                      <a:moveTo>
                        <a:pt x="0" y="5"/>
                      </a:moveTo>
                      <a:lnTo>
                        <a:pt x="11" y="0"/>
                      </a:lnTo>
                      <a:lnTo>
                        <a:pt x="11"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699" name="Freeform 611"/>
                <p:cNvSpPr>
                  <a:spLocks/>
                </p:cNvSpPr>
                <p:nvPr/>
              </p:nvSpPr>
              <p:spPr bwMode="auto">
                <a:xfrm>
                  <a:off x="2534" y="2765"/>
                  <a:ext cx="10" cy="9"/>
                </a:xfrm>
                <a:custGeom>
                  <a:avLst/>
                  <a:gdLst>
                    <a:gd name="T0" fmla="*/ 0 w 10"/>
                    <a:gd name="T1" fmla="*/ 5 h 9"/>
                    <a:gd name="T2" fmla="*/ 10 w 10"/>
                    <a:gd name="T3" fmla="*/ 0 h 9"/>
                    <a:gd name="T4" fmla="*/ 10 w 10"/>
                    <a:gd name="T5" fmla="*/ 5 h 9"/>
                    <a:gd name="T6" fmla="*/ 0 w 10"/>
                    <a:gd name="T7" fmla="*/ 9 h 9"/>
                    <a:gd name="T8" fmla="*/ 0 w 10"/>
                    <a:gd name="T9" fmla="*/ 5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5"/>
                      </a:moveTo>
                      <a:lnTo>
                        <a:pt x="10" y="0"/>
                      </a:lnTo>
                      <a:lnTo>
                        <a:pt x="10"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00" name="Freeform 612"/>
                <p:cNvSpPr>
                  <a:spLocks/>
                </p:cNvSpPr>
                <p:nvPr/>
              </p:nvSpPr>
              <p:spPr bwMode="auto">
                <a:xfrm>
                  <a:off x="2565" y="2765"/>
                  <a:ext cx="10" cy="9"/>
                </a:xfrm>
                <a:custGeom>
                  <a:avLst/>
                  <a:gdLst>
                    <a:gd name="T0" fmla="*/ 0 w 10"/>
                    <a:gd name="T1" fmla="*/ 5 h 9"/>
                    <a:gd name="T2" fmla="*/ 10 w 10"/>
                    <a:gd name="T3" fmla="*/ 0 h 9"/>
                    <a:gd name="T4" fmla="*/ 10 w 10"/>
                    <a:gd name="T5" fmla="*/ 5 h 9"/>
                    <a:gd name="T6" fmla="*/ 0 w 10"/>
                    <a:gd name="T7" fmla="*/ 9 h 9"/>
                    <a:gd name="T8" fmla="*/ 0 w 10"/>
                    <a:gd name="T9" fmla="*/ 5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5"/>
                      </a:moveTo>
                      <a:lnTo>
                        <a:pt x="10" y="0"/>
                      </a:lnTo>
                      <a:lnTo>
                        <a:pt x="10"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01" name="Freeform 613"/>
                <p:cNvSpPr>
                  <a:spLocks/>
                </p:cNvSpPr>
                <p:nvPr/>
              </p:nvSpPr>
              <p:spPr bwMode="auto">
                <a:xfrm>
                  <a:off x="2595" y="2765"/>
                  <a:ext cx="10" cy="9"/>
                </a:xfrm>
                <a:custGeom>
                  <a:avLst/>
                  <a:gdLst>
                    <a:gd name="T0" fmla="*/ 0 w 10"/>
                    <a:gd name="T1" fmla="*/ 5 h 9"/>
                    <a:gd name="T2" fmla="*/ 10 w 10"/>
                    <a:gd name="T3" fmla="*/ 0 h 9"/>
                    <a:gd name="T4" fmla="*/ 10 w 10"/>
                    <a:gd name="T5" fmla="*/ 5 h 9"/>
                    <a:gd name="T6" fmla="*/ 0 w 10"/>
                    <a:gd name="T7" fmla="*/ 9 h 9"/>
                    <a:gd name="T8" fmla="*/ 0 w 10"/>
                    <a:gd name="T9" fmla="*/ 5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5"/>
                      </a:moveTo>
                      <a:lnTo>
                        <a:pt x="10" y="0"/>
                      </a:lnTo>
                      <a:lnTo>
                        <a:pt x="10"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702" name="Freeform 614"/>
                <p:cNvSpPr>
                  <a:spLocks/>
                </p:cNvSpPr>
                <p:nvPr/>
              </p:nvSpPr>
              <p:spPr bwMode="auto">
                <a:xfrm>
                  <a:off x="2626" y="2765"/>
                  <a:ext cx="10" cy="9"/>
                </a:xfrm>
                <a:custGeom>
                  <a:avLst/>
                  <a:gdLst>
                    <a:gd name="T0" fmla="*/ 0 w 10"/>
                    <a:gd name="T1" fmla="*/ 5 h 9"/>
                    <a:gd name="T2" fmla="*/ 10 w 10"/>
                    <a:gd name="T3" fmla="*/ 0 h 9"/>
                    <a:gd name="T4" fmla="*/ 10 w 10"/>
                    <a:gd name="T5" fmla="*/ 5 h 9"/>
                    <a:gd name="T6" fmla="*/ 0 w 10"/>
                    <a:gd name="T7" fmla="*/ 9 h 9"/>
                    <a:gd name="T8" fmla="*/ 0 w 10"/>
                    <a:gd name="T9" fmla="*/ 5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5"/>
                      </a:moveTo>
                      <a:lnTo>
                        <a:pt x="10" y="0"/>
                      </a:lnTo>
                      <a:lnTo>
                        <a:pt x="10"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grpSp>
          <p:grpSp>
            <p:nvGrpSpPr>
              <p:cNvPr id="210" name="Group 209"/>
              <p:cNvGrpSpPr>
                <a:grpSpLocks/>
              </p:cNvGrpSpPr>
              <p:nvPr/>
            </p:nvGrpSpPr>
            <p:grpSpPr bwMode="auto">
              <a:xfrm>
                <a:off x="1493" y="2377"/>
                <a:ext cx="3408" cy="397"/>
                <a:chOff x="1493" y="2377"/>
                <a:chExt cx="3408" cy="397"/>
              </a:xfrm>
            </p:grpSpPr>
            <p:sp>
              <p:nvSpPr>
                <p:cNvPr id="1303" name="Freeform 616"/>
                <p:cNvSpPr>
                  <a:spLocks/>
                </p:cNvSpPr>
                <p:nvPr/>
              </p:nvSpPr>
              <p:spPr bwMode="auto">
                <a:xfrm>
                  <a:off x="2656" y="2765"/>
                  <a:ext cx="11" cy="9"/>
                </a:xfrm>
                <a:custGeom>
                  <a:avLst/>
                  <a:gdLst>
                    <a:gd name="T0" fmla="*/ 0 w 11"/>
                    <a:gd name="T1" fmla="*/ 5 h 9"/>
                    <a:gd name="T2" fmla="*/ 11 w 11"/>
                    <a:gd name="T3" fmla="*/ 0 h 9"/>
                    <a:gd name="T4" fmla="*/ 11 w 11"/>
                    <a:gd name="T5" fmla="*/ 5 h 9"/>
                    <a:gd name="T6" fmla="*/ 0 w 11"/>
                    <a:gd name="T7" fmla="*/ 9 h 9"/>
                    <a:gd name="T8" fmla="*/ 0 w 11"/>
                    <a:gd name="T9" fmla="*/ 5 h 9"/>
                    <a:gd name="T10" fmla="*/ 0 60000 65536"/>
                    <a:gd name="T11" fmla="*/ 0 60000 65536"/>
                    <a:gd name="T12" fmla="*/ 0 60000 65536"/>
                    <a:gd name="T13" fmla="*/ 0 60000 65536"/>
                    <a:gd name="T14" fmla="*/ 0 60000 65536"/>
                    <a:gd name="T15" fmla="*/ 0 w 11"/>
                    <a:gd name="T16" fmla="*/ 0 h 9"/>
                    <a:gd name="T17" fmla="*/ 11 w 11"/>
                    <a:gd name="T18" fmla="*/ 9 h 9"/>
                  </a:gdLst>
                  <a:ahLst/>
                  <a:cxnLst>
                    <a:cxn ang="T10">
                      <a:pos x="T0" y="T1"/>
                    </a:cxn>
                    <a:cxn ang="T11">
                      <a:pos x="T2" y="T3"/>
                    </a:cxn>
                    <a:cxn ang="T12">
                      <a:pos x="T4" y="T5"/>
                    </a:cxn>
                    <a:cxn ang="T13">
                      <a:pos x="T6" y="T7"/>
                    </a:cxn>
                    <a:cxn ang="T14">
                      <a:pos x="T8" y="T9"/>
                    </a:cxn>
                  </a:cxnLst>
                  <a:rect l="T15" t="T16" r="T17" b="T18"/>
                  <a:pathLst>
                    <a:path w="11" h="9">
                      <a:moveTo>
                        <a:pt x="0" y="5"/>
                      </a:moveTo>
                      <a:lnTo>
                        <a:pt x="11" y="0"/>
                      </a:lnTo>
                      <a:lnTo>
                        <a:pt x="11"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04" name="Freeform 617"/>
                <p:cNvSpPr>
                  <a:spLocks/>
                </p:cNvSpPr>
                <p:nvPr/>
              </p:nvSpPr>
              <p:spPr bwMode="auto">
                <a:xfrm>
                  <a:off x="2687" y="2765"/>
                  <a:ext cx="10" cy="9"/>
                </a:xfrm>
                <a:custGeom>
                  <a:avLst/>
                  <a:gdLst>
                    <a:gd name="T0" fmla="*/ 0 w 10"/>
                    <a:gd name="T1" fmla="*/ 5 h 9"/>
                    <a:gd name="T2" fmla="*/ 10 w 10"/>
                    <a:gd name="T3" fmla="*/ 0 h 9"/>
                    <a:gd name="T4" fmla="*/ 10 w 10"/>
                    <a:gd name="T5" fmla="*/ 5 h 9"/>
                    <a:gd name="T6" fmla="*/ 0 w 10"/>
                    <a:gd name="T7" fmla="*/ 9 h 9"/>
                    <a:gd name="T8" fmla="*/ 0 w 10"/>
                    <a:gd name="T9" fmla="*/ 5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5"/>
                      </a:moveTo>
                      <a:lnTo>
                        <a:pt x="10" y="0"/>
                      </a:lnTo>
                      <a:lnTo>
                        <a:pt x="10"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05" name="Freeform 618"/>
                <p:cNvSpPr>
                  <a:spLocks/>
                </p:cNvSpPr>
                <p:nvPr/>
              </p:nvSpPr>
              <p:spPr bwMode="auto">
                <a:xfrm>
                  <a:off x="2718" y="2765"/>
                  <a:ext cx="10" cy="9"/>
                </a:xfrm>
                <a:custGeom>
                  <a:avLst/>
                  <a:gdLst>
                    <a:gd name="T0" fmla="*/ 0 w 10"/>
                    <a:gd name="T1" fmla="*/ 5 h 9"/>
                    <a:gd name="T2" fmla="*/ 10 w 10"/>
                    <a:gd name="T3" fmla="*/ 0 h 9"/>
                    <a:gd name="T4" fmla="*/ 10 w 10"/>
                    <a:gd name="T5" fmla="*/ 5 h 9"/>
                    <a:gd name="T6" fmla="*/ 0 w 10"/>
                    <a:gd name="T7" fmla="*/ 9 h 9"/>
                    <a:gd name="T8" fmla="*/ 0 w 10"/>
                    <a:gd name="T9" fmla="*/ 5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5"/>
                      </a:moveTo>
                      <a:lnTo>
                        <a:pt x="10" y="0"/>
                      </a:lnTo>
                      <a:lnTo>
                        <a:pt x="10"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06" name="Freeform 619"/>
                <p:cNvSpPr>
                  <a:spLocks/>
                </p:cNvSpPr>
                <p:nvPr/>
              </p:nvSpPr>
              <p:spPr bwMode="auto">
                <a:xfrm>
                  <a:off x="2748" y="2765"/>
                  <a:ext cx="10" cy="9"/>
                </a:xfrm>
                <a:custGeom>
                  <a:avLst/>
                  <a:gdLst>
                    <a:gd name="T0" fmla="*/ 0 w 10"/>
                    <a:gd name="T1" fmla="*/ 5 h 9"/>
                    <a:gd name="T2" fmla="*/ 10 w 10"/>
                    <a:gd name="T3" fmla="*/ 0 h 9"/>
                    <a:gd name="T4" fmla="*/ 10 w 10"/>
                    <a:gd name="T5" fmla="*/ 5 h 9"/>
                    <a:gd name="T6" fmla="*/ 0 w 10"/>
                    <a:gd name="T7" fmla="*/ 9 h 9"/>
                    <a:gd name="T8" fmla="*/ 0 w 10"/>
                    <a:gd name="T9" fmla="*/ 5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5"/>
                      </a:moveTo>
                      <a:lnTo>
                        <a:pt x="10" y="0"/>
                      </a:lnTo>
                      <a:lnTo>
                        <a:pt x="10"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07" name="Freeform 620"/>
                <p:cNvSpPr>
                  <a:spLocks/>
                </p:cNvSpPr>
                <p:nvPr/>
              </p:nvSpPr>
              <p:spPr bwMode="auto">
                <a:xfrm>
                  <a:off x="2779" y="2765"/>
                  <a:ext cx="10" cy="9"/>
                </a:xfrm>
                <a:custGeom>
                  <a:avLst/>
                  <a:gdLst>
                    <a:gd name="T0" fmla="*/ 0 w 10"/>
                    <a:gd name="T1" fmla="*/ 5 h 9"/>
                    <a:gd name="T2" fmla="*/ 10 w 10"/>
                    <a:gd name="T3" fmla="*/ 0 h 9"/>
                    <a:gd name="T4" fmla="*/ 10 w 10"/>
                    <a:gd name="T5" fmla="*/ 5 h 9"/>
                    <a:gd name="T6" fmla="*/ 0 w 10"/>
                    <a:gd name="T7" fmla="*/ 9 h 9"/>
                    <a:gd name="T8" fmla="*/ 0 w 10"/>
                    <a:gd name="T9" fmla="*/ 5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5"/>
                      </a:moveTo>
                      <a:lnTo>
                        <a:pt x="10" y="0"/>
                      </a:lnTo>
                      <a:lnTo>
                        <a:pt x="10"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08" name="Freeform 621"/>
                <p:cNvSpPr>
                  <a:spLocks/>
                </p:cNvSpPr>
                <p:nvPr/>
              </p:nvSpPr>
              <p:spPr bwMode="auto">
                <a:xfrm>
                  <a:off x="2809" y="2765"/>
                  <a:ext cx="11" cy="9"/>
                </a:xfrm>
                <a:custGeom>
                  <a:avLst/>
                  <a:gdLst>
                    <a:gd name="T0" fmla="*/ 0 w 11"/>
                    <a:gd name="T1" fmla="*/ 5 h 9"/>
                    <a:gd name="T2" fmla="*/ 11 w 11"/>
                    <a:gd name="T3" fmla="*/ 0 h 9"/>
                    <a:gd name="T4" fmla="*/ 11 w 11"/>
                    <a:gd name="T5" fmla="*/ 5 h 9"/>
                    <a:gd name="T6" fmla="*/ 0 w 11"/>
                    <a:gd name="T7" fmla="*/ 9 h 9"/>
                    <a:gd name="T8" fmla="*/ 0 w 11"/>
                    <a:gd name="T9" fmla="*/ 5 h 9"/>
                    <a:gd name="T10" fmla="*/ 0 60000 65536"/>
                    <a:gd name="T11" fmla="*/ 0 60000 65536"/>
                    <a:gd name="T12" fmla="*/ 0 60000 65536"/>
                    <a:gd name="T13" fmla="*/ 0 60000 65536"/>
                    <a:gd name="T14" fmla="*/ 0 60000 65536"/>
                    <a:gd name="T15" fmla="*/ 0 w 11"/>
                    <a:gd name="T16" fmla="*/ 0 h 9"/>
                    <a:gd name="T17" fmla="*/ 11 w 11"/>
                    <a:gd name="T18" fmla="*/ 9 h 9"/>
                  </a:gdLst>
                  <a:ahLst/>
                  <a:cxnLst>
                    <a:cxn ang="T10">
                      <a:pos x="T0" y="T1"/>
                    </a:cxn>
                    <a:cxn ang="T11">
                      <a:pos x="T2" y="T3"/>
                    </a:cxn>
                    <a:cxn ang="T12">
                      <a:pos x="T4" y="T5"/>
                    </a:cxn>
                    <a:cxn ang="T13">
                      <a:pos x="T6" y="T7"/>
                    </a:cxn>
                    <a:cxn ang="T14">
                      <a:pos x="T8" y="T9"/>
                    </a:cxn>
                  </a:cxnLst>
                  <a:rect l="T15" t="T16" r="T17" b="T18"/>
                  <a:pathLst>
                    <a:path w="11" h="9">
                      <a:moveTo>
                        <a:pt x="0" y="5"/>
                      </a:moveTo>
                      <a:lnTo>
                        <a:pt x="11" y="0"/>
                      </a:lnTo>
                      <a:lnTo>
                        <a:pt x="11"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09" name="Freeform 622"/>
                <p:cNvSpPr>
                  <a:spLocks/>
                </p:cNvSpPr>
                <p:nvPr/>
              </p:nvSpPr>
              <p:spPr bwMode="auto">
                <a:xfrm>
                  <a:off x="2840" y="2765"/>
                  <a:ext cx="10" cy="9"/>
                </a:xfrm>
                <a:custGeom>
                  <a:avLst/>
                  <a:gdLst>
                    <a:gd name="T0" fmla="*/ 0 w 10"/>
                    <a:gd name="T1" fmla="*/ 5 h 9"/>
                    <a:gd name="T2" fmla="*/ 10 w 10"/>
                    <a:gd name="T3" fmla="*/ 0 h 9"/>
                    <a:gd name="T4" fmla="*/ 10 w 10"/>
                    <a:gd name="T5" fmla="*/ 5 h 9"/>
                    <a:gd name="T6" fmla="*/ 0 w 10"/>
                    <a:gd name="T7" fmla="*/ 9 h 9"/>
                    <a:gd name="T8" fmla="*/ 0 w 10"/>
                    <a:gd name="T9" fmla="*/ 5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5"/>
                      </a:moveTo>
                      <a:lnTo>
                        <a:pt x="10" y="0"/>
                      </a:lnTo>
                      <a:lnTo>
                        <a:pt x="10"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10" name="Freeform 623"/>
                <p:cNvSpPr>
                  <a:spLocks/>
                </p:cNvSpPr>
                <p:nvPr/>
              </p:nvSpPr>
              <p:spPr bwMode="auto">
                <a:xfrm>
                  <a:off x="2871" y="2765"/>
                  <a:ext cx="10" cy="9"/>
                </a:xfrm>
                <a:custGeom>
                  <a:avLst/>
                  <a:gdLst>
                    <a:gd name="T0" fmla="*/ 0 w 10"/>
                    <a:gd name="T1" fmla="*/ 5 h 9"/>
                    <a:gd name="T2" fmla="*/ 10 w 10"/>
                    <a:gd name="T3" fmla="*/ 0 h 9"/>
                    <a:gd name="T4" fmla="*/ 10 w 10"/>
                    <a:gd name="T5" fmla="*/ 5 h 9"/>
                    <a:gd name="T6" fmla="*/ 0 w 10"/>
                    <a:gd name="T7" fmla="*/ 9 h 9"/>
                    <a:gd name="T8" fmla="*/ 0 w 10"/>
                    <a:gd name="T9" fmla="*/ 5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5"/>
                      </a:moveTo>
                      <a:lnTo>
                        <a:pt x="10" y="0"/>
                      </a:lnTo>
                      <a:lnTo>
                        <a:pt x="10"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11" name="Freeform 624"/>
                <p:cNvSpPr>
                  <a:spLocks/>
                </p:cNvSpPr>
                <p:nvPr/>
              </p:nvSpPr>
              <p:spPr bwMode="auto">
                <a:xfrm>
                  <a:off x="2901" y="2765"/>
                  <a:ext cx="11" cy="9"/>
                </a:xfrm>
                <a:custGeom>
                  <a:avLst/>
                  <a:gdLst>
                    <a:gd name="T0" fmla="*/ 0 w 11"/>
                    <a:gd name="T1" fmla="*/ 5 h 9"/>
                    <a:gd name="T2" fmla="*/ 11 w 11"/>
                    <a:gd name="T3" fmla="*/ 0 h 9"/>
                    <a:gd name="T4" fmla="*/ 11 w 11"/>
                    <a:gd name="T5" fmla="*/ 5 h 9"/>
                    <a:gd name="T6" fmla="*/ 0 w 11"/>
                    <a:gd name="T7" fmla="*/ 9 h 9"/>
                    <a:gd name="T8" fmla="*/ 0 w 11"/>
                    <a:gd name="T9" fmla="*/ 5 h 9"/>
                    <a:gd name="T10" fmla="*/ 0 60000 65536"/>
                    <a:gd name="T11" fmla="*/ 0 60000 65536"/>
                    <a:gd name="T12" fmla="*/ 0 60000 65536"/>
                    <a:gd name="T13" fmla="*/ 0 60000 65536"/>
                    <a:gd name="T14" fmla="*/ 0 60000 65536"/>
                    <a:gd name="T15" fmla="*/ 0 w 11"/>
                    <a:gd name="T16" fmla="*/ 0 h 9"/>
                    <a:gd name="T17" fmla="*/ 11 w 11"/>
                    <a:gd name="T18" fmla="*/ 9 h 9"/>
                  </a:gdLst>
                  <a:ahLst/>
                  <a:cxnLst>
                    <a:cxn ang="T10">
                      <a:pos x="T0" y="T1"/>
                    </a:cxn>
                    <a:cxn ang="T11">
                      <a:pos x="T2" y="T3"/>
                    </a:cxn>
                    <a:cxn ang="T12">
                      <a:pos x="T4" y="T5"/>
                    </a:cxn>
                    <a:cxn ang="T13">
                      <a:pos x="T6" y="T7"/>
                    </a:cxn>
                    <a:cxn ang="T14">
                      <a:pos x="T8" y="T9"/>
                    </a:cxn>
                  </a:cxnLst>
                  <a:rect l="T15" t="T16" r="T17" b="T18"/>
                  <a:pathLst>
                    <a:path w="11" h="9">
                      <a:moveTo>
                        <a:pt x="0" y="5"/>
                      </a:moveTo>
                      <a:lnTo>
                        <a:pt x="11" y="0"/>
                      </a:lnTo>
                      <a:lnTo>
                        <a:pt x="11"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12" name="Freeform 625"/>
                <p:cNvSpPr>
                  <a:spLocks/>
                </p:cNvSpPr>
                <p:nvPr/>
              </p:nvSpPr>
              <p:spPr bwMode="auto">
                <a:xfrm>
                  <a:off x="2932" y="2765"/>
                  <a:ext cx="10" cy="9"/>
                </a:xfrm>
                <a:custGeom>
                  <a:avLst/>
                  <a:gdLst>
                    <a:gd name="T0" fmla="*/ 0 w 10"/>
                    <a:gd name="T1" fmla="*/ 5 h 9"/>
                    <a:gd name="T2" fmla="*/ 10 w 10"/>
                    <a:gd name="T3" fmla="*/ 0 h 9"/>
                    <a:gd name="T4" fmla="*/ 10 w 10"/>
                    <a:gd name="T5" fmla="*/ 5 h 9"/>
                    <a:gd name="T6" fmla="*/ 0 w 10"/>
                    <a:gd name="T7" fmla="*/ 9 h 9"/>
                    <a:gd name="T8" fmla="*/ 0 w 10"/>
                    <a:gd name="T9" fmla="*/ 5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5"/>
                      </a:moveTo>
                      <a:lnTo>
                        <a:pt x="10" y="0"/>
                      </a:lnTo>
                      <a:lnTo>
                        <a:pt x="10"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13" name="Freeform 626"/>
                <p:cNvSpPr>
                  <a:spLocks/>
                </p:cNvSpPr>
                <p:nvPr/>
              </p:nvSpPr>
              <p:spPr bwMode="auto">
                <a:xfrm>
                  <a:off x="2963" y="2765"/>
                  <a:ext cx="10" cy="9"/>
                </a:xfrm>
                <a:custGeom>
                  <a:avLst/>
                  <a:gdLst>
                    <a:gd name="T0" fmla="*/ 0 w 10"/>
                    <a:gd name="T1" fmla="*/ 5 h 9"/>
                    <a:gd name="T2" fmla="*/ 10 w 10"/>
                    <a:gd name="T3" fmla="*/ 0 h 9"/>
                    <a:gd name="T4" fmla="*/ 10 w 10"/>
                    <a:gd name="T5" fmla="*/ 5 h 9"/>
                    <a:gd name="T6" fmla="*/ 0 w 10"/>
                    <a:gd name="T7" fmla="*/ 9 h 9"/>
                    <a:gd name="T8" fmla="*/ 0 w 10"/>
                    <a:gd name="T9" fmla="*/ 5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5"/>
                      </a:moveTo>
                      <a:lnTo>
                        <a:pt x="10" y="0"/>
                      </a:lnTo>
                      <a:lnTo>
                        <a:pt x="10"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14" name="Freeform 627"/>
                <p:cNvSpPr>
                  <a:spLocks/>
                </p:cNvSpPr>
                <p:nvPr/>
              </p:nvSpPr>
              <p:spPr bwMode="auto">
                <a:xfrm>
                  <a:off x="2993" y="2765"/>
                  <a:ext cx="10" cy="9"/>
                </a:xfrm>
                <a:custGeom>
                  <a:avLst/>
                  <a:gdLst>
                    <a:gd name="T0" fmla="*/ 0 w 10"/>
                    <a:gd name="T1" fmla="*/ 5 h 9"/>
                    <a:gd name="T2" fmla="*/ 10 w 10"/>
                    <a:gd name="T3" fmla="*/ 0 h 9"/>
                    <a:gd name="T4" fmla="*/ 10 w 10"/>
                    <a:gd name="T5" fmla="*/ 5 h 9"/>
                    <a:gd name="T6" fmla="*/ 0 w 10"/>
                    <a:gd name="T7" fmla="*/ 9 h 9"/>
                    <a:gd name="T8" fmla="*/ 0 w 10"/>
                    <a:gd name="T9" fmla="*/ 5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5"/>
                      </a:moveTo>
                      <a:lnTo>
                        <a:pt x="10" y="0"/>
                      </a:lnTo>
                      <a:lnTo>
                        <a:pt x="10"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15" name="Freeform 628"/>
                <p:cNvSpPr>
                  <a:spLocks/>
                </p:cNvSpPr>
                <p:nvPr/>
              </p:nvSpPr>
              <p:spPr bwMode="auto">
                <a:xfrm>
                  <a:off x="3024" y="2765"/>
                  <a:ext cx="10" cy="9"/>
                </a:xfrm>
                <a:custGeom>
                  <a:avLst/>
                  <a:gdLst>
                    <a:gd name="T0" fmla="*/ 0 w 10"/>
                    <a:gd name="T1" fmla="*/ 5 h 9"/>
                    <a:gd name="T2" fmla="*/ 10 w 10"/>
                    <a:gd name="T3" fmla="*/ 0 h 9"/>
                    <a:gd name="T4" fmla="*/ 10 w 10"/>
                    <a:gd name="T5" fmla="*/ 5 h 9"/>
                    <a:gd name="T6" fmla="*/ 0 w 10"/>
                    <a:gd name="T7" fmla="*/ 9 h 9"/>
                    <a:gd name="T8" fmla="*/ 0 w 10"/>
                    <a:gd name="T9" fmla="*/ 5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5"/>
                      </a:moveTo>
                      <a:lnTo>
                        <a:pt x="10" y="0"/>
                      </a:lnTo>
                      <a:lnTo>
                        <a:pt x="10"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16" name="Freeform 629"/>
                <p:cNvSpPr>
                  <a:spLocks/>
                </p:cNvSpPr>
                <p:nvPr/>
              </p:nvSpPr>
              <p:spPr bwMode="auto">
                <a:xfrm>
                  <a:off x="3054" y="2765"/>
                  <a:ext cx="11" cy="9"/>
                </a:xfrm>
                <a:custGeom>
                  <a:avLst/>
                  <a:gdLst>
                    <a:gd name="T0" fmla="*/ 0 w 11"/>
                    <a:gd name="T1" fmla="*/ 5 h 9"/>
                    <a:gd name="T2" fmla="*/ 11 w 11"/>
                    <a:gd name="T3" fmla="*/ 0 h 9"/>
                    <a:gd name="T4" fmla="*/ 11 w 11"/>
                    <a:gd name="T5" fmla="*/ 5 h 9"/>
                    <a:gd name="T6" fmla="*/ 0 w 11"/>
                    <a:gd name="T7" fmla="*/ 9 h 9"/>
                    <a:gd name="T8" fmla="*/ 0 w 11"/>
                    <a:gd name="T9" fmla="*/ 5 h 9"/>
                    <a:gd name="T10" fmla="*/ 0 60000 65536"/>
                    <a:gd name="T11" fmla="*/ 0 60000 65536"/>
                    <a:gd name="T12" fmla="*/ 0 60000 65536"/>
                    <a:gd name="T13" fmla="*/ 0 60000 65536"/>
                    <a:gd name="T14" fmla="*/ 0 60000 65536"/>
                    <a:gd name="T15" fmla="*/ 0 w 11"/>
                    <a:gd name="T16" fmla="*/ 0 h 9"/>
                    <a:gd name="T17" fmla="*/ 11 w 11"/>
                    <a:gd name="T18" fmla="*/ 9 h 9"/>
                  </a:gdLst>
                  <a:ahLst/>
                  <a:cxnLst>
                    <a:cxn ang="T10">
                      <a:pos x="T0" y="T1"/>
                    </a:cxn>
                    <a:cxn ang="T11">
                      <a:pos x="T2" y="T3"/>
                    </a:cxn>
                    <a:cxn ang="T12">
                      <a:pos x="T4" y="T5"/>
                    </a:cxn>
                    <a:cxn ang="T13">
                      <a:pos x="T6" y="T7"/>
                    </a:cxn>
                    <a:cxn ang="T14">
                      <a:pos x="T8" y="T9"/>
                    </a:cxn>
                  </a:cxnLst>
                  <a:rect l="T15" t="T16" r="T17" b="T18"/>
                  <a:pathLst>
                    <a:path w="11" h="9">
                      <a:moveTo>
                        <a:pt x="0" y="5"/>
                      </a:moveTo>
                      <a:lnTo>
                        <a:pt x="11" y="0"/>
                      </a:lnTo>
                      <a:lnTo>
                        <a:pt x="11"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17" name="Freeform 630"/>
                <p:cNvSpPr>
                  <a:spLocks/>
                </p:cNvSpPr>
                <p:nvPr/>
              </p:nvSpPr>
              <p:spPr bwMode="auto">
                <a:xfrm>
                  <a:off x="3085" y="2765"/>
                  <a:ext cx="10" cy="9"/>
                </a:xfrm>
                <a:custGeom>
                  <a:avLst/>
                  <a:gdLst>
                    <a:gd name="T0" fmla="*/ 0 w 10"/>
                    <a:gd name="T1" fmla="*/ 5 h 9"/>
                    <a:gd name="T2" fmla="*/ 10 w 10"/>
                    <a:gd name="T3" fmla="*/ 0 h 9"/>
                    <a:gd name="T4" fmla="*/ 10 w 10"/>
                    <a:gd name="T5" fmla="*/ 5 h 9"/>
                    <a:gd name="T6" fmla="*/ 0 w 10"/>
                    <a:gd name="T7" fmla="*/ 9 h 9"/>
                    <a:gd name="T8" fmla="*/ 0 w 10"/>
                    <a:gd name="T9" fmla="*/ 5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5"/>
                      </a:moveTo>
                      <a:lnTo>
                        <a:pt x="10" y="0"/>
                      </a:lnTo>
                      <a:lnTo>
                        <a:pt x="10"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18" name="Freeform 631"/>
                <p:cNvSpPr>
                  <a:spLocks/>
                </p:cNvSpPr>
                <p:nvPr/>
              </p:nvSpPr>
              <p:spPr bwMode="auto">
                <a:xfrm>
                  <a:off x="3116" y="2765"/>
                  <a:ext cx="10" cy="9"/>
                </a:xfrm>
                <a:custGeom>
                  <a:avLst/>
                  <a:gdLst>
                    <a:gd name="T0" fmla="*/ 0 w 10"/>
                    <a:gd name="T1" fmla="*/ 5 h 9"/>
                    <a:gd name="T2" fmla="*/ 10 w 10"/>
                    <a:gd name="T3" fmla="*/ 0 h 9"/>
                    <a:gd name="T4" fmla="*/ 10 w 10"/>
                    <a:gd name="T5" fmla="*/ 5 h 9"/>
                    <a:gd name="T6" fmla="*/ 0 w 10"/>
                    <a:gd name="T7" fmla="*/ 9 h 9"/>
                    <a:gd name="T8" fmla="*/ 0 w 10"/>
                    <a:gd name="T9" fmla="*/ 5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5"/>
                      </a:moveTo>
                      <a:lnTo>
                        <a:pt x="10" y="0"/>
                      </a:lnTo>
                      <a:lnTo>
                        <a:pt x="10"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19" name="Freeform 632"/>
                <p:cNvSpPr>
                  <a:spLocks/>
                </p:cNvSpPr>
                <p:nvPr/>
              </p:nvSpPr>
              <p:spPr bwMode="auto">
                <a:xfrm>
                  <a:off x="3146" y="2765"/>
                  <a:ext cx="10" cy="9"/>
                </a:xfrm>
                <a:custGeom>
                  <a:avLst/>
                  <a:gdLst>
                    <a:gd name="T0" fmla="*/ 0 w 10"/>
                    <a:gd name="T1" fmla="*/ 5 h 9"/>
                    <a:gd name="T2" fmla="*/ 10 w 10"/>
                    <a:gd name="T3" fmla="*/ 0 h 9"/>
                    <a:gd name="T4" fmla="*/ 10 w 10"/>
                    <a:gd name="T5" fmla="*/ 5 h 9"/>
                    <a:gd name="T6" fmla="*/ 0 w 10"/>
                    <a:gd name="T7" fmla="*/ 9 h 9"/>
                    <a:gd name="T8" fmla="*/ 0 w 10"/>
                    <a:gd name="T9" fmla="*/ 5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5"/>
                      </a:moveTo>
                      <a:lnTo>
                        <a:pt x="10" y="0"/>
                      </a:lnTo>
                      <a:lnTo>
                        <a:pt x="10"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20" name="Freeform 633"/>
                <p:cNvSpPr>
                  <a:spLocks/>
                </p:cNvSpPr>
                <p:nvPr/>
              </p:nvSpPr>
              <p:spPr bwMode="auto">
                <a:xfrm>
                  <a:off x="3177" y="2765"/>
                  <a:ext cx="10" cy="9"/>
                </a:xfrm>
                <a:custGeom>
                  <a:avLst/>
                  <a:gdLst>
                    <a:gd name="T0" fmla="*/ 0 w 10"/>
                    <a:gd name="T1" fmla="*/ 5 h 9"/>
                    <a:gd name="T2" fmla="*/ 10 w 10"/>
                    <a:gd name="T3" fmla="*/ 0 h 9"/>
                    <a:gd name="T4" fmla="*/ 10 w 10"/>
                    <a:gd name="T5" fmla="*/ 5 h 9"/>
                    <a:gd name="T6" fmla="*/ 0 w 10"/>
                    <a:gd name="T7" fmla="*/ 9 h 9"/>
                    <a:gd name="T8" fmla="*/ 0 w 10"/>
                    <a:gd name="T9" fmla="*/ 5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5"/>
                      </a:moveTo>
                      <a:lnTo>
                        <a:pt x="10" y="0"/>
                      </a:lnTo>
                      <a:lnTo>
                        <a:pt x="10"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21" name="Freeform 634"/>
                <p:cNvSpPr>
                  <a:spLocks/>
                </p:cNvSpPr>
                <p:nvPr/>
              </p:nvSpPr>
              <p:spPr bwMode="auto">
                <a:xfrm>
                  <a:off x="3207" y="2765"/>
                  <a:ext cx="11" cy="9"/>
                </a:xfrm>
                <a:custGeom>
                  <a:avLst/>
                  <a:gdLst>
                    <a:gd name="T0" fmla="*/ 0 w 11"/>
                    <a:gd name="T1" fmla="*/ 5 h 9"/>
                    <a:gd name="T2" fmla="*/ 11 w 11"/>
                    <a:gd name="T3" fmla="*/ 0 h 9"/>
                    <a:gd name="T4" fmla="*/ 11 w 11"/>
                    <a:gd name="T5" fmla="*/ 5 h 9"/>
                    <a:gd name="T6" fmla="*/ 0 w 11"/>
                    <a:gd name="T7" fmla="*/ 9 h 9"/>
                    <a:gd name="T8" fmla="*/ 0 w 11"/>
                    <a:gd name="T9" fmla="*/ 5 h 9"/>
                    <a:gd name="T10" fmla="*/ 0 60000 65536"/>
                    <a:gd name="T11" fmla="*/ 0 60000 65536"/>
                    <a:gd name="T12" fmla="*/ 0 60000 65536"/>
                    <a:gd name="T13" fmla="*/ 0 60000 65536"/>
                    <a:gd name="T14" fmla="*/ 0 60000 65536"/>
                    <a:gd name="T15" fmla="*/ 0 w 11"/>
                    <a:gd name="T16" fmla="*/ 0 h 9"/>
                    <a:gd name="T17" fmla="*/ 11 w 11"/>
                    <a:gd name="T18" fmla="*/ 9 h 9"/>
                  </a:gdLst>
                  <a:ahLst/>
                  <a:cxnLst>
                    <a:cxn ang="T10">
                      <a:pos x="T0" y="T1"/>
                    </a:cxn>
                    <a:cxn ang="T11">
                      <a:pos x="T2" y="T3"/>
                    </a:cxn>
                    <a:cxn ang="T12">
                      <a:pos x="T4" y="T5"/>
                    </a:cxn>
                    <a:cxn ang="T13">
                      <a:pos x="T6" y="T7"/>
                    </a:cxn>
                    <a:cxn ang="T14">
                      <a:pos x="T8" y="T9"/>
                    </a:cxn>
                  </a:cxnLst>
                  <a:rect l="T15" t="T16" r="T17" b="T18"/>
                  <a:pathLst>
                    <a:path w="11" h="9">
                      <a:moveTo>
                        <a:pt x="0" y="5"/>
                      </a:moveTo>
                      <a:lnTo>
                        <a:pt x="11" y="0"/>
                      </a:lnTo>
                      <a:lnTo>
                        <a:pt x="11"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22" name="Freeform 635"/>
                <p:cNvSpPr>
                  <a:spLocks/>
                </p:cNvSpPr>
                <p:nvPr/>
              </p:nvSpPr>
              <p:spPr bwMode="auto">
                <a:xfrm>
                  <a:off x="3238" y="2765"/>
                  <a:ext cx="10" cy="9"/>
                </a:xfrm>
                <a:custGeom>
                  <a:avLst/>
                  <a:gdLst>
                    <a:gd name="T0" fmla="*/ 0 w 10"/>
                    <a:gd name="T1" fmla="*/ 5 h 9"/>
                    <a:gd name="T2" fmla="*/ 10 w 10"/>
                    <a:gd name="T3" fmla="*/ 0 h 9"/>
                    <a:gd name="T4" fmla="*/ 10 w 10"/>
                    <a:gd name="T5" fmla="*/ 5 h 9"/>
                    <a:gd name="T6" fmla="*/ 0 w 10"/>
                    <a:gd name="T7" fmla="*/ 9 h 9"/>
                    <a:gd name="T8" fmla="*/ 0 w 10"/>
                    <a:gd name="T9" fmla="*/ 5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5"/>
                      </a:moveTo>
                      <a:lnTo>
                        <a:pt x="10" y="0"/>
                      </a:lnTo>
                      <a:lnTo>
                        <a:pt x="10"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23" name="Freeform 636"/>
                <p:cNvSpPr>
                  <a:spLocks/>
                </p:cNvSpPr>
                <p:nvPr/>
              </p:nvSpPr>
              <p:spPr bwMode="auto">
                <a:xfrm>
                  <a:off x="3269" y="2765"/>
                  <a:ext cx="10" cy="9"/>
                </a:xfrm>
                <a:custGeom>
                  <a:avLst/>
                  <a:gdLst>
                    <a:gd name="T0" fmla="*/ 0 w 10"/>
                    <a:gd name="T1" fmla="*/ 5 h 9"/>
                    <a:gd name="T2" fmla="*/ 10 w 10"/>
                    <a:gd name="T3" fmla="*/ 0 h 9"/>
                    <a:gd name="T4" fmla="*/ 10 w 10"/>
                    <a:gd name="T5" fmla="*/ 5 h 9"/>
                    <a:gd name="T6" fmla="*/ 0 w 10"/>
                    <a:gd name="T7" fmla="*/ 9 h 9"/>
                    <a:gd name="T8" fmla="*/ 0 w 10"/>
                    <a:gd name="T9" fmla="*/ 5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5"/>
                      </a:moveTo>
                      <a:lnTo>
                        <a:pt x="10" y="0"/>
                      </a:lnTo>
                      <a:lnTo>
                        <a:pt x="10"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24" name="Freeform 637"/>
                <p:cNvSpPr>
                  <a:spLocks/>
                </p:cNvSpPr>
                <p:nvPr/>
              </p:nvSpPr>
              <p:spPr bwMode="auto">
                <a:xfrm>
                  <a:off x="3299" y="2765"/>
                  <a:ext cx="10" cy="9"/>
                </a:xfrm>
                <a:custGeom>
                  <a:avLst/>
                  <a:gdLst>
                    <a:gd name="T0" fmla="*/ 0 w 10"/>
                    <a:gd name="T1" fmla="*/ 5 h 9"/>
                    <a:gd name="T2" fmla="*/ 10 w 10"/>
                    <a:gd name="T3" fmla="*/ 0 h 9"/>
                    <a:gd name="T4" fmla="*/ 10 w 10"/>
                    <a:gd name="T5" fmla="*/ 5 h 9"/>
                    <a:gd name="T6" fmla="*/ 0 w 10"/>
                    <a:gd name="T7" fmla="*/ 9 h 9"/>
                    <a:gd name="T8" fmla="*/ 0 w 10"/>
                    <a:gd name="T9" fmla="*/ 5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5"/>
                      </a:moveTo>
                      <a:lnTo>
                        <a:pt x="10" y="0"/>
                      </a:lnTo>
                      <a:lnTo>
                        <a:pt x="10"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25" name="Freeform 638"/>
                <p:cNvSpPr>
                  <a:spLocks/>
                </p:cNvSpPr>
                <p:nvPr/>
              </p:nvSpPr>
              <p:spPr bwMode="auto">
                <a:xfrm>
                  <a:off x="3330" y="2765"/>
                  <a:ext cx="10" cy="9"/>
                </a:xfrm>
                <a:custGeom>
                  <a:avLst/>
                  <a:gdLst>
                    <a:gd name="T0" fmla="*/ 0 w 10"/>
                    <a:gd name="T1" fmla="*/ 5 h 9"/>
                    <a:gd name="T2" fmla="*/ 10 w 10"/>
                    <a:gd name="T3" fmla="*/ 0 h 9"/>
                    <a:gd name="T4" fmla="*/ 10 w 10"/>
                    <a:gd name="T5" fmla="*/ 5 h 9"/>
                    <a:gd name="T6" fmla="*/ 0 w 10"/>
                    <a:gd name="T7" fmla="*/ 9 h 9"/>
                    <a:gd name="T8" fmla="*/ 0 w 10"/>
                    <a:gd name="T9" fmla="*/ 5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5"/>
                      </a:moveTo>
                      <a:lnTo>
                        <a:pt x="10" y="0"/>
                      </a:lnTo>
                      <a:lnTo>
                        <a:pt x="10"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26" name="Freeform 639"/>
                <p:cNvSpPr>
                  <a:spLocks/>
                </p:cNvSpPr>
                <p:nvPr/>
              </p:nvSpPr>
              <p:spPr bwMode="auto">
                <a:xfrm>
                  <a:off x="3360" y="2765"/>
                  <a:ext cx="11" cy="9"/>
                </a:xfrm>
                <a:custGeom>
                  <a:avLst/>
                  <a:gdLst>
                    <a:gd name="T0" fmla="*/ 0 w 11"/>
                    <a:gd name="T1" fmla="*/ 5 h 9"/>
                    <a:gd name="T2" fmla="*/ 11 w 11"/>
                    <a:gd name="T3" fmla="*/ 0 h 9"/>
                    <a:gd name="T4" fmla="*/ 11 w 11"/>
                    <a:gd name="T5" fmla="*/ 5 h 9"/>
                    <a:gd name="T6" fmla="*/ 0 w 11"/>
                    <a:gd name="T7" fmla="*/ 9 h 9"/>
                    <a:gd name="T8" fmla="*/ 0 w 11"/>
                    <a:gd name="T9" fmla="*/ 5 h 9"/>
                    <a:gd name="T10" fmla="*/ 0 60000 65536"/>
                    <a:gd name="T11" fmla="*/ 0 60000 65536"/>
                    <a:gd name="T12" fmla="*/ 0 60000 65536"/>
                    <a:gd name="T13" fmla="*/ 0 60000 65536"/>
                    <a:gd name="T14" fmla="*/ 0 60000 65536"/>
                    <a:gd name="T15" fmla="*/ 0 w 11"/>
                    <a:gd name="T16" fmla="*/ 0 h 9"/>
                    <a:gd name="T17" fmla="*/ 11 w 11"/>
                    <a:gd name="T18" fmla="*/ 9 h 9"/>
                  </a:gdLst>
                  <a:ahLst/>
                  <a:cxnLst>
                    <a:cxn ang="T10">
                      <a:pos x="T0" y="T1"/>
                    </a:cxn>
                    <a:cxn ang="T11">
                      <a:pos x="T2" y="T3"/>
                    </a:cxn>
                    <a:cxn ang="T12">
                      <a:pos x="T4" y="T5"/>
                    </a:cxn>
                    <a:cxn ang="T13">
                      <a:pos x="T6" y="T7"/>
                    </a:cxn>
                    <a:cxn ang="T14">
                      <a:pos x="T8" y="T9"/>
                    </a:cxn>
                  </a:cxnLst>
                  <a:rect l="T15" t="T16" r="T17" b="T18"/>
                  <a:pathLst>
                    <a:path w="11" h="9">
                      <a:moveTo>
                        <a:pt x="0" y="5"/>
                      </a:moveTo>
                      <a:lnTo>
                        <a:pt x="11" y="0"/>
                      </a:lnTo>
                      <a:lnTo>
                        <a:pt x="11"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27" name="Freeform 640"/>
                <p:cNvSpPr>
                  <a:spLocks/>
                </p:cNvSpPr>
                <p:nvPr/>
              </p:nvSpPr>
              <p:spPr bwMode="auto">
                <a:xfrm>
                  <a:off x="3391" y="2765"/>
                  <a:ext cx="10" cy="9"/>
                </a:xfrm>
                <a:custGeom>
                  <a:avLst/>
                  <a:gdLst>
                    <a:gd name="T0" fmla="*/ 0 w 10"/>
                    <a:gd name="T1" fmla="*/ 5 h 9"/>
                    <a:gd name="T2" fmla="*/ 10 w 10"/>
                    <a:gd name="T3" fmla="*/ 0 h 9"/>
                    <a:gd name="T4" fmla="*/ 10 w 10"/>
                    <a:gd name="T5" fmla="*/ 5 h 9"/>
                    <a:gd name="T6" fmla="*/ 0 w 10"/>
                    <a:gd name="T7" fmla="*/ 9 h 9"/>
                    <a:gd name="T8" fmla="*/ 0 w 10"/>
                    <a:gd name="T9" fmla="*/ 5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5"/>
                      </a:moveTo>
                      <a:lnTo>
                        <a:pt x="10" y="0"/>
                      </a:lnTo>
                      <a:lnTo>
                        <a:pt x="10"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28" name="Freeform 641"/>
                <p:cNvSpPr>
                  <a:spLocks/>
                </p:cNvSpPr>
                <p:nvPr/>
              </p:nvSpPr>
              <p:spPr bwMode="auto">
                <a:xfrm>
                  <a:off x="3422" y="2765"/>
                  <a:ext cx="10" cy="9"/>
                </a:xfrm>
                <a:custGeom>
                  <a:avLst/>
                  <a:gdLst>
                    <a:gd name="T0" fmla="*/ 0 w 10"/>
                    <a:gd name="T1" fmla="*/ 5 h 9"/>
                    <a:gd name="T2" fmla="*/ 10 w 10"/>
                    <a:gd name="T3" fmla="*/ 0 h 9"/>
                    <a:gd name="T4" fmla="*/ 10 w 10"/>
                    <a:gd name="T5" fmla="*/ 5 h 9"/>
                    <a:gd name="T6" fmla="*/ 0 w 10"/>
                    <a:gd name="T7" fmla="*/ 9 h 9"/>
                    <a:gd name="T8" fmla="*/ 0 w 10"/>
                    <a:gd name="T9" fmla="*/ 5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5"/>
                      </a:moveTo>
                      <a:lnTo>
                        <a:pt x="10" y="0"/>
                      </a:lnTo>
                      <a:lnTo>
                        <a:pt x="10"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29" name="Freeform 642"/>
                <p:cNvSpPr>
                  <a:spLocks/>
                </p:cNvSpPr>
                <p:nvPr/>
              </p:nvSpPr>
              <p:spPr bwMode="auto">
                <a:xfrm>
                  <a:off x="3452" y="2765"/>
                  <a:ext cx="10" cy="9"/>
                </a:xfrm>
                <a:custGeom>
                  <a:avLst/>
                  <a:gdLst>
                    <a:gd name="T0" fmla="*/ 0 w 10"/>
                    <a:gd name="T1" fmla="*/ 5 h 9"/>
                    <a:gd name="T2" fmla="*/ 10 w 10"/>
                    <a:gd name="T3" fmla="*/ 0 h 9"/>
                    <a:gd name="T4" fmla="*/ 10 w 10"/>
                    <a:gd name="T5" fmla="*/ 5 h 9"/>
                    <a:gd name="T6" fmla="*/ 0 w 10"/>
                    <a:gd name="T7" fmla="*/ 9 h 9"/>
                    <a:gd name="T8" fmla="*/ 0 w 10"/>
                    <a:gd name="T9" fmla="*/ 5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5"/>
                      </a:moveTo>
                      <a:lnTo>
                        <a:pt x="10" y="0"/>
                      </a:lnTo>
                      <a:lnTo>
                        <a:pt x="10"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30" name="Freeform 643"/>
                <p:cNvSpPr>
                  <a:spLocks/>
                </p:cNvSpPr>
                <p:nvPr/>
              </p:nvSpPr>
              <p:spPr bwMode="auto">
                <a:xfrm>
                  <a:off x="3483" y="2765"/>
                  <a:ext cx="10" cy="9"/>
                </a:xfrm>
                <a:custGeom>
                  <a:avLst/>
                  <a:gdLst>
                    <a:gd name="T0" fmla="*/ 0 w 10"/>
                    <a:gd name="T1" fmla="*/ 5 h 9"/>
                    <a:gd name="T2" fmla="*/ 10 w 10"/>
                    <a:gd name="T3" fmla="*/ 0 h 9"/>
                    <a:gd name="T4" fmla="*/ 10 w 10"/>
                    <a:gd name="T5" fmla="*/ 5 h 9"/>
                    <a:gd name="T6" fmla="*/ 0 w 10"/>
                    <a:gd name="T7" fmla="*/ 9 h 9"/>
                    <a:gd name="T8" fmla="*/ 0 w 10"/>
                    <a:gd name="T9" fmla="*/ 5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5"/>
                      </a:moveTo>
                      <a:lnTo>
                        <a:pt x="10" y="0"/>
                      </a:lnTo>
                      <a:lnTo>
                        <a:pt x="10"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31" name="Freeform 644"/>
                <p:cNvSpPr>
                  <a:spLocks/>
                </p:cNvSpPr>
                <p:nvPr/>
              </p:nvSpPr>
              <p:spPr bwMode="auto">
                <a:xfrm>
                  <a:off x="3513" y="2765"/>
                  <a:ext cx="11" cy="9"/>
                </a:xfrm>
                <a:custGeom>
                  <a:avLst/>
                  <a:gdLst>
                    <a:gd name="T0" fmla="*/ 0 w 11"/>
                    <a:gd name="T1" fmla="*/ 5 h 9"/>
                    <a:gd name="T2" fmla="*/ 11 w 11"/>
                    <a:gd name="T3" fmla="*/ 0 h 9"/>
                    <a:gd name="T4" fmla="*/ 11 w 11"/>
                    <a:gd name="T5" fmla="*/ 5 h 9"/>
                    <a:gd name="T6" fmla="*/ 0 w 11"/>
                    <a:gd name="T7" fmla="*/ 9 h 9"/>
                    <a:gd name="T8" fmla="*/ 0 w 11"/>
                    <a:gd name="T9" fmla="*/ 5 h 9"/>
                    <a:gd name="T10" fmla="*/ 0 60000 65536"/>
                    <a:gd name="T11" fmla="*/ 0 60000 65536"/>
                    <a:gd name="T12" fmla="*/ 0 60000 65536"/>
                    <a:gd name="T13" fmla="*/ 0 60000 65536"/>
                    <a:gd name="T14" fmla="*/ 0 60000 65536"/>
                    <a:gd name="T15" fmla="*/ 0 w 11"/>
                    <a:gd name="T16" fmla="*/ 0 h 9"/>
                    <a:gd name="T17" fmla="*/ 11 w 11"/>
                    <a:gd name="T18" fmla="*/ 9 h 9"/>
                  </a:gdLst>
                  <a:ahLst/>
                  <a:cxnLst>
                    <a:cxn ang="T10">
                      <a:pos x="T0" y="T1"/>
                    </a:cxn>
                    <a:cxn ang="T11">
                      <a:pos x="T2" y="T3"/>
                    </a:cxn>
                    <a:cxn ang="T12">
                      <a:pos x="T4" y="T5"/>
                    </a:cxn>
                    <a:cxn ang="T13">
                      <a:pos x="T6" y="T7"/>
                    </a:cxn>
                    <a:cxn ang="T14">
                      <a:pos x="T8" y="T9"/>
                    </a:cxn>
                  </a:cxnLst>
                  <a:rect l="T15" t="T16" r="T17" b="T18"/>
                  <a:pathLst>
                    <a:path w="11" h="9">
                      <a:moveTo>
                        <a:pt x="0" y="5"/>
                      </a:moveTo>
                      <a:lnTo>
                        <a:pt x="11" y="0"/>
                      </a:lnTo>
                      <a:lnTo>
                        <a:pt x="11"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32" name="Freeform 645"/>
                <p:cNvSpPr>
                  <a:spLocks/>
                </p:cNvSpPr>
                <p:nvPr/>
              </p:nvSpPr>
              <p:spPr bwMode="auto">
                <a:xfrm>
                  <a:off x="3544" y="2765"/>
                  <a:ext cx="10" cy="9"/>
                </a:xfrm>
                <a:custGeom>
                  <a:avLst/>
                  <a:gdLst>
                    <a:gd name="T0" fmla="*/ 0 w 10"/>
                    <a:gd name="T1" fmla="*/ 5 h 9"/>
                    <a:gd name="T2" fmla="*/ 10 w 10"/>
                    <a:gd name="T3" fmla="*/ 0 h 9"/>
                    <a:gd name="T4" fmla="*/ 10 w 10"/>
                    <a:gd name="T5" fmla="*/ 5 h 9"/>
                    <a:gd name="T6" fmla="*/ 0 w 10"/>
                    <a:gd name="T7" fmla="*/ 9 h 9"/>
                    <a:gd name="T8" fmla="*/ 0 w 10"/>
                    <a:gd name="T9" fmla="*/ 5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5"/>
                      </a:moveTo>
                      <a:lnTo>
                        <a:pt x="10" y="0"/>
                      </a:lnTo>
                      <a:lnTo>
                        <a:pt x="10"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33" name="Freeform 646"/>
                <p:cNvSpPr>
                  <a:spLocks/>
                </p:cNvSpPr>
                <p:nvPr/>
              </p:nvSpPr>
              <p:spPr bwMode="auto">
                <a:xfrm>
                  <a:off x="3575" y="2765"/>
                  <a:ext cx="10" cy="9"/>
                </a:xfrm>
                <a:custGeom>
                  <a:avLst/>
                  <a:gdLst>
                    <a:gd name="T0" fmla="*/ 0 w 10"/>
                    <a:gd name="T1" fmla="*/ 5 h 9"/>
                    <a:gd name="T2" fmla="*/ 10 w 10"/>
                    <a:gd name="T3" fmla="*/ 0 h 9"/>
                    <a:gd name="T4" fmla="*/ 10 w 10"/>
                    <a:gd name="T5" fmla="*/ 5 h 9"/>
                    <a:gd name="T6" fmla="*/ 0 w 10"/>
                    <a:gd name="T7" fmla="*/ 9 h 9"/>
                    <a:gd name="T8" fmla="*/ 0 w 10"/>
                    <a:gd name="T9" fmla="*/ 5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5"/>
                      </a:moveTo>
                      <a:lnTo>
                        <a:pt x="10" y="0"/>
                      </a:lnTo>
                      <a:lnTo>
                        <a:pt x="10"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34" name="Freeform 647"/>
                <p:cNvSpPr>
                  <a:spLocks/>
                </p:cNvSpPr>
                <p:nvPr/>
              </p:nvSpPr>
              <p:spPr bwMode="auto">
                <a:xfrm>
                  <a:off x="3605" y="2765"/>
                  <a:ext cx="11" cy="9"/>
                </a:xfrm>
                <a:custGeom>
                  <a:avLst/>
                  <a:gdLst>
                    <a:gd name="T0" fmla="*/ 0 w 11"/>
                    <a:gd name="T1" fmla="*/ 5 h 9"/>
                    <a:gd name="T2" fmla="*/ 11 w 11"/>
                    <a:gd name="T3" fmla="*/ 0 h 9"/>
                    <a:gd name="T4" fmla="*/ 11 w 11"/>
                    <a:gd name="T5" fmla="*/ 5 h 9"/>
                    <a:gd name="T6" fmla="*/ 0 w 11"/>
                    <a:gd name="T7" fmla="*/ 9 h 9"/>
                    <a:gd name="T8" fmla="*/ 0 w 11"/>
                    <a:gd name="T9" fmla="*/ 5 h 9"/>
                    <a:gd name="T10" fmla="*/ 0 60000 65536"/>
                    <a:gd name="T11" fmla="*/ 0 60000 65536"/>
                    <a:gd name="T12" fmla="*/ 0 60000 65536"/>
                    <a:gd name="T13" fmla="*/ 0 60000 65536"/>
                    <a:gd name="T14" fmla="*/ 0 60000 65536"/>
                    <a:gd name="T15" fmla="*/ 0 w 11"/>
                    <a:gd name="T16" fmla="*/ 0 h 9"/>
                    <a:gd name="T17" fmla="*/ 11 w 11"/>
                    <a:gd name="T18" fmla="*/ 9 h 9"/>
                  </a:gdLst>
                  <a:ahLst/>
                  <a:cxnLst>
                    <a:cxn ang="T10">
                      <a:pos x="T0" y="T1"/>
                    </a:cxn>
                    <a:cxn ang="T11">
                      <a:pos x="T2" y="T3"/>
                    </a:cxn>
                    <a:cxn ang="T12">
                      <a:pos x="T4" y="T5"/>
                    </a:cxn>
                    <a:cxn ang="T13">
                      <a:pos x="T6" y="T7"/>
                    </a:cxn>
                    <a:cxn ang="T14">
                      <a:pos x="T8" y="T9"/>
                    </a:cxn>
                  </a:cxnLst>
                  <a:rect l="T15" t="T16" r="T17" b="T18"/>
                  <a:pathLst>
                    <a:path w="11" h="9">
                      <a:moveTo>
                        <a:pt x="0" y="5"/>
                      </a:moveTo>
                      <a:lnTo>
                        <a:pt x="11" y="0"/>
                      </a:lnTo>
                      <a:lnTo>
                        <a:pt x="11"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35" name="Freeform 648"/>
                <p:cNvSpPr>
                  <a:spLocks/>
                </p:cNvSpPr>
                <p:nvPr/>
              </p:nvSpPr>
              <p:spPr bwMode="auto">
                <a:xfrm>
                  <a:off x="3636" y="2765"/>
                  <a:ext cx="10" cy="9"/>
                </a:xfrm>
                <a:custGeom>
                  <a:avLst/>
                  <a:gdLst>
                    <a:gd name="T0" fmla="*/ 0 w 10"/>
                    <a:gd name="T1" fmla="*/ 5 h 9"/>
                    <a:gd name="T2" fmla="*/ 10 w 10"/>
                    <a:gd name="T3" fmla="*/ 0 h 9"/>
                    <a:gd name="T4" fmla="*/ 10 w 10"/>
                    <a:gd name="T5" fmla="*/ 5 h 9"/>
                    <a:gd name="T6" fmla="*/ 0 w 10"/>
                    <a:gd name="T7" fmla="*/ 9 h 9"/>
                    <a:gd name="T8" fmla="*/ 0 w 10"/>
                    <a:gd name="T9" fmla="*/ 5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5"/>
                      </a:moveTo>
                      <a:lnTo>
                        <a:pt x="10" y="0"/>
                      </a:lnTo>
                      <a:lnTo>
                        <a:pt x="10"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36" name="Freeform 649"/>
                <p:cNvSpPr>
                  <a:spLocks/>
                </p:cNvSpPr>
                <p:nvPr/>
              </p:nvSpPr>
              <p:spPr bwMode="auto">
                <a:xfrm>
                  <a:off x="3667" y="2765"/>
                  <a:ext cx="10" cy="9"/>
                </a:xfrm>
                <a:custGeom>
                  <a:avLst/>
                  <a:gdLst>
                    <a:gd name="T0" fmla="*/ 0 w 10"/>
                    <a:gd name="T1" fmla="*/ 5 h 9"/>
                    <a:gd name="T2" fmla="*/ 10 w 10"/>
                    <a:gd name="T3" fmla="*/ 0 h 9"/>
                    <a:gd name="T4" fmla="*/ 10 w 10"/>
                    <a:gd name="T5" fmla="*/ 5 h 9"/>
                    <a:gd name="T6" fmla="*/ 0 w 10"/>
                    <a:gd name="T7" fmla="*/ 9 h 9"/>
                    <a:gd name="T8" fmla="*/ 0 w 10"/>
                    <a:gd name="T9" fmla="*/ 5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5"/>
                      </a:moveTo>
                      <a:lnTo>
                        <a:pt x="10" y="0"/>
                      </a:lnTo>
                      <a:lnTo>
                        <a:pt x="10"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37" name="Freeform 650"/>
                <p:cNvSpPr>
                  <a:spLocks/>
                </p:cNvSpPr>
                <p:nvPr/>
              </p:nvSpPr>
              <p:spPr bwMode="auto">
                <a:xfrm>
                  <a:off x="3697" y="2765"/>
                  <a:ext cx="10" cy="9"/>
                </a:xfrm>
                <a:custGeom>
                  <a:avLst/>
                  <a:gdLst>
                    <a:gd name="T0" fmla="*/ 0 w 10"/>
                    <a:gd name="T1" fmla="*/ 5 h 9"/>
                    <a:gd name="T2" fmla="*/ 10 w 10"/>
                    <a:gd name="T3" fmla="*/ 0 h 9"/>
                    <a:gd name="T4" fmla="*/ 10 w 10"/>
                    <a:gd name="T5" fmla="*/ 5 h 9"/>
                    <a:gd name="T6" fmla="*/ 0 w 10"/>
                    <a:gd name="T7" fmla="*/ 9 h 9"/>
                    <a:gd name="T8" fmla="*/ 0 w 10"/>
                    <a:gd name="T9" fmla="*/ 5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5"/>
                      </a:moveTo>
                      <a:lnTo>
                        <a:pt x="10" y="0"/>
                      </a:lnTo>
                      <a:lnTo>
                        <a:pt x="10"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38" name="Freeform 651"/>
                <p:cNvSpPr>
                  <a:spLocks/>
                </p:cNvSpPr>
                <p:nvPr/>
              </p:nvSpPr>
              <p:spPr bwMode="auto">
                <a:xfrm>
                  <a:off x="3728" y="2765"/>
                  <a:ext cx="10" cy="9"/>
                </a:xfrm>
                <a:custGeom>
                  <a:avLst/>
                  <a:gdLst>
                    <a:gd name="T0" fmla="*/ 0 w 10"/>
                    <a:gd name="T1" fmla="*/ 5 h 9"/>
                    <a:gd name="T2" fmla="*/ 10 w 10"/>
                    <a:gd name="T3" fmla="*/ 0 h 9"/>
                    <a:gd name="T4" fmla="*/ 10 w 10"/>
                    <a:gd name="T5" fmla="*/ 5 h 9"/>
                    <a:gd name="T6" fmla="*/ 0 w 10"/>
                    <a:gd name="T7" fmla="*/ 9 h 9"/>
                    <a:gd name="T8" fmla="*/ 0 w 10"/>
                    <a:gd name="T9" fmla="*/ 5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5"/>
                      </a:moveTo>
                      <a:lnTo>
                        <a:pt x="10" y="0"/>
                      </a:lnTo>
                      <a:lnTo>
                        <a:pt x="10"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39" name="Freeform 652"/>
                <p:cNvSpPr>
                  <a:spLocks/>
                </p:cNvSpPr>
                <p:nvPr/>
              </p:nvSpPr>
              <p:spPr bwMode="auto">
                <a:xfrm>
                  <a:off x="3758" y="2765"/>
                  <a:ext cx="11" cy="9"/>
                </a:xfrm>
                <a:custGeom>
                  <a:avLst/>
                  <a:gdLst>
                    <a:gd name="T0" fmla="*/ 0 w 11"/>
                    <a:gd name="T1" fmla="*/ 5 h 9"/>
                    <a:gd name="T2" fmla="*/ 11 w 11"/>
                    <a:gd name="T3" fmla="*/ 0 h 9"/>
                    <a:gd name="T4" fmla="*/ 11 w 11"/>
                    <a:gd name="T5" fmla="*/ 5 h 9"/>
                    <a:gd name="T6" fmla="*/ 0 w 11"/>
                    <a:gd name="T7" fmla="*/ 9 h 9"/>
                    <a:gd name="T8" fmla="*/ 0 w 11"/>
                    <a:gd name="T9" fmla="*/ 5 h 9"/>
                    <a:gd name="T10" fmla="*/ 0 60000 65536"/>
                    <a:gd name="T11" fmla="*/ 0 60000 65536"/>
                    <a:gd name="T12" fmla="*/ 0 60000 65536"/>
                    <a:gd name="T13" fmla="*/ 0 60000 65536"/>
                    <a:gd name="T14" fmla="*/ 0 60000 65536"/>
                    <a:gd name="T15" fmla="*/ 0 w 11"/>
                    <a:gd name="T16" fmla="*/ 0 h 9"/>
                    <a:gd name="T17" fmla="*/ 11 w 11"/>
                    <a:gd name="T18" fmla="*/ 9 h 9"/>
                  </a:gdLst>
                  <a:ahLst/>
                  <a:cxnLst>
                    <a:cxn ang="T10">
                      <a:pos x="T0" y="T1"/>
                    </a:cxn>
                    <a:cxn ang="T11">
                      <a:pos x="T2" y="T3"/>
                    </a:cxn>
                    <a:cxn ang="T12">
                      <a:pos x="T4" y="T5"/>
                    </a:cxn>
                    <a:cxn ang="T13">
                      <a:pos x="T6" y="T7"/>
                    </a:cxn>
                    <a:cxn ang="T14">
                      <a:pos x="T8" y="T9"/>
                    </a:cxn>
                  </a:cxnLst>
                  <a:rect l="T15" t="T16" r="T17" b="T18"/>
                  <a:pathLst>
                    <a:path w="11" h="9">
                      <a:moveTo>
                        <a:pt x="0" y="5"/>
                      </a:moveTo>
                      <a:lnTo>
                        <a:pt x="11" y="0"/>
                      </a:lnTo>
                      <a:lnTo>
                        <a:pt x="11"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40" name="Freeform 653"/>
                <p:cNvSpPr>
                  <a:spLocks/>
                </p:cNvSpPr>
                <p:nvPr/>
              </p:nvSpPr>
              <p:spPr bwMode="auto">
                <a:xfrm>
                  <a:off x="3789" y="2765"/>
                  <a:ext cx="10" cy="9"/>
                </a:xfrm>
                <a:custGeom>
                  <a:avLst/>
                  <a:gdLst>
                    <a:gd name="T0" fmla="*/ 0 w 10"/>
                    <a:gd name="T1" fmla="*/ 5 h 9"/>
                    <a:gd name="T2" fmla="*/ 10 w 10"/>
                    <a:gd name="T3" fmla="*/ 0 h 9"/>
                    <a:gd name="T4" fmla="*/ 10 w 10"/>
                    <a:gd name="T5" fmla="*/ 5 h 9"/>
                    <a:gd name="T6" fmla="*/ 0 w 10"/>
                    <a:gd name="T7" fmla="*/ 9 h 9"/>
                    <a:gd name="T8" fmla="*/ 0 w 10"/>
                    <a:gd name="T9" fmla="*/ 5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5"/>
                      </a:moveTo>
                      <a:lnTo>
                        <a:pt x="10" y="0"/>
                      </a:lnTo>
                      <a:lnTo>
                        <a:pt x="10"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41" name="Freeform 654"/>
                <p:cNvSpPr>
                  <a:spLocks/>
                </p:cNvSpPr>
                <p:nvPr/>
              </p:nvSpPr>
              <p:spPr bwMode="auto">
                <a:xfrm>
                  <a:off x="3820" y="2765"/>
                  <a:ext cx="10" cy="9"/>
                </a:xfrm>
                <a:custGeom>
                  <a:avLst/>
                  <a:gdLst>
                    <a:gd name="T0" fmla="*/ 0 w 10"/>
                    <a:gd name="T1" fmla="*/ 5 h 9"/>
                    <a:gd name="T2" fmla="*/ 10 w 10"/>
                    <a:gd name="T3" fmla="*/ 0 h 9"/>
                    <a:gd name="T4" fmla="*/ 10 w 10"/>
                    <a:gd name="T5" fmla="*/ 5 h 9"/>
                    <a:gd name="T6" fmla="*/ 0 w 10"/>
                    <a:gd name="T7" fmla="*/ 9 h 9"/>
                    <a:gd name="T8" fmla="*/ 0 w 10"/>
                    <a:gd name="T9" fmla="*/ 5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5"/>
                      </a:moveTo>
                      <a:lnTo>
                        <a:pt x="10" y="0"/>
                      </a:lnTo>
                      <a:lnTo>
                        <a:pt x="10"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42" name="Freeform 655"/>
                <p:cNvSpPr>
                  <a:spLocks/>
                </p:cNvSpPr>
                <p:nvPr/>
              </p:nvSpPr>
              <p:spPr bwMode="auto">
                <a:xfrm>
                  <a:off x="3850" y="2765"/>
                  <a:ext cx="10" cy="9"/>
                </a:xfrm>
                <a:custGeom>
                  <a:avLst/>
                  <a:gdLst>
                    <a:gd name="T0" fmla="*/ 0 w 10"/>
                    <a:gd name="T1" fmla="*/ 5 h 9"/>
                    <a:gd name="T2" fmla="*/ 10 w 10"/>
                    <a:gd name="T3" fmla="*/ 0 h 9"/>
                    <a:gd name="T4" fmla="*/ 10 w 10"/>
                    <a:gd name="T5" fmla="*/ 5 h 9"/>
                    <a:gd name="T6" fmla="*/ 0 w 10"/>
                    <a:gd name="T7" fmla="*/ 9 h 9"/>
                    <a:gd name="T8" fmla="*/ 0 w 10"/>
                    <a:gd name="T9" fmla="*/ 5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5"/>
                      </a:moveTo>
                      <a:lnTo>
                        <a:pt x="10" y="0"/>
                      </a:lnTo>
                      <a:lnTo>
                        <a:pt x="10"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43" name="Freeform 656"/>
                <p:cNvSpPr>
                  <a:spLocks/>
                </p:cNvSpPr>
                <p:nvPr/>
              </p:nvSpPr>
              <p:spPr bwMode="auto">
                <a:xfrm>
                  <a:off x="3881" y="2765"/>
                  <a:ext cx="10" cy="9"/>
                </a:xfrm>
                <a:custGeom>
                  <a:avLst/>
                  <a:gdLst>
                    <a:gd name="T0" fmla="*/ 0 w 10"/>
                    <a:gd name="T1" fmla="*/ 5 h 9"/>
                    <a:gd name="T2" fmla="*/ 10 w 10"/>
                    <a:gd name="T3" fmla="*/ 0 h 9"/>
                    <a:gd name="T4" fmla="*/ 10 w 10"/>
                    <a:gd name="T5" fmla="*/ 5 h 9"/>
                    <a:gd name="T6" fmla="*/ 0 w 10"/>
                    <a:gd name="T7" fmla="*/ 9 h 9"/>
                    <a:gd name="T8" fmla="*/ 0 w 10"/>
                    <a:gd name="T9" fmla="*/ 5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5"/>
                      </a:moveTo>
                      <a:lnTo>
                        <a:pt x="10" y="0"/>
                      </a:lnTo>
                      <a:lnTo>
                        <a:pt x="10"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44" name="Freeform 657"/>
                <p:cNvSpPr>
                  <a:spLocks/>
                </p:cNvSpPr>
                <p:nvPr/>
              </p:nvSpPr>
              <p:spPr bwMode="auto">
                <a:xfrm>
                  <a:off x="3911" y="2765"/>
                  <a:ext cx="11" cy="9"/>
                </a:xfrm>
                <a:custGeom>
                  <a:avLst/>
                  <a:gdLst>
                    <a:gd name="T0" fmla="*/ 0 w 11"/>
                    <a:gd name="T1" fmla="*/ 5 h 9"/>
                    <a:gd name="T2" fmla="*/ 11 w 11"/>
                    <a:gd name="T3" fmla="*/ 0 h 9"/>
                    <a:gd name="T4" fmla="*/ 11 w 11"/>
                    <a:gd name="T5" fmla="*/ 5 h 9"/>
                    <a:gd name="T6" fmla="*/ 0 w 11"/>
                    <a:gd name="T7" fmla="*/ 9 h 9"/>
                    <a:gd name="T8" fmla="*/ 0 w 11"/>
                    <a:gd name="T9" fmla="*/ 5 h 9"/>
                    <a:gd name="T10" fmla="*/ 0 60000 65536"/>
                    <a:gd name="T11" fmla="*/ 0 60000 65536"/>
                    <a:gd name="T12" fmla="*/ 0 60000 65536"/>
                    <a:gd name="T13" fmla="*/ 0 60000 65536"/>
                    <a:gd name="T14" fmla="*/ 0 60000 65536"/>
                    <a:gd name="T15" fmla="*/ 0 w 11"/>
                    <a:gd name="T16" fmla="*/ 0 h 9"/>
                    <a:gd name="T17" fmla="*/ 11 w 11"/>
                    <a:gd name="T18" fmla="*/ 9 h 9"/>
                  </a:gdLst>
                  <a:ahLst/>
                  <a:cxnLst>
                    <a:cxn ang="T10">
                      <a:pos x="T0" y="T1"/>
                    </a:cxn>
                    <a:cxn ang="T11">
                      <a:pos x="T2" y="T3"/>
                    </a:cxn>
                    <a:cxn ang="T12">
                      <a:pos x="T4" y="T5"/>
                    </a:cxn>
                    <a:cxn ang="T13">
                      <a:pos x="T6" y="T7"/>
                    </a:cxn>
                    <a:cxn ang="T14">
                      <a:pos x="T8" y="T9"/>
                    </a:cxn>
                  </a:cxnLst>
                  <a:rect l="T15" t="T16" r="T17" b="T18"/>
                  <a:pathLst>
                    <a:path w="11" h="9">
                      <a:moveTo>
                        <a:pt x="0" y="5"/>
                      </a:moveTo>
                      <a:lnTo>
                        <a:pt x="11" y="0"/>
                      </a:lnTo>
                      <a:lnTo>
                        <a:pt x="11"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45" name="Freeform 658"/>
                <p:cNvSpPr>
                  <a:spLocks/>
                </p:cNvSpPr>
                <p:nvPr/>
              </p:nvSpPr>
              <p:spPr bwMode="auto">
                <a:xfrm>
                  <a:off x="3942" y="2765"/>
                  <a:ext cx="10" cy="9"/>
                </a:xfrm>
                <a:custGeom>
                  <a:avLst/>
                  <a:gdLst>
                    <a:gd name="T0" fmla="*/ 0 w 10"/>
                    <a:gd name="T1" fmla="*/ 5 h 9"/>
                    <a:gd name="T2" fmla="*/ 10 w 10"/>
                    <a:gd name="T3" fmla="*/ 0 h 9"/>
                    <a:gd name="T4" fmla="*/ 10 w 10"/>
                    <a:gd name="T5" fmla="*/ 5 h 9"/>
                    <a:gd name="T6" fmla="*/ 0 w 10"/>
                    <a:gd name="T7" fmla="*/ 9 h 9"/>
                    <a:gd name="T8" fmla="*/ 0 w 10"/>
                    <a:gd name="T9" fmla="*/ 5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5"/>
                      </a:moveTo>
                      <a:lnTo>
                        <a:pt x="10" y="0"/>
                      </a:lnTo>
                      <a:lnTo>
                        <a:pt x="10"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46" name="Freeform 659"/>
                <p:cNvSpPr>
                  <a:spLocks/>
                </p:cNvSpPr>
                <p:nvPr/>
              </p:nvSpPr>
              <p:spPr bwMode="auto">
                <a:xfrm>
                  <a:off x="3973" y="2765"/>
                  <a:ext cx="10" cy="9"/>
                </a:xfrm>
                <a:custGeom>
                  <a:avLst/>
                  <a:gdLst>
                    <a:gd name="T0" fmla="*/ 0 w 10"/>
                    <a:gd name="T1" fmla="*/ 5 h 9"/>
                    <a:gd name="T2" fmla="*/ 10 w 10"/>
                    <a:gd name="T3" fmla="*/ 0 h 9"/>
                    <a:gd name="T4" fmla="*/ 10 w 10"/>
                    <a:gd name="T5" fmla="*/ 5 h 9"/>
                    <a:gd name="T6" fmla="*/ 0 w 10"/>
                    <a:gd name="T7" fmla="*/ 9 h 9"/>
                    <a:gd name="T8" fmla="*/ 0 w 10"/>
                    <a:gd name="T9" fmla="*/ 5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5"/>
                      </a:moveTo>
                      <a:lnTo>
                        <a:pt x="10" y="0"/>
                      </a:lnTo>
                      <a:lnTo>
                        <a:pt x="10"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47" name="Freeform 660"/>
                <p:cNvSpPr>
                  <a:spLocks/>
                </p:cNvSpPr>
                <p:nvPr/>
              </p:nvSpPr>
              <p:spPr bwMode="auto">
                <a:xfrm>
                  <a:off x="4003" y="2765"/>
                  <a:ext cx="10" cy="9"/>
                </a:xfrm>
                <a:custGeom>
                  <a:avLst/>
                  <a:gdLst>
                    <a:gd name="T0" fmla="*/ 0 w 10"/>
                    <a:gd name="T1" fmla="*/ 5 h 9"/>
                    <a:gd name="T2" fmla="*/ 10 w 10"/>
                    <a:gd name="T3" fmla="*/ 0 h 9"/>
                    <a:gd name="T4" fmla="*/ 10 w 10"/>
                    <a:gd name="T5" fmla="*/ 5 h 9"/>
                    <a:gd name="T6" fmla="*/ 0 w 10"/>
                    <a:gd name="T7" fmla="*/ 9 h 9"/>
                    <a:gd name="T8" fmla="*/ 0 w 10"/>
                    <a:gd name="T9" fmla="*/ 5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5"/>
                      </a:moveTo>
                      <a:lnTo>
                        <a:pt x="10" y="0"/>
                      </a:lnTo>
                      <a:lnTo>
                        <a:pt x="10"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48" name="Freeform 661"/>
                <p:cNvSpPr>
                  <a:spLocks/>
                </p:cNvSpPr>
                <p:nvPr/>
              </p:nvSpPr>
              <p:spPr bwMode="auto">
                <a:xfrm>
                  <a:off x="4034" y="2765"/>
                  <a:ext cx="10" cy="9"/>
                </a:xfrm>
                <a:custGeom>
                  <a:avLst/>
                  <a:gdLst>
                    <a:gd name="T0" fmla="*/ 0 w 10"/>
                    <a:gd name="T1" fmla="*/ 5 h 9"/>
                    <a:gd name="T2" fmla="*/ 10 w 10"/>
                    <a:gd name="T3" fmla="*/ 0 h 9"/>
                    <a:gd name="T4" fmla="*/ 10 w 10"/>
                    <a:gd name="T5" fmla="*/ 5 h 9"/>
                    <a:gd name="T6" fmla="*/ 0 w 10"/>
                    <a:gd name="T7" fmla="*/ 9 h 9"/>
                    <a:gd name="T8" fmla="*/ 0 w 10"/>
                    <a:gd name="T9" fmla="*/ 5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5"/>
                      </a:moveTo>
                      <a:lnTo>
                        <a:pt x="10" y="0"/>
                      </a:lnTo>
                      <a:lnTo>
                        <a:pt x="10"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49" name="Freeform 662"/>
                <p:cNvSpPr>
                  <a:spLocks/>
                </p:cNvSpPr>
                <p:nvPr/>
              </p:nvSpPr>
              <p:spPr bwMode="auto">
                <a:xfrm>
                  <a:off x="4064" y="2765"/>
                  <a:ext cx="11" cy="9"/>
                </a:xfrm>
                <a:custGeom>
                  <a:avLst/>
                  <a:gdLst>
                    <a:gd name="T0" fmla="*/ 0 w 11"/>
                    <a:gd name="T1" fmla="*/ 5 h 9"/>
                    <a:gd name="T2" fmla="*/ 11 w 11"/>
                    <a:gd name="T3" fmla="*/ 0 h 9"/>
                    <a:gd name="T4" fmla="*/ 11 w 11"/>
                    <a:gd name="T5" fmla="*/ 5 h 9"/>
                    <a:gd name="T6" fmla="*/ 0 w 11"/>
                    <a:gd name="T7" fmla="*/ 9 h 9"/>
                    <a:gd name="T8" fmla="*/ 0 w 11"/>
                    <a:gd name="T9" fmla="*/ 5 h 9"/>
                    <a:gd name="T10" fmla="*/ 0 60000 65536"/>
                    <a:gd name="T11" fmla="*/ 0 60000 65536"/>
                    <a:gd name="T12" fmla="*/ 0 60000 65536"/>
                    <a:gd name="T13" fmla="*/ 0 60000 65536"/>
                    <a:gd name="T14" fmla="*/ 0 60000 65536"/>
                    <a:gd name="T15" fmla="*/ 0 w 11"/>
                    <a:gd name="T16" fmla="*/ 0 h 9"/>
                    <a:gd name="T17" fmla="*/ 11 w 11"/>
                    <a:gd name="T18" fmla="*/ 9 h 9"/>
                  </a:gdLst>
                  <a:ahLst/>
                  <a:cxnLst>
                    <a:cxn ang="T10">
                      <a:pos x="T0" y="T1"/>
                    </a:cxn>
                    <a:cxn ang="T11">
                      <a:pos x="T2" y="T3"/>
                    </a:cxn>
                    <a:cxn ang="T12">
                      <a:pos x="T4" y="T5"/>
                    </a:cxn>
                    <a:cxn ang="T13">
                      <a:pos x="T6" y="T7"/>
                    </a:cxn>
                    <a:cxn ang="T14">
                      <a:pos x="T8" y="T9"/>
                    </a:cxn>
                  </a:cxnLst>
                  <a:rect l="T15" t="T16" r="T17" b="T18"/>
                  <a:pathLst>
                    <a:path w="11" h="9">
                      <a:moveTo>
                        <a:pt x="0" y="5"/>
                      </a:moveTo>
                      <a:lnTo>
                        <a:pt x="11" y="0"/>
                      </a:lnTo>
                      <a:lnTo>
                        <a:pt x="11"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50" name="Freeform 663"/>
                <p:cNvSpPr>
                  <a:spLocks/>
                </p:cNvSpPr>
                <p:nvPr/>
              </p:nvSpPr>
              <p:spPr bwMode="auto">
                <a:xfrm>
                  <a:off x="4095" y="2765"/>
                  <a:ext cx="10" cy="9"/>
                </a:xfrm>
                <a:custGeom>
                  <a:avLst/>
                  <a:gdLst>
                    <a:gd name="T0" fmla="*/ 0 w 10"/>
                    <a:gd name="T1" fmla="*/ 5 h 9"/>
                    <a:gd name="T2" fmla="*/ 10 w 10"/>
                    <a:gd name="T3" fmla="*/ 0 h 9"/>
                    <a:gd name="T4" fmla="*/ 10 w 10"/>
                    <a:gd name="T5" fmla="*/ 5 h 9"/>
                    <a:gd name="T6" fmla="*/ 0 w 10"/>
                    <a:gd name="T7" fmla="*/ 9 h 9"/>
                    <a:gd name="T8" fmla="*/ 0 w 10"/>
                    <a:gd name="T9" fmla="*/ 5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5"/>
                      </a:moveTo>
                      <a:lnTo>
                        <a:pt x="10" y="0"/>
                      </a:lnTo>
                      <a:lnTo>
                        <a:pt x="10"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51" name="Freeform 664"/>
                <p:cNvSpPr>
                  <a:spLocks/>
                </p:cNvSpPr>
                <p:nvPr/>
              </p:nvSpPr>
              <p:spPr bwMode="auto">
                <a:xfrm>
                  <a:off x="4126" y="2765"/>
                  <a:ext cx="10" cy="9"/>
                </a:xfrm>
                <a:custGeom>
                  <a:avLst/>
                  <a:gdLst>
                    <a:gd name="T0" fmla="*/ 0 w 10"/>
                    <a:gd name="T1" fmla="*/ 5 h 9"/>
                    <a:gd name="T2" fmla="*/ 10 w 10"/>
                    <a:gd name="T3" fmla="*/ 0 h 9"/>
                    <a:gd name="T4" fmla="*/ 10 w 10"/>
                    <a:gd name="T5" fmla="*/ 5 h 9"/>
                    <a:gd name="T6" fmla="*/ 0 w 10"/>
                    <a:gd name="T7" fmla="*/ 9 h 9"/>
                    <a:gd name="T8" fmla="*/ 0 w 10"/>
                    <a:gd name="T9" fmla="*/ 5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5"/>
                      </a:moveTo>
                      <a:lnTo>
                        <a:pt x="10" y="0"/>
                      </a:lnTo>
                      <a:lnTo>
                        <a:pt x="10"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52" name="Freeform 665"/>
                <p:cNvSpPr>
                  <a:spLocks/>
                </p:cNvSpPr>
                <p:nvPr/>
              </p:nvSpPr>
              <p:spPr bwMode="auto">
                <a:xfrm>
                  <a:off x="4156" y="2765"/>
                  <a:ext cx="10" cy="9"/>
                </a:xfrm>
                <a:custGeom>
                  <a:avLst/>
                  <a:gdLst>
                    <a:gd name="T0" fmla="*/ 0 w 10"/>
                    <a:gd name="T1" fmla="*/ 5 h 9"/>
                    <a:gd name="T2" fmla="*/ 10 w 10"/>
                    <a:gd name="T3" fmla="*/ 0 h 9"/>
                    <a:gd name="T4" fmla="*/ 10 w 10"/>
                    <a:gd name="T5" fmla="*/ 5 h 9"/>
                    <a:gd name="T6" fmla="*/ 0 w 10"/>
                    <a:gd name="T7" fmla="*/ 9 h 9"/>
                    <a:gd name="T8" fmla="*/ 0 w 10"/>
                    <a:gd name="T9" fmla="*/ 5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5"/>
                      </a:moveTo>
                      <a:lnTo>
                        <a:pt x="10" y="0"/>
                      </a:lnTo>
                      <a:lnTo>
                        <a:pt x="10"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53" name="Freeform 666"/>
                <p:cNvSpPr>
                  <a:spLocks/>
                </p:cNvSpPr>
                <p:nvPr/>
              </p:nvSpPr>
              <p:spPr bwMode="auto">
                <a:xfrm>
                  <a:off x="4187" y="2765"/>
                  <a:ext cx="10" cy="9"/>
                </a:xfrm>
                <a:custGeom>
                  <a:avLst/>
                  <a:gdLst>
                    <a:gd name="T0" fmla="*/ 0 w 10"/>
                    <a:gd name="T1" fmla="*/ 5 h 9"/>
                    <a:gd name="T2" fmla="*/ 10 w 10"/>
                    <a:gd name="T3" fmla="*/ 0 h 9"/>
                    <a:gd name="T4" fmla="*/ 10 w 10"/>
                    <a:gd name="T5" fmla="*/ 5 h 9"/>
                    <a:gd name="T6" fmla="*/ 0 w 10"/>
                    <a:gd name="T7" fmla="*/ 9 h 9"/>
                    <a:gd name="T8" fmla="*/ 0 w 10"/>
                    <a:gd name="T9" fmla="*/ 5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5"/>
                      </a:moveTo>
                      <a:lnTo>
                        <a:pt x="10" y="0"/>
                      </a:lnTo>
                      <a:lnTo>
                        <a:pt x="10"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54" name="Freeform 667"/>
                <p:cNvSpPr>
                  <a:spLocks/>
                </p:cNvSpPr>
                <p:nvPr/>
              </p:nvSpPr>
              <p:spPr bwMode="auto">
                <a:xfrm>
                  <a:off x="4217" y="2765"/>
                  <a:ext cx="11" cy="9"/>
                </a:xfrm>
                <a:custGeom>
                  <a:avLst/>
                  <a:gdLst>
                    <a:gd name="T0" fmla="*/ 0 w 11"/>
                    <a:gd name="T1" fmla="*/ 5 h 9"/>
                    <a:gd name="T2" fmla="*/ 11 w 11"/>
                    <a:gd name="T3" fmla="*/ 0 h 9"/>
                    <a:gd name="T4" fmla="*/ 11 w 11"/>
                    <a:gd name="T5" fmla="*/ 5 h 9"/>
                    <a:gd name="T6" fmla="*/ 0 w 11"/>
                    <a:gd name="T7" fmla="*/ 9 h 9"/>
                    <a:gd name="T8" fmla="*/ 0 w 11"/>
                    <a:gd name="T9" fmla="*/ 5 h 9"/>
                    <a:gd name="T10" fmla="*/ 0 60000 65536"/>
                    <a:gd name="T11" fmla="*/ 0 60000 65536"/>
                    <a:gd name="T12" fmla="*/ 0 60000 65536"/>
                    <a:gd name="T13" fmla="*/ 0 60000 65536"/>
                    <a:gd name="T14" fmla="*/ 0 60000 65536"/>
                    <a:gd name="T15" fmla="*/ 0 w 11"/>
                    <a:gd name="T16" fmla="*/ 0 h 9"/>
                    <a:gd name="T17" fmla="*/ 11 w 11"/>
                    <a:gd name="T18" fmla="*/ 9 h 9"/>
                  </a:gdLst>
                  <a:ahLst/>
                  <a:cxnLst>
                    <a:cxn ang="T10">
                      <a:pos x="T0" y="T1"/>
                    </a:cxn>
                    <a:cxn ang="T11">
                      <a:pos x="T2" y="T3"/>
                    </a:cxn>
                    <a:cxn ang="T12">
                      <a:pos x="T4" y="T5"/>
                    </a:cxn>
                    <a:cxn ang="T13">
                      <a:pos x="T6" y="T7"/>
                    </a:cxn>
                    <a:cxn ang="T14">
                      <a:pos x="T8" y="T9"/>
                    </a:cxn>
                  </a:cxnLst>
                  <a:rect l="T15" t="T16" r="T17" b="T18"/>
                  <a:pathLst>
                    <a:path w="11" h="9">
                      <a:moveTo>
                        <a:pt x="0" y="5"/>
                      </a:moveTo>
                      <a:lnTo>
                        <a:pt x="11" y="0"/>
                      </a:lnTo>
                      <a:lnTo>
                        <a:pt x="11"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55" name="Freeform 668"/>
                <p:cNvSpPr>
                  <a:spLocks/>
                </p:cNvSpPr>
                <p:nvPr/>
              </p:nvSpPr>
              <p:spPr bwMode="auto">
                <a:xfrm>
                  <a:off x="4248" y="2765"/>
                  <a:ext cx="10" cy="9"/>
                </a:xfrm>
                <a:custGeom>
                  <a:avLst/>
                  <a:gdLst>
                    <a:gd name="T0" fmla="*/ 0 w 10"/>
                    <a:gd name="T1" fmla="*/ 5 h 9"/>
                    <a:gd name="T2" fmla="*/ 10 w 10"/>
                    <a:gd name="T3" fmla="*/ 0 h 9"/>
                    <a:gd name="T4" fmla="*/ 10 w 10"/>
                    <a:gd name="T5" fmla="*/ 5 h 9"/>
                    <a:gd name="T6" fmla="*/ 0 w 10"/>
                    <a:gd name="T7" fmla="*/ 9 h 9"/>
                    <a:gd name="T8" fmla="*/ 0 w 10"/>
                    <a:gd name="T9" fmla="*/ 5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5"/>
                      </a:moveTo>
                      <a:lnTo>
                        <a:pt x="10" y="0"/>
                      </a:lnTo>
                      <a:lnTo>
                        <a:pt x="10"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56" name="Freeform 669"/>
                <p:cNvSpPr>
                  <a:spLocks/>
                </p:cNvSpPr>
                <p:nvPr/>
              </p:nvSpPr>
              <p:spPr bwMode="auto">
                <a:xfrm>
                  <a:off x="4279" y="2765"/>
                  <a:ext cx="10" cy="9"/>
                </a:xfrm>
                <a:custGeom>
                  <a:avLst/>
                  <a:gdLst>
                    <a:gd name="T0" fmla="*/ 0 w 10"/>
                    <a:gd name="T1" fmla="*/ 5 h 9"/>
                    <a:gd name="T2" fmla="*/ 10 w 10"/>
                    <a:gd name="T3" fmla="*/ 0 h 9"/>
                    <a:gd name="T4" fmla="*/ 10 w 10"/>
                    <a:gd name="T5" fmla="*/ 5 h 9"/>
                    <a:gd name="T6" fmla="*/ 0 w 10"/>
                    <a:gd name="T7" fmla="*/ 9 h 9"/>
                    <a:gd name="T8" fmla="*/ 0 w 10"/>
                    <a:gd name="T9" fmla="*/ 5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5"/>
                      </a:moveTo>
                      <a:lnTo>
                        <a:pt x="10" y="0"/>
                      </a:lnTo>
                      <a:lnTo>
                        <a:pt x="10"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57" name="Freeform 670"/>
                <p:cNvSpPr>
                  <a:spLocks/>
                </p:cNvSpPr>
                <p:nvPr/>
              </p:nvSpPr>
              <p:spPr bwMode="auto">
                <a:xfrm>
                  <a:off x="4309" y="2765"/>
                  <a:ext cx="11" cy="9"/>
                </a:xfrm>
                <a:custGeom>
                  <a:avLst/>
                  <a:gdLst>
                    <a:gd name="T0" fmla="*/ 0 w 11"/>
                    <a:gd name="T1" fmla="*/ 5 h 9"/>
                    <a:gd name="T2" fmla="*/ 11 w 11"/>
                    <a:gd name="T3" fmla="*/ 0 h 9"/>
                    <a:gd name="T4" fmla="*/ 11 w 11"/>
                    <a:gd name="T5" fmla="*/ 5 h 9"/>
                    <a:gd name="T6" fmla="*/ 0 w 11"/>
                    <a:gd name="T7" fmla="*/ 9 h 9"/>
                    <a:gd name="T8" fmla="*/ 0 w 11"/>
                    <a:gd name="T9" fmla="*/ 5 h 9"/>
                    <a:gd name="T10" fmla="*/ 0 60000 65536"/>
                    <a:gd name="T11" fmla="*/ 0 60000 65536"/>
                    <a:gd name="T12" fmla="*/ 0 60000 65536"/>
                    <a:gd name="T13" fmla="*/ 0 60000 65536"/>
                    <a:gd name="T14" fmla="*/ 0 60000 65536"/>
                    <a:gd name="T15" fmla="*/ 0 w 11"/>
                    <a:gd name="T16" fmla="*/ 0 h 9"/>
                    <a:gd name="T17" fmla="*/ 11 w 11"/>
                    <a:gd name="T18" fmla="*/ 9 h 9"/>
                  </a:gdLst>
                  <a:ahLst/>
                  <a:cxnLst>
                    <a:cxn ang="T10">
                      <a:pos x="T0" y="T1"/>
                    </a:cxn>
                    <a:cxn ang="T11">
                      <a:pos x="T2" y="T3"/>
                    </a:cxn>
                    <a:cxn ang="T12">
                      <a:pos x="T4" y="T5"/>
                    </a:cxn>
                    <a:cxn ang="T13">
                      <a:pos x="T6" y="T7"/>
                    </a:cxn>
                    <a:cxn ang="T14">
                      <a:pos x="T8" y="T9"/>
                    </a:cxn>
                  </a:cxnLst>
                  <a:rect l="T15" t="T16" r="T17" b="T18"/>
                  <a:pathLst>
                    <a:path w="11" h="9">
                      <a:moveTo>
                        <a:pt x="0" y="5"/>
                      </a:moveTo>
                      <a:lnTo>
                        <a:pt x="11" y="0"/>
                      </a:lnTo>
                      <a:lnTo>
                        <a:pt x="11"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58" name="Freeform 671"/>
                <p:cNvSpPr>
                  <a:spLocks/>
                </p:cNvSpPr>
                <p:nvPr/>
              </p:nvSpPr>
              <p:spPr bwMode="auto">
                <a:xfrm>
                  <a:off x="4340" y="2765"/>
                  <a:ext cx="10" cy="9"/>
                </a:xfrm>
                <a:custGeom>
                  <a:avLst/>
                  <a:gdLst>
                    <a:gd name="T0" fmla="*/ 0 w 10"/>
                    <a:gd name="T1" fmla="*/ 5 h 9"/>
                    <a:gd name="T2" fmla="*/ 10 w 10"/>
                    <a:gd name="T3" fmla="*/ 0 h 9"/>
                    <a:gd name="T4" fmla="*/ 10 w 10"/>
                    <a:gd name="T5" fmla="*/ 5 h 9"/>
                    <a:gd name="T6" fmla="*/ 0 w 10"/>
                    <a:gd name="T7" fmla="*/ 9 h 9"/>
                    <a:gd name="T8" fmla="*/ 0 w 10"/>
                    <a:gd name="T9" fmla="*/ 5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5"/>
                      </a:moveTo>
                      <a:lnTo>
                        <a:pt x="10" y="0"/>
                      </a:lnTo>
                      <a:lnTo>
                        <a:pt x="10"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59" name="Freeform 672"/>
                <p:cNvSpPr>
                  <a:spLocks/>
                </p:cNvSpPr>
                <p:nvPr/>
              </p:nvSpPr>
              <p:spPr bwMode="auto">
                <a:xfrm>
                  <a:off x="4371" y="2765"/>
                  <a:ext cx="10" cy="9"/>
                </a:xfrm>
                <a:custGeom>
                  <a:avLst/>
                  <a:gdLst>
                    <a:gd name="T0" fmla="*/ 0 w 10"/>
                    <a:gd name="T1" fmla="*/ 5 h 9"/>
                    <a:gd name="T2" fmla="*/ 10 w 10"/>
                    <a:gd name="T3" fmla="*/ 0 h 9"/>
                    <a:gd name="T4" fmla="*/ 10 w 10"/>
                    <a:gd name="T5" fmla="*/ 5 h 9"/>
                    <a:gd name="T6" fmla="*/ 0 w 10"/>
                    <a:gd name="T7" fmla="*/ 9 h 9"/>
                    <a:gd name="T8" fmla="*/ 0 w 10"/>
                    <a:gd name="T9" fmla="*/ 5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5"/>
                      </a:moveTo>
                      <a:lnTo>
                        <a:pt x="10" y="0"/>
                      </a:lnTo>
                      <a:lnTo>
                        <a:pt x="10"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60" name="Freeform 673"/>
                <p:cNvSpPr>
                  <a:spLocks/>
                </p:cNvSpPr>
                <p:nvPr/>
              </p:nvSpPr>
              <p:spPr bwMode="auto">
                <a:xfrm>
                  <a:off x="4401" y="2765"/>
                  <a:ext cx="10" cy="9"/>
                </a:xfrm>
                <a:custGeom>
                  <a:avLst/>
                  <a:gdLst>
                    <a:gd name="T0" fmla="*/ 0 w 10"/>
                    <a:gd name="T1" fmla="*/ 5 h 9"/>
                    <a:gd name="T2" fmla="*/ 10 w 10"/>
                    <a:gd name="T3" fmla="*/ 0 h 9"/>
                    <a:gd name="T4" fmla="*/ 10 w 10"/>
                    <a:gd name="T5" fmla="*/ 5 h 9"/>
                    <a:gd name="T6" fmla="*/ 0 w 10"/>
                    <a:gd name="T7" fmla="*/ 9 h 9"/>
                    <a:gd name="T8" fmla="*/ 0 w 10"/>
                    <a:gd name="T9" fmla="*/ 5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5"/>
                      </a:moveTo>
                      <a:lnTo>
                        <a:pt x="10" y="0"/>
                      </a:lnTo>
                      <a:lnTo>
                        <a:pt x="10"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61" name="Freeform 674"/>
                <p:cNvSpPr>
                  <a:spLocks/>
                </p:cNvSpPr>
                <p:nvPr/>
              </p:nvSpPr>
              <p:spPr bwMode="auto">
                <a:xfrm>
                  <a:off x="4432" y="2765"/>
                  <a:ext cx="10" cy="9"/>
                </a:xfrm>
                <a:custGeom>
                  <a:avLst/>
                  <a:gdLst>
                    <a:gd name="T0" fmla="*/ 0 w 10"/>
                    <a:gd name="T1" fmla="*/ 5 h 9"/>
                    <a:gd name="T2" fmla="*/ 10 w 10"/>
                    <a:gd name="T3" fmla="*/ 0 h 9"/>
                    <a:gd name="T4" fmla="*/ 10 w 10"/>
                    <a:gd name="T5" fmla="*/ 5 h 9"/>
                    <a:gd name="T6" fmla="*/ 0 w 10"/>
                    <a:gd name="T7" fmla="*/ 9 h 9"/>
                    <a:gd name="T8" fmla="*/ 0 w 10"/>
                    <a:gd name="T9" fmla="*/ 5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5"/>
                      </a:moveTo>
                      <a:lnTo>
                        <a:pt x="10" y="0"/>
                      </a:lnTo>
                      <a:lnTo>
                        <a:pt x="10"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62" name="Freeform 675"/>
                <p:cNvSpPr>
                  <a:spLocks/>
                </p:cNvSpPr>
                <p:nvPr/>
              </p:nvSpPr>
              <p:spPr bwMode="auto">
                <a:xfrm>
                  <a:off x="4462" y="2765"/>
                  <a:ext cx="11" cy="9"/>
                </a:xfrm>
                <a:custGeom>
                  <a:avLst/>
                  <a:gdLst>
                    <a:gd name="T0" fmla="*/ 0 w 11"/>
                    <a:gd name="T1" fmla="*/ 5 h 9"/>
                    <a:gd name="T2" fmla="*/ 11 w 11"/>
                    <a:gd name="T3" fmla="*/ 0 h 9"/>
                    <a:gd name="T4" fmla="*/ 11 w 11"/>
                    <a:gd name="T5" fmla="*/ 5 h 9"/>
                    <a:gd name="T6" fmla="*/ 0 w 11"/>
                    <a:gd name="T7" fmla="*/ 9 h 9"/>
                    <a:gd name="T8" fmla="*/ 0 w 11"/>
                    <a:gd name="T9" fmla="*/ 5 h 9"/>
                    <a:gd name="T10" fmla="*/ 0 60000 65536"/>
                    <a:gd name="T11" fmla="*/ 0 60000 65536"/>
                    <a:gd name="T12" fmla="*/ 0 60000 65536"/>
                    <a:gd name="T13" fmla="*/ 0 60000 65536"/>
                    <a:gd name="T14" fmla="*/ 0 60000 65536"/>
                    <a:gd name="T15" fmla="*/ 0 w 11"/>
                    <a:gd name="T16" fmla="*/ 0 h 9"/>
                    <a:gd name="T17" fmla="*/ 11 w 11"/>
                    <a:gd name="T18" fmla="*/ 9 h 9"/>
                  </a:gdLst>
                  <a:ahLst/>
                  <a:cxnLst>
                    <a:cxn ang="T10">
                      <a:pos x="T0" y="T1"/>
                    </a:cxn>
                    <a:cxn ang="T11">
                      <a:pos x="T2" y="T3"/>
                    </a:cxn>
                    <a:cxn ang="T12">
                      <a:pos x="T4" y="T5"/>
                    </a:cxn>
                    <a:cxn ang="T13">
                      <a:pos x="T6" y="T7"/>
                    </a:cxn>
                    <a:cxn ang="T14">
                      <a:pos x="T8" y="T9"/>
                    </a:cxn>
                  </a:cxnLst>
                  <a:rect l="T15" t="T16" r="T17" b="T18"/>
                  <a:pathLst>
                    <a:path w="11" h="9">
                      <a:moveTo>
                        <a:pt x="0" y="5"/>
                      </a:moveTo>
                      <a:lnTo>
                        <a:pt x="11" y="0"/>
                      </a:lnTo>
                      <a:lnTo>
                        <a:pt x="11"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63" name="Freeform 676"/>
                <p:cNvSpPr>
                  <a:spLocks/>
                </p:cNvSpPr>
                <p:nvPr/>
              </p:nvSpPr>
              <p:spPr bwMode="auto">
                <a:xfrm>
                  <a:off x="4493" y="2765"/>
                  <a:ext cx="10" cy="9"/>
                </a:xfrm>
                <a:custGeom>
                  <a:avLst/>
                  <a:gdLst>
                    <a:gd name="T0" fmla="*/ 0 w 10"/>
                    <a:gd name="T1" fmla="*/ 5 h 9"/>
                    <a:gd name="T2" fmla="*/ 10 w 10"/>
                    <a:gd name="T3" fmla="*/ 0 h 9"/>
                    <a:gd name="T4" fmla="*/ 10 w 10"/>
                    <a:gd name="T5" fmla="*/ 5 h 9"/>
                    <a:gd name="T6" fmla="*/ 0 w 10"/>
                    <a:gd name="T7" fmla="*/ 9 h 9"/>
                    <a:gd name="T8" fmla="*/ 0 w 10"/>
                    <a:gd name="T9" fmla="*/ 5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5"/>
                      </a:moveTo>
                      <a:lnTo>
                        <a:pt x="10" y="0"/>
                      </a:lnTo>
                      <a:lnTo>
                        <a:pt x="10"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64" name="Freeform 677"/>
                <p:cNvSpPr>
                  <a:spLocks/>
                </p:cNvSpPr>
                <p:nvPr/>
              </p:nvSpPr>
              <p:spPr bwMode="auto">
                <a:xfrm>
                  <a:off x="4524" y="2765"/>
                  <a:ext cx="10" cy="9"/>
                </a:xfrm>
                <a:custGeom>
                  <a:avLst/>
                  <a:gdLst>
                    <a:gd name="T0" fmla="*/ 0 w 10"/>
                    <a:gd name="T1" fmla="*/ 5 h 9"/>
                    <a:gd name="T2" fmla="*/ 10 w 10"/>
                    <a:gd name="T3" fmla="*/ 0 h 9"/>
                    <a:gd name="T4" fmla="*/ 10 w 10"/>
                    <a:gd name="T5" fmla="*/ 5 h 9"/>
                    <a:gd name="T6" fmla="*/ 0 w 10"/>
                    <a:gd name="T7" fmla="*/ 9 h 9"/>
                    <a:gd name="T8" fmla="*/ 0 w 10"/>
                    <a:gd name="T9" fmla="*/ 5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5"/>
                      </a:moveTo>
                      <a:lnTo>
                        <a:pt x="10" y="0"/>
                      </a:lnTo>
                      <a:lnTo>
                        <a:pt x="10"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65" name="Freeform 678"/>
                <p:cNvSpPr>
                  <a:spLocks/>
                </p:cNvSpPr>
                <p:nvPr/>
              </p:nvSpPr>
              <p:spPr bwMode="auto">
                <a:xfrm>
                  <a:off x="4554" y="2765"/>
                  <a:ext cx="10" cy="9"/>
                </a:xfrm>
                <a:custGeom>
                  <a:avLst/>
                  <a:gdLst>
                    <a:gd name="T0" fmla="*/ 0 w 10"/>
                    <a:gd name="T1" fmla="*/ 5 h 9"/>
                    <a:gd name="T2" fmla="*/ 10 w 10"/>
                    <a:gd name="T3" fmla="*/ 0 h 9"/>
                    <a:gd name="T4" fmla="*/ 10 w 10"/>
                    <a:gd name="T5" fmla="*/ 5 h 9"/>
                    <a:gd name="T6" fmla="*/ 0 w 10"/>
                    <a:gd name="T7" fmla="*/ 9 h 9"/>
                    <a:gd name="T8" fmla="*/ 0 w 10"/>
                    <a:gd name="T9" fmla="*/ 5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5"/>
                      </a:moveTo>
                      <a:lnTo>
                        <a:pt x="10" y="0"/>
                      </a:lnTo>
                      <a:lnTo>
                        <a:pt x="10"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66" name="Freeform 679"/>
                <p:cNvSpPr>
                  <a:spLocks/>
                </p:cNvSpPr>
                <p:nvPr/>
              </p:nvSpPr>
              <p:spPr bwMode="auto">
                <a:xfrm>
                  <a:off x="4585" y="2765"/>
                  <a:ext cx="10" cy="9"/>
                </a:xfrm>
                <a:custGeom>
                  <a:avLst/>
                  <a:gdLst>
                    <a:gd name="T0" fmla="*/ 0 w 10"/>
                    <a:gd name="T1" fmla="*/ 5 h 9"/>
                    <a:gd name="T2" fmla="*/ 10 w 10"/>
                    <a:gd name="T3" fmla="*/ 0 h 9"/>
                    <a:gd name="T4" fmla="*/ 10 w 10"/>
                    <a:gd name="T5" fmla="*/ 5 h 9"/>
                    <a:gd name="T6" fmla="*/ 0 w 10"/>
                    <a:gd name="T7" fmla="*/ 9 h 9"/>
                    <a:gd name="T8" fmla="*/ 0 w 10"/>
                    <a:gd name="T9" fmla="*/ 5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5"/>
                      </a:moveTo>
                      <a:lnTo>
                        <a:pt x="10" y="0"/>
                      </a:lnTo>
                      <a:lnTo>
                        <a:pt x="10"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67" name="Freeform 680"/>
                <p:cNvSpPr>
                  <a:spLocks/>
                </p:cNvSpPr>
                <p:nvPr/>
              </p:nvSpPr>
              <p:spPr bwMode="auto">
                <a:xfrm>
                  <a:off x="4615" y="2765"/>
                  <a:ext cx="11" cy="9"/>
                </a:xfrm>
                <a:custGeom>
                  <a:avLst/>
                  <a:gdLst>
                    <a:gd name="T0" fmla="*/ 0 w 11"/>
                    <a:gd name="T1" fmla="*/ 5 h 9"/>
                    <a:gd name="T2" fmla="*/ 11 w 11"/>
                    <a:gd name="T3" fmla="*/ 0 h 9"/>
                    <a:gd name="T4" fmla="*/ 11 w 11"/>
                    <a:gd name="T5" fmla="*/ 5 h 9"/>
                    <a:gd name="T6" fmla="*/ 0 w 11"/>
                    <a:gd name="T7" fmla="*/ 9 h 9"/>
                    <a:gd name="T8" fmla="*/ 0 w 11"/>
                    <a:gd name="T9" fmla="*/ 5 h 9"/>
                    <a:gd name="T10" fmla="*/ 0 60000 65536"/>
                    <a:gd name="T11" fmla="*/ 0 60000 65536"/>
                    <a:gd name="T12" fmla="*/ 0 60000 65536"/>
                    <a:gd name="T13" fmla="*/ 0 60000 65536"/>
                    <a:gd name="T14" fmla="*/ 0 60000 65536"/>
                    <a:gd name="T15" fmla="*/ 0 w 11"/>
                    <a:gd name="T16" fmla="*/ 0 h 9"/>
                    <a:gd name="T17" fmla="*/ 11 w 11"/>
                    <a:gd name="T18" fmla="*/ 9 h 9"/>
                  </a:gdLst>
                  <a:ahLst/>
                  <a:cxnLst>
                    <a:cxn ang="T10">
                      <a:pos x="T0" y="T1"/>
                    </a:cxn>
                    <a:cxn ang="T11">
                      <a:pos x="T2" y="T3"/>
                    </a:cxn>
                    <a:cxn ang="T12">
                      <a:pos x="T4" y="T5"/>
                    </a:cxn>
                    <a:cxn ang="T13">
                      <a:pos x="T6" y="T7"/>
                    </a:cxn>
                    <a:cxn ang="T14">
                      <a:pos x="T8" y="T9"/>
                    </a:cxn>
                  </a:cxnLst>
                  <a:rect l="T15" t="T16" r="T17" b="T18"/>
                  <a:pathLst>
                    <a:path w="11" h="9">
                      <a:moveTo>
                        <a:pt x="0" y="5"/>
                      </a:moveTo>
                      <a:lnTo>
                        <a:pt x="11" y="0"/>
                      </a:lnTo>
                      <a:lnTo>
                        <a:pt x="11"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68" name="Freeform 681"/>
                <p:cNvSpPr>
                  <a:spLocks/>
                </p:cNvSpPr>
                <p:nvPr/>
              </p:nvSpPr>
              <p:spPr bwMode="auto">
                <a:xfrm>
                  <a:off x="4646" y="2765"/>
                  <a:ext cx="10" cy="9"/>
                </a:xfrm>
                <a:custGeom>
                  <a:avLst/>
                  <a:gdLst>
                    <a:gd name="T0" fmla="*/ 0 w 10"/>
                    <a:gd name="T1" fmla="*/ 5 h 9"/>
                    <a:gd name="T2" fmla="*/ 10 w 10"/>
                    <a:gd name="T3" fmla="*/ 0 h 9"/>
                    <a:gd name="T4" fmla="*/ 10 w 10"/>
                    <a:gd name="T5" fmla="*/ 5 h 9"/>
                    <a:gd name="T6" fmla="*/ 0 w 10"/>
                    <a:gd name="T7" fmla="*/ 9 h 9"/>
                    <a:gd name="T8" fmla="*/ 0 w 10"/>
                    <a:gd name="T9" fmla="*/ 5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5"/>
                      </a:moveTo>
                      <a:lnTo>
                        <a:pt x="10" y="0"/>
                      </a:lnTo>
                      <a:lnTo>
                        <a:pt x="10"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69" name="Freeform 682"/>
                <p:cNvSpPr>
                  <a:spLocks/>
                </p:cNvSpPr>
                <p:nvPr/>
              </p:nvSpPr>
              <p:spPr bwMode="auto">
                <a:xfrm>
                  <a:off x="4677" y="2765"/>
                  <a:ext cx="10" cy="9"/>
                </a:xfrm>
                <a:custGeom>
                  <a:avLst/>
                  <a:gdLst>
                    <a:gd name="T0" fmla="*/ 0 w 10"/>
                    <a:gd name="T1" fmla="*/ 5 h 9"/>
                    <a:gd name="T2" fmla="*/ 10 w 10"/>
                    <a:gd name="T3" fmla="*/ 0 h 9"/>
                    <a:gd name="T4" fmla="*/ 10 w 10"/>
                    <a:gd name="T5" fmla="*/ 5 h 9"/>
                    <a:gd name="T6" fmla="*/ 0 w 10"/>
                    <a:gd name="T7" fmla="*/ 9 h 9"/>
                    <a:gd name="T8" fmla="*/ 0 w 10"/>
                    <a:gd name="T9" fmla="*/ 5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5"/>
                      </a:moveTo>
                      <a:lnTo>
                        <a:pt x="10" y="0"/>
                      </a:lnTo>
                      <a:lnTo>
                        <a:pt x="10"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70" name="Freeform 683"/>
                <p:cNvSpPr>
                  <a:spLocks/>
                </p:cNvSpPr>
                <p:nvPr/>
              </p:nvSpPr>
              <p:spPr bwMode="auto">
                <a:xfrm>
                  <a:off x="4707" y="2765"/>
                  <a:ext cx="10" cy="9"/>
                </a:xfrm>
                <a:custGeom>
                  <a:avLst/>
                  <a:gdLst>
                    <a:gd name="T0" fmla="*/ 0 w 10"/>
                    <a:gd name="T1" fmla="*/ 5 h 9"/>
                    <a:gd name="T2" fmla="*/ 10 w 10"/>
                    <a:gd name="T3" fmla="*/ 0 h 9"/>
                    <a:gd name="T4" fmla="*/ 10 w 10"/>
                    <a:gd name="T5" fmla="*/ 5 h 9"/>
                    <a:gd name="T6" fmla="*/ 0 w 10"/>
                    <a:gd name="T7" fmla="*/ 9 h 9"/>
                    <a:gd name="T8" fmla="*/ 0 w 10"/>
                    <a:gd name="T9" fmla="*/ 5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5"/>
                      </a:moveTo>
                      <a:lnTo>
                        <a:pt x="10" y="0"/>
                      </a:lnTo>
                      <a:lnTo>
                        <a:pt x="10"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71" name="Freeform 684"/>
                <p:cNvSpPr>
                  <a:spLocks/>
                </p:cNvSpPr>
                <p:nvPr/>
              </p:nvSpPr>
              <p:spPr bwMode="auto">
                <a:xfrm>
                  <a:off x="4738" y="2765"/>
                  <a:ext cx="10" cy="9"/>
                </a:xfrm>
                <a:custGeom>
                  <a:avLst/>
                  <a:gdLst>
                    <a:gd name="T0" fmla="*/ 0 w 10"/>
                    <a:gd name="T1" fmla="*/ 5 h 9"/>
                    <a:gd name="T2" fmla="*/ 10 w 10"/>
                    <a:gd name="T3" fmla="*/ 0 h 9"/>
                    <a:gd name="T4" fmla="*/ 10 w 10"/>
                    <a:gd name="T5" fmla="*/ 5 h 9"/>
                    <a:gd name="T6" fmla="*/ 0 w 10"/>
                    <a:gd name="T7" fmla="*/ 9 h 9"/>
                    <a:gd name="T8" fmla="*/ 0 w 10"/>
                    <a:gd name="T9" fmla="*/ 5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5"/>
                      </a:moveTo>
                      <a:lnTo>
                        <a:pt x="10" y="0"/>
                      </a:lnTo>
                      <a:lnTo>
                        <a:pt x="10"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72" name="Freeform 685"/>
                <p:cNvSpPr>
                  <a:spLocks/>
                </p:cNvSpPr>
                <p:nvPr/>
              </p:nvSpPr>
              <p:spPr bwMode="auto">
                <a:xfrm>
                  <a:off x="4768" y="2765"/>
                  <a:ext cx="11" cy="9"/>
                </a:xfrm>
                <a:custGeom>
                  <a:avLst/>
                  <a:gdLst>
                    <a:gd name="T0" fmla="*/ 0 w 11"/>
                    <a:gd name="T1" fmla="*/ 5 h 9"/>
                    <a:gd name="T2" fmla="*/ 11 w 11"/>
                    <a:gd name="T3" fmla="*/ 0 h 9"/>
                    <a:gd name="T4" fmla="*/ 11 w 11"/>
                    <a:gd name="T5" fmla="*/ 5 h 9"/>
                    <a:gd name="T6" fmla="*/ 0 w 11"/>
                    <a:gd name="T7" fmla="*/ 9 h 9"/>
                    <a:gd name="T8" fmla="*/ 0 w 11"/>
                    <a:gd name="T9" fmla="*/ 5 h 9"/>
                    <a:gd name="T10" fmla="*/ 0 60000 65536"/>
                    <a:gd name="T11" fmla="*/ 0 60000 65536"/>
                    <a:gd name="T12" fmla="*/ 0 60000 65536"/>
                    <a:gd name="T13" fmla="*/ 0 60000 65536"/>
                    <a:gd name="T14" fmla="*/ 0 60000 65536"/>
                    <a:gd name="T15" fmla="*/ 0 w 11"/>
                    <a:gd name="T16" fmla="*/ 0 h 9"/>
                    <a:gd name="T17" fmla="*/ 11 w 11"/>
                    <a:gd name="T18" fmla="*/ 9 h 9"/>
                  </a:gdLst>
                  <a:ahLst/>
                  <a:cxnLst>
                    <a:cxn ang="T10">
                      <a:pos x="T0" y="T1"/>
                    </a:cxn>
                    <a:cxn ang="T11">
                      <a:pos x="T2" y="T3"/>
                    </a:cxn>
                    <a:cxn ang="T12">
                      <a:pos x="T4" y="T5"/>
                    </a:cxn>
                    <a:cxn ang="T13">
                      <a:pos x="T6" y="T7"/>
                    </a:cxn>
                    <a:cxn ang="T14">
                      <a:pos x="T8" y="T9"/>
                    </a:cxn>
                  </a:cxnLst>
                  <a:rect l="T15" t="T16" r="T17" b="T18"/>
                  <a:pathLst>
                    <a:path w="11" h="9">
                      <a:moveTo>
                        <a:pt x="0" y="5"/>
                      </a:moveTo>
                      <a:lnTo>
                        <a:pt x="11" y="0"/>
                      </a:lnTo>
                      <a:lnTo>
                        <a:pt x="11"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73" name="Freeform 686"/>
                <p:cNvSpPr>
                  <a:spLocks/>
                </p:cNvSpPr>
                <p:nvPr/>
              </p:nvSpPr>
              <p:spPr bwMode="auto">
                <a:xfrm>
                  <a:off x="4799" y="2765"/>
                  <a:ext cx="10" cy="9"/>
                </a:xfrm>
                <a:custGeom>
                  <a:avLst/>
                  <a:gdLst>
                    <a:gd name="T0" fmla="*/ 0 w 10"/>
                    <a:gd name="T1" fmla="*/ 5 h 9"/>
                    <a:gd name="T2" fmla="*/ 10 w 10"/>
                    <a:gd name="T3" fmla="*/ 0 h 9"/>
                    <a:gd name="T4" fmla="*/ 10 w 10"/>
                    <a:gd name="T5" fmla="*/ 5 h 9"/>
                    <a:gd name="T6" fmla="*/ 0 w 10"/>
                    <a:gd name="T7" fmla="*/ 9 h 9"/>
                    <a:gd name="T8" fmla="*/ 0 w 10"/>
                    <a:gd name="T9" fmla="*/ 5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5"/>
                      </a:moveTo>
                      <a:lnTo>
                        <a:pt x="10" y="0"/>
                      </a:lnTo>
                      <a:lnTo>
                        <a:pt x="10"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74" name="Freeform 687"/>
                <p:cNvSpPr>
                  <a:spLocks/>
                </p:cNvSpPr>
                <p:nvPr/>
              </p:nvSpPr>
              <p:spPr bwMode="auto">
                <a:xfrm>
                  <a:off x="4830" y="2765"/>
                  <a:ext cx="10" cy="9"/>
                </a:xfrm>
                <a:custGeom>
                  <a:avLst/>
                  <a:gdLst>
                    <a:gd name="T0" fmla="*/ 0 w 10"/>
                    <a:gd name="T1" fmla="*/ 5 h 9"/>
                    <a:gd name="T2" fmla="*/ 10 w 10"/>
                    <a:gd name="T3" fmla="*/ 0 h 9"/>
                    <a:gd name="T4" fmla="*/ 10 w 10"/>
                    <a:gd name="T5" fmla="*/ 5 h 9"/>
                    <a:gd name="T6" fmla="*/ 0 w 10"/>
                    <a:gd name="T7" fmla="*/ 9 h 9"/>
                    <a:gd name="T8" fmla="*/ 0 w 10"/>
                    <a:gd name="T9" fmla="*/ 5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5"/>
                      </a:moveTo>
                      <a:lnTo>
                        <a:pt x="10" y="0"/>
                      </a:lnTo>
                      <a:lnTo>
                        <a:pt x="10"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75" name="Freeform 688"/>
                <p:cNvSpPr>
                  <a:spLocks/>
                </p:cNvSpPr>
                <p:nvPr/>
              </p:nvSpPr>
              <p:spPr bwMode="auto">
                <a:xfrm>
                  <a:off x="4860" y="2765"/>
                  <a:ext cx="10" cy="9"/>
                </a:xfrm>
                <a:custGeom>
                  <a:avLst/>
                  <a:gdLst>
                    <a:gd name="T0" fmla="*/ 0 w 10"/>
                    <a:gd name="T1" fmla="*/ 5 h 9"/>
                    <a:gd name="T2" fmla="*/ 10 w 10"/>
                    <a:gd name="T3" fmla="*/ 0 h 9"/>
                    <a:gd name="T4" fmla="*/ 10 w 10"/>
                    <a:gd name="T5" fmla="*/ 5 h 9"/>
                    <a:gd name="T6" fmla="*/ 0 w 10"/>
                    <a:gd name="T7" fmla="*/ 9 h 9"/>
                    <a:gd name="T8" fmla="*/ 0 w 10"/>
                    <a:gd name="T9" fmla="*/ 5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5"/>
                      </a:moveTo>
                      <a:lnTo>
                        <a:pt x="10" y="0"/>
                      </a:lnTo>
                      <a:lnTo>
                        <a:pt x="10"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76" name="Freeform 689"/>
                <p:cNvSpPr>
                  <a:spLocks/>
                </p:cNvSpPr>
                <p:nvPr/>
              </p:nvSpPr>
              <p:spPr bwMode="auto">
                <a:xfrm>
                  <a:off x="4891" y="2765"/>
                  <a:ext cx="10" cy="9"/>
                </a:xfrm>
                <a:custGeom>
                  <a:avLst/>
                  <a:gdLst>
                    <a:gd name="T0" fmla="*/ 0 w 10"/>
                    <a:gd name="T1" fmla="*/ 5 h 9"/>
                    <a:gd name="T2" fmla="*/ 10 w 10"/>
                    <a:gd name="T3" fmla="*/ 0 h 9"/>
                    <a:gd name="T4" fmla="*/ 10 w 10"/>
                    <a:gd name="T5" fmla="*/ 5 h 9"/>
                    <a:gd name="T6" fmla="*/ 0 w 10"/>
                    <a:gd name="T7" fmla="*/ 9 h 9"/>
                    <a:gd name="T8" fmla="*/ 0 w 10"/>
                    <a:gd name="T9" fmla="*/ 5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0" y="5"/>
                      </a:moveTo>
                      <a:lnTo>
                        <a:pt x="10" y="0"/>
                      </a:lnTo>
                      <a:lnTo>
                        <a:pt x="10" y="5"/>
                      </a:lnTo>
                      <a:lnTo>
                        <a:pt x="0" y="9"/>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77" name="Freeform 690"/>
                <p:cNvSpPr>
                  <a:spLocks/>
                </p:cNvSpPr>
                <p:nvPr/>
              </p:nvSpPr>
              <p:spPr bwMode="auto">
                <a:xfrm>
                  <a:off x="1493" y="2571"/>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78" name="Freeform 691"/>
                <p:cNvSpPr>
                  <a:spLocks/>
                </p:cNvSpPr>
                <p:nvPr/>
              </p:nvSpPr>
              <p:spPr bwMode="auto">
                <a:xfrm>
                  <a:off x="1524" y="257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79" name="Freeform 692"/>
                <p:cNvSpPr>
                  <a:spLocks/>
                </p:cNvSpPr>
                <p:nvPr/>
              </p:nvSpPr>
              <p:spPr bwMode="auto">
                <a:xfrm>
                  <a:off x="1555" y="257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80" name="Freeform 693"/>
                <p:cNvSpPr>
                  <a:spLocks/>
                </p:cNvSpPr>
                <p:nvPr/>
              </p:nvSpPr>
              <p:spPr bwMode="auto">
                <a:xfrm>
                  <a:off x="1585" y="257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81" name="Freeform 694"/>
                <p:cNvSpPr>
                  <a:spLocks/>
                </p:cNvSpPr>
                <p:nvPr/>
              </p:nvSpPr>
              <p:spPr bwMode="auto">
                <a:xfrm>
                  <a:off x="1616" y="257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82" name="Freeform 695"/>
                <p:cNvSpPr>
                  <a:spLocks/>
                </p:cNvSpPr>
                <p:nvPr/>
              </p:nvSpPr>
              <p:spPr bwMode="auto">
                <a:xfrm>
                  <a:off x="1646" y="2571"/>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83" name="Freeform 696"/>
                <p:cNvSpPr>
                  <a:spLocks/>
                </p:cNvSpPr>
                <p:nvPr/>
              </p:nvSpPr>
              <p:spPr bwMode="auto">
                <a:xfrm>
                  <a:off x="1677" y="257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84" name="Freeform 697"/>
                <p:cNvSpPr>
                  <a:spLocks/>
                </p:cNvSpPr>
                <p:nvPr/>
              </p:nvSpPr>
              <p:spPr bwMode="auto">
                <a:xfrm>
                  <a:off x="1708" y="257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85" name="Freeform 698"/>
                <p:cNvSpPr>
                  <a:spLocks/>
                </p:cNvSpPr>
                <p:nvPr/>
              </p:nvSpPr>
              <p:spPr bwMode="auto">
                <a:xfrm>
                  <a:off x="1738" y="257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86" name="Freeform 699"/>
                <p:cNvSpPr>
                  <a:spLocks/>
                </p:cNvSpPr>
                <p:nvPr/>
              </p:nvSpPr>
              <p:spPr bwMode="auto">
                <a:xfrm>
                  <a:off x="1769" y="257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87" name="Freeform 700"/>
                <p:cNvSpPr>
                  <a:spLocks/>
                </p:cNvSpPr>
                <p:nvPr/>
              </p:nvSpPr>
              <p:spPr bwMode="auto">
                <a:xfrm>
                  <a:off x="1799" y="2571"/>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88" name="Freeform 701"/>
                <p:cNvSpPr>
                  <a:spLocks/>
                </p:cNvSpPr>
                <p:nvPr/>
              </p:nvSpPr>
              <p:spPr bwMode="auto">
                <a:xfrm>
                  <a:off x="1830" y="257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89" name="Freeform 702"/>
                <p:cNvSpPr>
                  <a:spLocks/>
                </p:cNvSpPr>
                <p:nvPr/>
              </p:nvSpPr>
              <p:spPr bwMode="auto">
                <a:xfrm>
                  <a:off x="1861" y="257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90" name="Freeform 703"/>
                <p:cNvSpPr>
                  <a:spLocks/>
                </p:cNvSpPr>
                <p:nvPr/>
              </p:nvSpPr>
              <p:spPr bwMode="auto">
                <a:xfrm>
                  <a:off x="1891" y="257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91" name="Freeform 704"/>
                <p:cNvSpPr>
                  <a:spLocks/>
                </p:cNvSpPr>
                <p:nvPr/>
              </p:nvSpPr>
              <p:spPr bwMode="auto">
                <a:xfrm>
                  <a:off x="1922" y="257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92" name="Freeform 705"/>
                <p:cNvSpPr>
                  <a:spLocks/>
                </p:cNvSpPr>
                <p:nvPr/>
              </p:nvSpPr>
              <p:spPr bwMode="auto">
                <a:xfrm>
                  <a:off x="1952" y="2571"/>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93" name="Freeform 706"/>
                <p:cNvSpPr>
                  <a:spLocks/>
                </p:cNvSpPr>
                <p:nvPr/>
              </p:nvSpPr>
              <p:spPr bwMode="auto">
                <a:xfrm>
                  <a:off x="1983" y="257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94" name="Freeform 707"/>
                <p:cNvSpPr>
                  <a:spLocks/>
                </p:cNvSpPr>
                <p:nvPr/>
              </p:nvSpPr>
              <p:spPr bwMode="auto">
                <a:xfrm>
                  <a:off x="2014" y="257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95" name="Freeform 708"/>
                <p:cNvSpPr>
                  <a:spLocks/>
                </p:cNvSpPr>
                <p:nvPr/>
              </p:nvSpPr>
              <p:spPr bwMode="auto">
                <a:xfrm>
                  <a:off x="2044" y="257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96" name="Freeform 709"/>
                <p:cNvSpPr>
                  <a:spLocks/>
                </p:cNvSpPr>
                <p:nvPr/>
              </p:nvSpPr>
              <p:spPr bwMode="auto">
                <a:xfrm>
                  <a:off x="2075" y="257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97" name="Freeform 710"/>
                <p:cNvSpPr>
                  <a:spLocks/>
                </p:cNvSpPr>
                <p:nvPr/>
              </p:nvSpPr>
              <p:spPr bwMode="auto">
                <a:xfrm>
                  <a:off x="2105" y="2571"/>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98" name="Freeform 711"/>
                <p:cNvSpPr>
                  <a:spLocks/>
                </p:cNvSpPr>
                <p:nvPr/>
              </p:nvSpPr>
              <p:spPr bwMode="auto">
                <a:xfrm>
                  <a:off x="2136" y="257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99" name="Freeform 712"/>
                <p:cNvSpPr>
                  <a:spLocks/>
                </p:cNvSpPr>
                <p:nvPr/>
              </p:nvSpPr>
              <p:spPr bwMode="auto">
                <a:xfrm>
                  <a:off x="2167" y="257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00" name="Freeform 713"/>
                <p:cNvSpPr>
                  <a:spLocks/>
                </p:cNvSpPr>
                <p:nvPr/>
              </p:nvSpPr>
              <p:spPr bwMode="auto">
                <a:xfrm>
                  <a:off x="2197" y="2571"/>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01" name="Freeform 714"/>
                <p:cNvSpPr>
                  <a:spLocks/>
                </p:cNvSpPr>
                <p:nvPr/>
              </p:nvSpPr>
              <p:spPr bwMode="auto">
                <a:xfrm>
                  <a:off x="2228" y="257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02" name="Freeform 715"/>
                <p:cNvSpPr>
                  <a:spLocks/>
                </p:cNvSpPr>
                <p:nvPr/>
              </p:nvSpPr>
              <p:spPr bwMode="auto">
                <a:xfrm>
                  <a:off x="2259" y="257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03" name="Freeform 716"/>
                <p:cNvSpPr>
                  <a:spLocks/>
                </p:cNvSpPr>
                <p:nvPr/>
              </p:nvSpPr>
              <p:spPr bwMode="auto">
                <a:xfrm>
                  <a:off x="2289" y="257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04" name="Freeform 717"/>
                <p:cNvSpPr>
                  <a:spLocks/>
                </p:cNvSpPr>
                <p:nvPr/>
              </p:nvSpPr>
              <p:spPr bwMode="auto">
                <a:xfrm>
                  <a:off x="2320" y="257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05" name="Freeform 718"/>
                <p:cNvSpPr>
                  <a:spLocks/>
                </p:cNvSpPr>
                <p:nvPr/>
              </p:nvSpPr>
              <p:spPr bwMode="auto">
                <a:xfrm>
                  <a:off x="2350" y="2571"/>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06" name="Freeform 719"/>
                <p:cNvSpPr>
                  <a:spLocks/>
                </p:cNvSpPr>
                <p:nvPr/>
              </p:nvSpPr>
              <p:spPr bwMode="auto">
                <a:xfrm>
                  <a:off x="2381" y="257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07" name="Freeform 720"/>
                <p:cNvSpPr>
                  <a:spLocks/>
                </p:cNvSpPr>
                <p:nvPr/>
              </p:nvSpPr>
              <p:spPr bwMode="auto">
                <a:xfrm>
                  <a:off x="2412" y="257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08" name="Freeform 721"/>
                <p:cNvSpPr>
                  <a:spLocks/>
                </p:cNvSpPr>
                <p:nvPr/>
              </p:nvSpPr>
              <p:spPr bwMode="auto">
                <a:xfrm>
                  <a:off x="2442" y="257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09" name="Freeform 722"/>
                <p:cNvSpPr>
                  <a:spLocks/>
                </p:cNvSpPr>
                <p:nvPr/>
              </p:nvSpPr>
              <p:spPr bwMode="auto">
                <a:xfrm>
                  <a:off x="2473" y="257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10" name="Freeform 723"/>
                <p:cNvSpPr>
                  <a:spLocks/>
                </p:cNvSpPr>
                <p:nvPr/>
              </p:nvSpPr>
              <p:spPr bwMode="auto">
                <a:xfrm>
                  <a:off x="2503" y="2571"/>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11" name="Freeform 724"/>
                <p:cNvSpPr>
                  <a:spLocks/>
                </p:cNvSpPr>
                <p:nvPr/>
              </p:nvSpPr>
              <p:spPr bwMode="auto">
                <a:xfrm>
                  <a:off x="2534" y="257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12" name="Freeform 725"/>
                <p:cNvSpPr>
                  <a:spLocks/>
                </p:cNvSpPr>
                <p:nvPr/>
              </p:nvSpPr>
              <p:spPr bwMode="auto">
                <a:xfrm>
                  <a:off x="2565" y="257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13" name="Freeform 726"/>
                <p:cNvSpPr>
                  <a:spLocks/>
                </p:cNvSpPr>
                <p:nvPr/>
              </p:nvSpPr>
              <p:spPr bwMode="auto">
                <a:xfrm>
                  <a:off x="2595" y="257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14" name="Freeform 727"/>
                <p:cNvSpPr>
                  <a:spLocks/>
                </p:cNvSpPr>
                <p:nvPr/>
              </p:nvSpPr>
              <p:spPr bwMode="auto">
                <a:xfrm>
                  <a:off x="2626" y="257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15" name="Freeform 728"/>
                <p:cNvSpPr>
                  <a:spLocks/>
                </p:cNvSpPr>
                <p:nvPr/>
              </p:nvSpPr>
              <p:spPr bwMode="auto">
                <a:xfrm>
                  <a:off x="2656" y="2571"/>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16" name="Freeform 729"/>
                <p:cNvSpPr>
                  <a:spLocks/>
                </p:cNvSpPr>
                <p:nvPr/>
              </p:nvSpPr>
              <p:spPr bwMode="auto">
                <a:xfrm>
                  <a:off x="2687" y="257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17" name="Freeform 730"/>
                <p:cNvSpPr>
                  <a:spLocks/>
                </p:cNvSpPr>
                <p:nvPr/>
              </p:nvSpPr>
              <p:spPr bwMode="auto">
                <a:xfrm>
                  <a:off x="2718" y="257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18" name="Freeform 731"/>
                <p:cNvSpPr>
                  <a:spLocks/>
                </p:cNvSpPr>
                <p:nvPr/>
              </p:nvSpPr>
              <p:spPr bwMode="auto">
                <a:xfrm>
                  <a:off x="2748" y="257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19" name="Freeform 732"/>
                <p:cNvSpPr>
                  <a:spLocks/>
                </p:cNvSpPr>
                <p:nvPr/>
              </p:nvSpPr>
              <p:spPr bwMode="auto">
                <a:xfrm>
                  <a:off x="2779" y="257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20" name="Freeform 733"/>
                <p:cNvSpPr>
                  <a:spLocks/>
                </p:cNvSpPr>
                <p:nvPr/>
              </p:nvSpPr>
              <p:spPr bwMode="auto">
                <a:xfrm>
                  <a:off x="2809" y="2571"/>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21" name="Freeform 734"/>
                <p:cNvSpPr>
                  <a:spLocks/>
                </p:cNvSpPr>
                <p:nvPr/>
              </p:nvSpPr>
              <p:spPr bwMode="auto">
                <a:xfrm>
                  <a:off x="2840" y="257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22" name="Freeform 735"/>
                <p:cNvSpPr>
                  <a:spLocks/>
                </p:cNvSpPr>
                <p:nvPr/>
              </p:nvSpPr>
              <p:spPr bwMode="auto">
                <a:xfrm>
                  <a:off x="2871" y="257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23" name="Freeform 736"/>
                <p:cNvSpPr>
                  <a:spLocks/>
                </p:cNvSpPr>
                <p:nvPr/>
              </p:nvSpPr>
              <p:spPr bwMode="auto">
                <a:xfrm>
                  <a:off x="2901" y="2571"/>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24" name="Freeform 737"/>
                <p:cNvSpPr>
                  <a:spLocks/>
                </p:cNvSpPr>
                <p:nvPr/>
              </p:nvSpPr>
              <p:spPr bwMode="auto">
                <a:xfrm>
                  <a:off x="2932" y="257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25" name="Freeform 738"/>
                <p:cNvSpPr>
                  <a:spLocks/>
                </p:cNvSpPr>
                <p:nvPr/>
              </p:nvSpPr>
              <p:spPr bwMode="auto">
                <a:xfrm>
                  <a:off x="2963" y="257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26" name="Freeform 739"/>
                <p:cNvSpPr>
                  <a:spLocks/>
                </p:cNvSpPr>
                <p:nvPr/>
              </p:nvSpPr>
              <p:spPr bwMode="auto">
                <a:xfrm>
                  <a:off x="2993" y="257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27" name="Freeform 740"/>
                <p:cNvSpPr>
                  <a:spLocks/>
                </p:cNvSpPr>
                <p:nvPr/>
              </p:nvSpPr>
              <p:spPr bwMode="auto">
                <a:xfrm>
                  <a:off x="3024" y="257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28" name="Freeform 741"/>
                <p:cNvSpPr>
                  <a:spLocks/>
                </p:cNvSpPr>
                <p:nvPr/>
              </p:nvSpPr>
              <p:spPr bwMode="auto">
                <a:xfrm>
                  <a:off x="3054" y="2571"/>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29" name="Freeform 742"/>
                <p:cNvSpPr>
                  <a:spLocks/>
                </p:cNvSpPr>
                <p:nvPr/>
              </p:nvSpPr>
              <p:spPr bwMode="auto">
                <a:xfrm>
                  <a:off x="3085" y="257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30" name="Freeform 743"/>
                <p:cNvSpPr>
                  <a:spLocks/>
                </p:cNvSpPr>
                <p:nvPr/>
              </p:nvSpPr>
              <p:spPr bwMode="auto">
                <a:xfrm>
                  <a:off x="3116" y="257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31" name="Freeform 744"/>
                <p:cNvSpPr>
                  <a:spLocks/>
                </p:cNvSpPr>
                <p:nvPr/>
              </p:nvSpPr>
              <p:spPr bwMode="auto">
                <a:xfrm>
                  <a:off x="3146" y="257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32" name="Freeform 745"/>
                <p:cNvSpPr>
                  <a:spLocks/>
                </p:cNvSpPr>
                <p:nvPr/>
              </p:nvSpPr>
              <p:spPr bwMode="auto">
                <a:xfrm>
                  <a:off x="3177" y="257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33" name="Freeform 746"/>
                <p:cNvSpPr>
                  <a:spLocks/>
                </p:cNvSpPr>
                <p:nvPr/>
              </p:nvSpPr>
              <p:spPr bwMode="auto">
                <a:xfrm>
                  <a:off x="3207" y="2571"/>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34" name="Freeform 747"/>
                <p:cNvSpPr>
                  <a:spLocks/>
                </p:cNvSpPr>
                <p:nvPr/>
              </p:nvSpPr>
              <p:spPr bwMode="auto">
                <a:xfrm>
                  <a:off x="3238" y="257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35" name="Freeform 748"/>
                <p:cNvSpPr>
                  <a:spLocks/>
                </p:cNvSpPr>
                <p:nvPr/>
              </p:nvSpPr>
              <p:spPr bwMode="auto">
                <a:xfrm>
                  <a:off x="3269" y="257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36" name="Freeform 749"/>
                <p:cNvSpPr>
                  <a:spLocks/>
                </p:cNvSpPr>
                <p:nvPr/>
              </p:nvSpPr>
              <p:spPr bwMode="auto">
                <a:xfrm>
                  <a:off x="3299" y="257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37" name="Freeform 750"/>
                <p:cNvSpPr>
                  <a:spLocks/>
                </p:cNvSpPr>
                <p:nvPr/>
              </p:nvSpPr>
              <p:spPr bwMode="auto">
                <a:xfrm>
                  <a:off x="3330" y="257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38" name="Freeform 751"/>
                <p:cNvSpPr>
                  <a:spLocks/>
                </p:cNvSpPr>
                <p:nvPr/>
              </p:nvSpPr>
              <p:spPr bwMode="auto">
                <a:xfrm>
                  <a:off x="3360" y="2571"/>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39" name="Freeform 752"/>
                <p:cNvSpPr>
                  <a:spLocks/>
                </p:cNvSpPr>
                <p:nvPr/>
              </p:nvSpPr>
              <p:spPr bwMode="auto">
                <a:xfrm>
                  <a:off x="3391" y="257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40" name="Freeform 753"/>
                <p:cNvSpPr>
                  <a:spLocks/>
                </p:cNvSpPr>
                <p:nvPr/>
              </p:nvSpPr>
              <p:spPr bwMode="auto">
                <a:xfrm>
                  <a:off x="3422" y="257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41" name="Freeform 754"/>
                <p:cNvSpPr>
                  <a:spLocks/>
                </p:cNvSpPr>
                <p:nvPr/>
              </p:nvSpPr>
              <p:spPr bwMode="auto">
                <a:xfrm>
                  <a:off x="3452" y="257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42" name="Freeform 755"/>
                <p:cNvSpPr>
                  <a:spLocks/>
                </p:cNvSpPr>
                <p:nvPr/>
              </p:nvSpPr>
              <p:spPr bwMode="auto">
                <a:xfrm>
                  <a:off x="3483" y="257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43" name="Freeform 756"/>
                <p:cNvSpPr>
                  <a:spLocks/>
                </p:cNvSpPr>
                <p:nvPr/>
              </p:nvSpPr>
              <p:spPr bwMode="auto">
                <a:xfrm>
                  <a:off x="3513" y="2571"/>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44" name="Freeform 757"/>
                <p:cNvSpPr>
                  <a:spLocks/>
                </p:cNvSpPr>
                <p:nvPr/>
              </p:nvSpPr>
              <p:spPr bwMode="auto">
                <a:xfrm>
                  <a:off x="3544" y="257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45" name="Freeform 758"/>
                <p:cNvSpPr>
                  <a:spLocks/>
                </p:cNvSpPr>
                <p:nvPr/>
              </p:nvSpPr>
              <p:spPr bwMode="auto">
                <a:xfrm>
                  <a:off x="3575" y="257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46" name="Freeform 759"/>
                <p:cNvSpPr>
                  <a:spLocks/>
                </p:cNvSpPr>
                <p:nvPr/>
              </p:nvSpPr>
              <p:spPr bwMode="auto">
                <a:xfrm>
                  <a:off x="3605" y="2571"/>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47" name="Freeform 760"/>
                <p:cNvSpPr>
                  <a:spLocks/>
                </p:cNvSpPr>
                <p:nvPr/>
              </p:nvSpPr>
              <p:spPr bwMode="auto">
                <a:xfrm>
                  <a:off x="3636" y="257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48" name="Freeform 761"/>
                <p:cNvSpPr>
                  <a:spLocks/>
                </p:cNvSpPr>
                <p:nvPr/>
              </p:nvSpPr>
              <p:spPr bwMode="auto">
                <a:xfrm>
                  <a:off x="3667" y="257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49" name="Freeform 762"/>
                <p:cNvSpPr>
                  <a:spLocks/>
                </p:cNvSpPr>
                <p:nvPr/>
              </p:nvSpPr>
              <p:spPr bwMode="auto">
                <a:xfrm>
                  <a:off x="3697" y="257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50" name="Freeform 763"/>
                <p:cNvSpPr>
                  <a:spLocks/>
                </p:cNvSpPr>
                <p:nvPr/>
              </p:nvSpPr>
              <p:spPr bwMode="auto">
                <a:xfrm>
                  <a:off x="3728" y="257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51" name="Freeform 764"/>
                <p:cNvSpPr>
                  <a:spLocks/>
                </p:cNvSpPr>
                <p:nvPr/>
              </p:nvSpPr>
              <p:spPr bwMode="auto">
                <a:xfrm>
                  <a:off x="3758" y="2571"/>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52" name="Freeform 765"/>
                <p:cNvSpPr>
                  <a:spLocks/>
                </p:cNvSpPr>
                <p:nvPr/>
              </p:nvSpPr>
              <p:spPr bwMode="auto">
                <a:xfrm>
                  <a:off x="3789" y="257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53" name="Freeform 766"/>
                <p:cNvSpPr>
                  <a:spLocks/>
                </p:cNvSpPr>
                <p:nvPr/>
              </p:nvSpPr>
              <p:spPr bwMode="auto">
                <a:xfrm>
                  <a:off x="3820" y="257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54" name="Freeform 767"/>
                <p:cNvSpPr>
                  <a:spLocks/>
                </p:cNvSpPr>
                <p:nvPr/>
              </p:nvSpPr>
              <p:spPr bwMode="auto">
                <a:xfrm>
                  <a:off x="3850" y="257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55" name="Freeform 768"/>
                <p:cNvSpPr>
                  <a:spLocks/>
                </p:cNvSpPr>
                <p:nvPr/>
              </p:nvSpPr>
              <p:spPr bwMode="auto">
                <a:xfrm>
                  <a:off x="3881" y="257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56" name="Freeform 769"/>
                <p:cNvSpPr>
                  <a:spLocks/>
                </p:cNvSpPr>
                <p:nvPr/>
              </p:nvSpPr>
              <p:spPr bwMode="auto">
                <a:xfrm>
                  <a:off x="3911" y="2571"/>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57" name="Freeform 770"/>
                <p:cNvSpPr>
                  <a:spLocks/>
                </p:cNvSpPr>
                <p:nvPr/>
              </p:nvSpPr>
              <p:spPr bwMode="auto">
                <a:xfrm>
                  <a:off x="3942" y="257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58" name="Freeform 771"/>
                <p:cNvSpPr>
                  <a:spLocks/>
                </p:cNvSpPr>
                <p:nvPr/>
              </p:nvSpPr>
              <p:spPr bwMode="auto">
                <a:xfrm>
                  <a:off x="3973" y="257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59" name="Freeform 772"/>
                <p:cNvSpPr>
                  <a:spLocks/>
                </p:cNvSpPr>
                <p:nvPr/>
              </p:nvSpPr>
              <p:spPr bwMode="auto">
                <a:xfrm>
                  <a:off x="4003" y="257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60" name="Freeform 773"/>
                <p:cNvSpPr>
                  <a:spLocks/>
                </p:cNvSpPr>
                <p:nvPr/>
              </p:nvSpPr>
              <p:spPr bwMode="auto">
                <a:xfrm>
                  <a:off x="4034" y="257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61" name="Freeform 774"/>
                <p:cNvSpPr>
                  <a:spLocks/>
                </p:cNvSpPr>
                <p:nvPr/>
              </p:nvSpPr>
              <p:spPr bwMode="auto">
                <a:xfrm>
                  <a:off x="4064" y="2571"/>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62" name="Freeform 775"/>
                <p:cNvSpPr>
                  <a:spLocks/>
                </p:cNvSpPr>
                <p:nvPr/>
              </p:nvSpPr>
              <p:spPr bwMode="auto">
                <a:xfrm>
                  <a:off x="4095" y="257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63" name="Freeform 776"/>
                <p:cNvSpPr>
                  <a:spLocks/>
                </p:cNvSpPr>
                <p:nvPr/>
              </p:nvSpPr>
              <p:spPr bwMode="auto">
                <a:xfrm>
                  <a:off x="4126" y="257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64" name="Freeform 777"/>
                <p:cNvSpPr>
                  <a:spLocks/>
                </p:cNvSpPr>
                <p:nvPr/>
              </p:nvSpPr>
              <p:spPr bwMode="auto">
                <a:xfrm>
                  <a:off x="4156" y="257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65" name="Freeform 778"/>
                <p:cNvSpPr>
                  <a:spLocks/>
                </p:cNvSpPr>
                <p:nvPr/>
              </p:nvSpPr>
              <p:spPr bwMode="auto">
                <a:xfrm>
                  <a:off x="4187" y="257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66" name="Freeform 779"/>
                <p:cNvSpPr>
                  <a:spLocks/>
                </p:cNvSpPr>
                <p:nvPr/>
              </p:nvSpPr>
              <p:spPr bwMode="auto">
                <a:xfrm>
                  <a:off x="4217" y="2571"/>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67" name="Freeform 780"/>
                <p:cNvSpPr>
                  <a:spLocks/>
                </p:cNvSpPr>
                <p:nvPr/>
              </p:nvSpPr>
              <p:spPr bwMode="auto">
                <a:xfrm>
                  <a:off x="4248" y="257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68" name="Freeform 781"/>
                <p:cNvSpPr>
                  <a:spLocks/>
                </p:cNvSpPr>
                <p:nvPr/>
              </p:nvSpPr>
              <p:spPr bwMode="auto">
                <a:xfrm>
                  <a:off x="4279" y="257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69" name="Freeform 782"/>
                <p:cNvSpPr>
                  <a:spLocks/>
                </p:cNvSpPr>
                <p:nvPr/>
              </p:nvSpPr>
              <p:spPr bwMode="auto">
                <a:xfrm>
                  <a:off x="4309" y="2571"/>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70" name="Freeform 783"/>
                <p:cNvSpPr>
                  <a:spLocks/>
                </p:cNvSpPr>
                <p:nvPr/>
              </p:nvSpPr>
              <p:spPr bwMode="auto">
                <a:xfrm>
                  <a:off x="4340" y="257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71" name="Freeform 784"/>
                <p:cNvSpPr>
                  <a:spLocks/>
                </p:cNvSpPr>
                <p:nvPr/>
              </p:nvSpPr>
              <p:spPr bwMode="auto">
                <a:xfrm>
                  <a:off x="4371" y="257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72" name="Freeform 785"/>
                <p:cNvSpPr>
                  <a:spLocks/>
                </p:cNvSpPr>
                <p:nvPr/>
              </p:nvSpPr>
              <p:spPr bwMode="auto">
                <a:xfrm>
                  <a:off x="4401" y="257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73" name="Freeform 786"/>
                <p:cNvSpPr>
                  <a:spLocks/>
                </p:cNvSpPr>
                <p:nvPr/>
              </p:nvSpPr>
              <p:spPr bwMode="auto">
                <a:xfrm>
                  <a:off x="4432" y="257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74" name="Freeform 787"/>
                <p:cNvSpPr>
                  <a:spLocks/>
                </p:cNvSpPr>
                <p:nvPr/>
              </p:nvSpPr>
              <p:spPr bwMode="auto">
                <a:xfrm>
                  <a:off x="4462" y="2571"/>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75" name="Freeform 788"/>
                <p:cNvSpPr>
                  <a:spLocks/>
                </p:cNvSpPr>
                <p:nvPr/>
              </p:nvSpPr>
              <p:spPr bwMode="auto">
                <a:xfrm>
                  <a:off x="4493" y="257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76" name="Freeform 789"/>
                <p:cNvSpPr>
                  <a:spLocks/>
                </p:cNvSpPr>
                <p:nvPr/>
              </p:nvSpPr>
              <p:spPr bwMode="auto">
                <a:xfrm>
                  <a:off x="4524" y="257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77" name="Freeform 790"/>
                <p:cNvSpPr>
                  <a:spLocks/>
                </p:cNvSpPr>
                <p:nvPr/>
              </p:nvSpPr>
              <p:spPr bwMode="auto">
                <a:xfrm>
                  <a:off x="4554" y="257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78" name="Freeform 791"/>
                <p:cNvSpPr>
                  <a:spLocks/>
                </p:cNvSpPr>
                <p:nvPr/>
              </p:nvSpPr>
              <p:spPr bwMode="auto">
                <a:xfrm>
                  <a:off x="4585" y="257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79" name="Freeform 792"/>
                <p:cNvSpPr>
                  <a:spLocks/>
                </p:cNvSpPr>
                <p:nvPr/>
              </p:nvSpPr>
              <p:spPr bwMode="auto">
                <a:xfrm>
                  <a:off x="4615" y="2571"/>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80" name="Freeform 793"/>
                <p:cNvSpPr>
                  <a:spLocks/>
                </p:cNvSpPr>
                <p:nvPr/>
              </p:nvSpPr>
              <p:spPr bwMode="auto">
                <a:xfrm>
                  <a:off x="4646" y="257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81" name="Freeform 794"/>
                <p:cNvSpPr>
                  <a:spLocks/>
                </p:cNvSpPr>
                <p:nvPr/>
              </p:nvSpPr>
              <p:spPr bwMode="auto">
                <a:xfrm>
                  <a:off x="4677" y="257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82" name="Freeform 795"/>
                <p:cNvSpPr>
                  <a:spLocks/>
                </p:cNvSpPr>
                <p:nvPr/>
              </p:nvSpPr>
              <p:spPr bwMode="auto">
                <a:xfrm>
                  <a:off x="4707" y="257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83" name="Freeform 796"/>
                <p:cNvSpPr>
                  <a:spLocks/>
                </p:cNvSpPr>
                <p:nvPr/>
              </p:nvSpPr>
              <p:spPr bwMode="auto">
                <a:xfrm>
                  <a:off x="4738" y="257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84" name="Freeform 797"/>
                <p:cNvSpPr>
                  <a:spLocks/>
                </p:cNvSpPr>
                <p:nvPr/>
              </p:nvSpPr>
              <p:spPr bwMode="auto">
                <a:xfrm>
                  <a:off x="4768" y="2571"/>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85" name="Freeform 798"/>
                <p:cNvSpPr>
                  <a:spLocks/>
                </p:cNvSpPr>
                <p:nvPr/>
              </p:nvSpPr>
              <p:spPr bwMode="auto">
                <a:xfrm>
                  <a:off x="4799" y="257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86" name="Freeform 799"/>
                <p:cNvSpPr>
                  <a:spLocks/>
                </p:cNvSpPr>
                <p:nvPr/>
              </p:nvSpPr>
              <p:spPr bwMode="auto">
                <a:xfrm>
                  <a:off x="4830" y="257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87" name="Freeform 800"/>
                <p:cNvSpPr>
                  <a:spLocks/>
                </p:cNvSpPr>
                <p:nvPr/>
              </p:nvSpPr>
              <p:spPr bwMode="auto">
                <a:xfrm>
                  <a:off x="4860" y="257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88" name="Freeform 801"/>
                <p:cNvSpPr>
                  <a:spLocks/>
                </p:cNvSpPr>
                <p:nvPr/>
              </p:nvSpPr>
              <p:spPr bwMode="auto">
                <a:xfrm>
                  <a:off x="4891" y="2571"/>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89" name="Freeform 802"/>
                <p:cNvSpPr>
                  <a:spLocks/>
                </p:cNvSpPr>
                <p:nvPr/>
              </p:nvSpPr>
              <p:spPr bwMode="auto">
                <a:xfrm>
                  <a:off x="1493" y="2377"/>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90" name="Freeform 803"/>
                <p:cNvSpPr>
                  <a:spLocks/>
                </p:cNvSpPr>
                <p:nvPr/>
              </p:nvSpPr>
              <p:spPr bwMode="auto">
                <a:xfrm>
                  <a:off x="1524" y="2377"/>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91" name="Freeform 804"/>
                <p:cNvSpPr>
                  <a:spLocks/>
                </p:cNvSpPr>
                <p:nvPr/>
              </p:nvSpPr>
              <p:spPr bwMode="auto">
                <a:xfrm>
                  <a:off x="1555" y="2377"/>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92" name="Freeform 805"/>
                <p:cNvSpPr>
                  <a:spLocks/>
                </p:cNvSpPr>
                <p:nvPr/>
              </p:nvSpPr>
              <p:spPr bwMode="auto">
                <a:xfrm>
                  <a:off x="1585" y="2377"/>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93" name="Freeform 806"/>
                <p:cNvSpPr>
                  <a:spLocks/>
                </p:cNvSpPr>
                <p:nvPr/>
              </p:nvSpPr>
              <p:spPr bwMode="auto">
                <a:xfrm>
                  <a:off x="1616" y="2377"/>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94" name="Freeform 807"/>
                <p:cNvSpPr>
                  <a:spLocks/>
                </p:cNvSpPr>
                <p:nvPr/>
              </p:nvSpPr>
              <p:spPr bwMode="auto">
                <a:xfrm>
                  <a:off x="1646" y="2377"/>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95" name="Freeform 808"/>
                <p:cNvSpPr>
                  <a:spLocks/>
                </p:cNvSpPr>
                <p:nvPr/>
              </p:nvSpPr>
              <p:spPr bwMode="auto">
                <a:xfrm>
                  <a:off x="1677" y="2377"/>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96" name="Freeform 809"/>
                <p:cNvSpPr>
                  <a:spLocks/>
                </p:cNvSpPr>
                <p:nvPr/>
              </p:nvSpPr>
              <p:spPr bwMode="auto">
                <a:xfrm>
                  <a:off x="1708" y="2377"/>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97" name="Freeform 810"/>
                <p:cNvSpPr>
                  <a:spLocks/>
                </p:cNvSpPr>
                <p:nvPr/>
              </p:nvSpPr>
              <p:spPr bwMode="auto">
                <a:xfrm>
                  <a:off x="1738" y="2377"/>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98" name="Freeform 811"/>
                <p:cNvSpPr>
                  <a:spLocks/>
                </p:cNvSpPr>
                <p:nvPr/>
              </p:nvSpPr>
              <p:spPr bwMode="auto">
                <a:xfrm>
                  <a:off x="1769" y="2377"/>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499" name="Freeform 812"/>
                <p:cNvSpPr>
                  <a:spLocks/>
                </p:cNvSpPr>
                <p:nvPr/>
              </p:nvSpPr>
              <p:spPr bwMode="auto">
                <a:xfrm>
                  <a:off x="1799" y="2377"/>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00" name="Freeform 813"/>
                <p:cNvSpPr>
                  <a:spLocks/>
                </p:cNvSpPr>
                <p:nvPr/>
              </p:nvSpPr>
              <p:spPr bwMode="auto">
                <a:xfrm>
                  <a:off x="1830" y="2377"/>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01" name="Freeform 814"/>
                <p:cNvSpPr>
                  <a:spLocks/>
                </p:cNvSpPr>
                <p:nvPr/>
              </p:nvSpPr>
              <p:spPr bwMode="auto">
                <a:xfrm>
                  <a:off x="1861" y="2377"/>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502" name="Freeform 815"/>
                <p:cNvSpPr>
                  <a:spLocks/>
                </p:cNvSpPr>
                <p:nvPr/>
              </p:nvSpPr>
              <p:spPr bwMode="auto">
                <a:xfrm>
                  <a:off x="1891" y="2377"/>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grpSp>
          <p:grpSp>
            <p:nvGrpSpPr>
              <p:cNvPr id="211" name="Group 210"/>
              <p:cNvGrpSpPr>
                <a:grpSpLocks/>
              </p:cNvGrpSpPr>
              <p:nvPr/>
            </p:nvGrpSpPr>
            <p:grpSpPr bwMode="auto">
              <a:xfrm>
                <a:off x="1493" y="2188"/>
                <a:ext cx="3408" cy="199"/>
                <a:chOff x="1493" y="2188"/>
                <a:chExt cx="3408" cy="199"/>
              </a:xfrm>
            </p:grpSpPr>
            <p:sp>
              <p:nvSpPr>
                <p:cNvPr id="1103" name="Freeform 817"/>
                <p:cNvSpPr>
                  <a:spLocks/>
                </p:cNvSpPr>
                <p:nvPr/>
              </p:nvSpPr>
              <p:spPr bwMode="auto">
                <a:xfrm>
                  <a:off x="1922" y="2377"/>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04" name="Freeform 818"/>
                <p:cNvSpPr>
                  <a:spLocks/>
                </p:cNvSpPr>
                <p:nvPr/>
              </p:nvSpPr>
              <p:spPr bwMode="auto">
                <a:xfrm>
                  <a:off x="1952" y="2377"/>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05" name="Freeform 819"/>
                <p:cNvSpPr>
                  <a:spLocks/>
                </p:cNvSpPr>
                <p:nvPr/>
              </p:nvSpPr>
              <p:spPr bwMode="auto">
                <a:xfrm>
                  <a:off x="1983" y="2377"/>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06" name="Freeform 820"/>
                <p:cNvSpPr>
                  <a:spLocks/>
                </p:cNvSpPr>
                <p:nvPr/>
              </p:nvSpPr>
              <p:spPr bwMode="auto">
                <a:xfrm>
                  <a:off x="2014" y="2377"/>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07" name="Freeform 821"/>
                <p:cNvSpPr>
                  <a:spLocks/>
                </p:cNvSpPr>
                <p:nvPr/>
              </p:nvSpPr>
              <p:spPr bwMode="auto">
                <a:xfrm>
                  <a:off x="2044" y="2377"/>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08" name="Freeform 822"/>
                <p:cNvSpPr>
                  <a:spLocks/>
                </p:cNvSpPr>
                <p:nvPr/>
              </p:nvSpPr>
              <p:spPr bwMode="auto">
                <a:xfrm>
                  <a:off x="2075" y="2377"/>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09" name="Freeform 823"/>
                <p:cNvSpPr>
                  <a:spLocks/>
                </p:cNvSpPr>
                <p:nvPr/>
              </p:nvSpPr>
              <p:spPr bwMode="auto">
                <a:xfrm>
                  <a:off x="2105" y="2377"/>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10" name="Freeform 824"/>
                <p:cNvSpPr>
                  <a:spLocks/>
                </p:cNvSpPr>
                <p:nvPr/>
              </p:nvSpPr>
              <p:spPr bwMode="auto">
                <a:xfrm>
                  <a:off x="2136" y="2377"/>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11" name="Freeform 825"/>
                <p:cNvSpPr>
                  <a:spLocks/>
                </p:cNvSpPr>
                <p:nvPr/>
              </p:nvSpPr>
              <p:spPr bwMode="auto">
                <a:xfrm>
                  <a:off x="2167" y="2377"/>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12" name="Freeform 826"/>
                <p:cNvSpPr>
                  <a:spLocks/>
                </p:cNvSpPr>
                <p:nvPr/>
              </p:nvSpPr>
              <p:spPr bwMode="auto">
                <a:xfrm>
                  <a:off x="2197" y="2377"/>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13" name="Freeform 827"/>
                <p:cNvSpPr>
                  <a:spLocks/>
                </p:cNvSpPr>
                <p:nvPr/>
              </p:nvSpPr>
              <p:spPr bwMode="auto">
                <a:xfrm>
                  <a:off x="2228" y="2377"/>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14" name="Freeform 828"/>
                <p:cNvSpPr>
                  <a:spLocks/>
                </p:cNvSpPr>
                <p:nvPr/>
              </p:nvSpPr>
              <p:spPr bwMode="auto">
                <a:xfrm>
                  <a:off x="2259" y="2377"/>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15" name="Freeform 829"/>
                <p:cNvSpPr>
                  <a:spLocks/>
                </p:cNvSpPr>
                <p:nvPr/>
              </p:nvSpPr>
              <p:spPr bwMode="auto">
                <a:xfrm>
                  <a:off x="2289" y="2377"/>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16" name="Freeform 830"/>
                <p:cNvSpPr>
                  <a:spLocks/>
                </p:cNvSpPr>
                <p:nvPr/>
              </p:nvSpPr>
              <p:spPr bwMode="auto">
                <a:xfrm>
                  <a:off x="2320" y="2377"/>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17" name="Freeform 831"/>
                <p:cNvSpPr>
                  <a:spLocks/>
                </p:cNvSpPr>
                <p:nvPr/>
              </p:nvSpPr>
              <p:spPr bwMode="auto">
                <a:xfrm>
                  <a:off x="2350" y="2377"/>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18" name="Freeform 832"/>
                <p:cNvSpPr>
                  <a:spLocks/>
                </p:cNvSpPr>
                <p:nvPr/>
              </p:nvSpPr>
              <p:spPr bwMode="auto">
                <a:xfrm>
                  <a:off x="2381" y="2377"/>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19" name="Freeform 833"/>
                <p:cNvSpPr>
                  <a:spLocks/>
                </p:cNvSpPr>
                <p:nvPr/>
              </p:nvSpPr>
              <p:spPr bwMode="auto">
                <a:xfrm>
                  <a:off x="2412" y="2377"/>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20" name="Freeform 834"/>
                <p:cNvSpPr>
                  <a:spLocks/>
                </p:cNvSpPr>
                <p:nvPr/>
              </p:nvSpPr>
              <p:spPr bwMode="auto">
                <a:xfrm>
                  <a:off x="2442" y="2377"/>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21" name="Freeform 835"/>
                <p:cNvSpPr>
                  <a:spLocks/>
                </p:cNvSpPr>
                <p:nvPr/>
              </p:nvSpPr>
              <p:spPr bwMode="auto">
                <a:xfrm>
                  <a:off x="2473" y="2377"/>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22" name="Freeform 836"/>
                <p:cNvSpPr>
                  <a:spLocks/>
                </p:cNvSpPr>
                <p:nvPr/>
              </p:nvSpPr>
              <p:spPr bwMode="auto">
                <a:xfrm>
                  <a:off x="2503" y="2377"/>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23" name="Freeform 837"/>
                <p:cNvSpPr>
                  <a:spLocks/>
                </p:cNvSpPr>
                <p:nvPr/>
              </p:nvSpPr>
              <p:spPr bwMode="auto">
                <a:xfrm>
                  <a:off x="2534" y="2377"/>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24" name="Freeform 838"/>
                <p:cNvSpPr>
                  <a:spLocks/>
                </p:cNvSpPr>
                <p:nvPr/>
              </p:nvSpPr>
              <p:spPr bwMode="auto">
                <a:xfrm>
                  <a:off x="2565" y="2377"/>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25" name="Freeform 839"/>
                <p:cNvSpPr>
                  <a:spLocks/>
                </p:cNvSpPr>
                <p:nvPr/>
              </p:nvSpPr>
              <p:spPr bwMode="auto">
                <a:xfrm>
                  <a:off x="2595" y="2377"/>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26" name="Freeform 840"/>
                <p:cNvSpPr>
                  <a:spLocks/>
                </p:cNvSpPr>
                <p:nvPr/>
              </p:nvSpPr>
              <p:spPr bwMode="auto">
                <a:xfrm>
                  <a:off x="2626" y="2377"/>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27" name="Freeform 841"/>
                <p:cNvSpPr>
                  <a:spLocks/>
                </p:cNvSpPr>
                <p:nvPr/>
              </p:nvSpPr>
              <p:spPr bwMode="auto">
                <a:xfrm>
                  <a:off x="2656" y="2377"/>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28" name="Freeform 842"/>
                <p:cNvSpPr>
                  <a:spLocks/>
                </p:cNvSpPr>
                <p:nvPr/>
              </p:nvSpPr>
              <p:spPr bwMode="auto">
                <a:xfrm>
                  <a:off x="2687" y="2377"/>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29" name="Freeform 843"/>
                <p:cNvSpPr>
                  <a:spLocks/>
                </p:cNvSpPr>
                <p:nvPr/>
              </p:nvSpPr>
              <p:spPr bwMode="auto">
                <a:xfrm>
                  <a:off x="2718" y="2377"/>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30" name="Freeform 844"/>
                <p:cNvSpPr>
                  <a:spLocks/>
                </p:cNvSpPr>
                <p:nvPr/>
              </p:nvSpPr>
              <p:spPr bwMode="auto">
                <a:xfrm>
                  <a:off x="2748" y="2377"/>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31" name="Freeform 845"/>
                <p:cNvSpPr>
                  <a:spLocks/>
                </p:cNvSpPr>
                <p:nvPr/>
              </p:nvSpPr>
              <p:spPr bwMode="auto">
                <a:xfrm>
                  <a:off x="2779" y="2377"/>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32" name="Freeform 846"/>
                <p:cNvSpPr>
                  <a:spLocks/>
                </p:cNvSpPr>
                <p:nvPr/>
              </p:nvSpPr>
              <p:spPr bwMode="auto">
                <a:xfrm>
                  <a:off x="2809" y="2377"/>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33" name="Freeform 847"/>
                <p:cNvSpPr>
                  <a:spLocks/>
                </p:cNvSpPr>
                <p:nvPr/>
              </p:nvSpPr>
              <p:spPr bwMode="auto">
                <a:xfrm>
                  <a:off x="2840" y="2377"/>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34" name="Freeform 848"/>
                <p:cNvSpPr>
                  <a:spLocks/>
                </p:cNvSpPr>
                <p:nvPr/>
              </p:nvSpPr>
              <p:spPr bwMode="auto">
                <a:xfrm>
                  <a:off x="2871" y="2377"/>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35" name="Freeform 849"/>
                <p:cNvSpPr>
                  <a:spLocks/>
                </p:cNvSpPr>
                <p:nvPr/>
              </p:nvSpPr>
              <p:spPr bwMode="auto">
                <a:xfrm>
                  <a:off x="2901" y="2377"/>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36" name="Freeform 850"/>
                <p:cNvSpPr>
                  <a:spLocks/>
                </p:cNvSpPr>
                <p:nvPr/>
              </p:nvSpPr>
              <p:spPr bwMode="auto">
                <a:xfrm>
                  <a:off x="2932" y="2377"/>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37" name="Freeform 851"/>
                <p:cNvSpPr>
                  <a:spLocks/>
                </p:cNvSpPr>
                <p:nvPr/>
              </p:nvSpPr>
              <p:spPr bwMode="auto">
                <a:xfrm>
                  <a:off x="2963" y="2377"/>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38" name="Freeform 852"/>
                <p:cNvSpPr>
                  <a:spLocks/>
                </p:cNvSpPr>
                <p:nvPr/>
              </p:nvSpPr>
              <p:spPr bwMode="auto">
                <a:xfrm>
                  <a:off x="2993" y="2377"/>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39" name="Freeform 853"/>
                <p:cNvSpPr>
                  <a:spLocks/>
                </p:cNvSpPr>
                <p:nvPr/>
              </p:nvSpPr>
              <p:spPr bwMode="auto">
                <a:xfrm>
                  <a:off x="3024" y="2377"/>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40" name="Freeform 854"/>
                <p:cNvSpPr>
                  <a:spLocks/>
                </p:cNvSpPr>
                <p:nvPr/>
              </p:nvSpPr>
              <p:spPr bwMode="auto">
                <a:xfrm>
                  <a:off x="3054" y="2377"/>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41" name="Freeform 855"/>
                <p:cNvSpPr>
                  <a:spLocks/>
                </p:cNvSpPr>
                <p:nvPr/>
              </p:nvSpPr>
              <p:spPr bwMode="auto">
                <a:xfrm>
                  <a:off x="3085" y="2377"/>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42" name="Freeform 856"/>
                <p:cNvSpPr>
                  <a:spLocks/>
                </p:cNvSpPr>
                <p:nvPr/>
              </p:nvSpPr>
              <p:spPr bwMode="auto">
                <a:xfrm>
                  <a:off x="3116" y="2377"/>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43" name="Freeform 857"/>
                <p:cNvSpPr>
                  <a:spLocks/>
                </p:cNvSpPr>
                <p:nvPr/>
              </p:nvSpPr>
              <p:spPr bwMode="auto">
                <a:xfrm>
                  <a:off x="3146" y="2377"/>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44" name="Freeform 858"/>
                <p:cNvSpPr>
                  <a:spLocks/>
                </p:cNvSpPr>
                <p:nvPr/>
              </p:nvSpPr>
              <p:spPr bwMode="auto">
                <a:xfrm>
                  <a:off x="3177" y="2377"/>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45" name="Freeform 859"/>
                <p:cNvSpPr>
                  <a:spLocks/>
                </p:cNvSpPr>
                <p:nvPr/>
              </p:nvSpPr>
              <p:spPr bwMode="auto">
                <a:xfrm>
                  <a:off x="3207" y="2377"/>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46" name="Freeform 860"/>
                <p:cNvSpPr>
                  <a:spLocks/>
                </p:cNvSpPr>
                <p:nvPr/>
              </p:nvSpPr>
              <p:spPr bwMode="auto">
                <a:xfrm>
                  <a:off x="3238" y="2377"/>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47" name="Freeform 861"/>
                <p:cNvSpPr>
                  <a:spLocks/>
                </p:cNvSpPr>
                <p:nvPr/>
              </p:nvSpPr>
              <p:spPr bwMode="auto">
                <a:xfrm>
                  <a:off x="3269" y="2377"/>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48" name="Freeform 862"/>
                <p:cNvSpPr>
                  <a:spLocks/>
                </p:cNvSpPr>
                <p:nvPr/>
              </p:nvSpPr>
              <p:spPr bwMode="auto">
                <a:xfrm>
                  <a:off x="3299" y="2377"/>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49" name="Freeform 863"/>
                <p:cNvSpPr>
                  <a:spLocks/>
                </p:cNvSpPr>
                <p:nvPr/>
              </p:nvSpPr>
              <p:spPr bwMode="auto">
                <a:xfrm>
                  <a:off x="3330" y="2377"/>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50" name="Freeform 864"/>
                <p:cNvSpPr>
                  <a:spLocks/>
                </p:cNvSpPr>
                <p:nvPr/>
              </p:nvSpPr>
              <p:spPr bwMode="auto">
                <a:xfrm>
                  <a:off x="3360" y="2377"/>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51" name="Freeform 865"/>
                <p:cNvSpPr>
                  <a:spLocks/>
                </p:cNvSpPr>
                <p:nvPr/>
              </p:nvSpPr>
              <p:spPr bwMode="auto">
                <a:xfrm>
                  <a:off x="3391" y="2377"/>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52" name="Freeform 866"/>
                <p:cNvSpPr>
                  <a:spLocks/>
                </p:cNvSpPr>
                <p:nvPr/>
              </p:nvSpPr>
              <p:spPr bwMode="auto">
                <a:xfrm>
                  <a:off x="3422" y="2377"/>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53" name="Freeform 867"/>
                <p:cNvSpPr>
                  <a:spLocks/>
                </p:cNvSpPr>
                <p:nvPr/>
              </p:nvSpPr>
              <p:spPr bwMode="auto">
                <a:xfrm>
                  <a:off x="3452" y="2377"/>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54" name="Freeform 868"/>
                <p:cNvSpPr>
                  <a:spLocks/>
                </p:cNvSpPr>
                <p:nvPr/>
              </p:nvSpPr>
              <p:spPr bwMode="auto">
                <a:xfrm>
                  <a:off x="3483" y="2377"/>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55" name="Freeform 869"/>
                <p:cNvSpPr>
                  <a:spLocks/>
                </p:cNvSpPr>
                <p:nvPr/>
              </p:nvSpPr>
              <p:spPr bwMode="auto">
                <a:xfrm>
                  <a:off x="3513" y="2377"/>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56" name="Freeform 870"/>
                <p:cNvSpPr>
                  <a:spLocks/>
                </p:cNvSpPr>
                <p:nvPr/>
              </p:nvSpPr>
              <p:spPr bwMode="auto">
                <a:xfrm>
                  <a:off x="3544" y="2377"/>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57" name="Freeform 871"/>
                <p:cNvSpPr>
                  <a:spLocks/>
                </p:cNvSpPr>
                <p:nvPr/>
              </p:nvSpPr>
              <p:spPr bwMode="auto">
                <a:xfrm>
                  <a:off x="3575" y="2377"/>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58" name="Freeform 872"/>
                <p:cNvSpPr>
                  <a:spLocks/>
                </p:cNvSpPr>
                <p:nvPr/>
              </p:nvSpPr>
              <p:spPr bwMode="auto">
                <a:xfrm>
                  <a:off x="3605" y="2377"/>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59" name="Freeform 873"/>
                <p:cNvSpPr>
                  <a:spLocks/>
                </p:cNvSpPr>
                <p:nvPr/>
              </p:nvSpPr>
              <p:spPr bwMode="auto">
                <a:xfrm>
                  <a:off x="3636" y="2377"/>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60" name="Freeform 874"/>
                <p:cNvSpPr>
                  <a:spLocks/>
                </p:cNvSpPr>
                <p:nvPr/>
              </p:nvSpPr>
              <p:spPr bwMode="auto">
                <a:xfrm>
                  <a:off x="3667" y="2377"/>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61" name="Freeform 875"/>
                <p:cNvSpPr>
                  <a:spLocks/>
                </p:cNvSpPr>
                <p:nvPr/>
              </p:nvSpPr>
              <p:spPr bwMode="auto">
                <a:xfrm>
                  <a:off x="3697" y="2377"/>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62" name="Freeform 876"/>
                <p:cNvSpPr>
                  <a:spLocks/>
                </p:cNvSpPr>
                <p:nvPr/>
              </p:nvSpPr>
              <p:spPr bwMode="auto">
                <a:xfrm>
                  <a:off x="3728" y="2377"/>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63" name="Freeform 877"/>
                <p:cNvSpPr>
                  <a:spLocks/>
                </p:cNvSpPr>
                <p:nvPr/>
              </p:nvSpPr>
              <p:spPr bwMode="auto">
                <a:xfrm>
                  <a:off x="3758" y="2377"/>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64" name="Freeform 878"/>
                <p:cNvSpPr>
                  <a:spLocks/>
                </p:cNvSpPr>
                <p:nvPr/>
              </p:nvSpPr>
              <p:spPr bwMode="auto">
                <a:xfrm>
                  <a:off x="3789" y="2377"/>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65" name="Freeform 879"/>
                <p:cNvSpPr>
                  <a:spLocks/>
                </p:cNvSpPr>
                <p:nvPr/>
              </p:nvSpPr>
              <p:spPr bwMode="auto">
                <a:xfrm>
                  <a:off x="3820" y="2377"/>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66" name="Freeform 880"/>
                <p:cNvSpPr>
                  <a:spLocks/>
                </p:cNvSpPr>
                <p:nvPr/>
              </p:nvSpPr>
              <p:spPr bwMode="auto">
                <a:xfrm>
                  <a:off x="3850" y="2377"/>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67" name="Freeform 881"/>
                <p:cNvSpPr>
                  <a:spLocks/>
                </p:cNvSpPr>
                <p:nvPr/>
              </p:nvSpPr>
              <p:spPr bwMode="auto">
                <a:xfrm>
                  <a:off x="3881" y="2377"/>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68" name="Freeform 882"/>
                <p:cNvSpPr>
                  <a:spLocks/>
                </p:cNvSpPr>
                <p:nvPr/>
              </p:nvSpPr>
              <p:spPr bwMode="auto">
                <a:xfrm>
                  <a:off x="3911" y="2377"/>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69" name="Freeform 883"/>
                <p:cNvSpPr>
                  <a:spLocks/>
                </p:cNvSpPr>
                <p:nvPr/>
              </p:nvSpPr>
              <p:spPr bwMode="auto">
                <a:xfrm>
                  <a:off x="3942" y="2377"/>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70" name="Freeform 884"/>
                <p:cNvSpPr>
                  <a:spLocks/>
                </p:cNvSpPr>
                <p:nvPr/>
              </p:nvSpPr>
              <p:spPr bwMode="auto">
                <a:xfrm>
                  <a:off x="3973" y="2377"/>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71" name="Freeform 885"/>
                <p:cNvSpPr>
                  <a:spLocks/>
                </p:cNvSpPr>
                <p:nvPr/>
              </p:nvSpPr>
              <p:spPr bwMode="auto">
                <a:xfrm>
                  <a:off x="4003" y="2377"/>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72" name="Freeform 886"/>
                <p:cNvSpPr>
                  <a:spLocks/>
                </p:cNvSpPr>
                <p:nvPr/>
              </p:nvSpPr>
              <p:spPr bwMode="auto">
                <a:xfrm>
                  <a:off x="4034" y="2377"/>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73" name="Freeform 887"/>
                <p:cNvSpPr>
                  <a:spLocks/>
                </p:cNvSpPr>
                <p:nvPr/>
              </p:nvSpPr>
              <p:spPr bwMode="auto">
                <a:xfrm>
                  <a:off x="4064" y="2377"/>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74" name="Freeform 888"/>
                <p:cNvSpPr>
                  <a:spLocks/>
                </p:cNvSpPr>
                <p:nvPr/>
              </p:nvSpPr>
              <p:spPr bwMode="auto">
                <a:xfrm>
                  <a:off x="4095" y="2377"/>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75" name="Freeform 889"/>
                <p:cNvSpPr>
                  <a:spLocks/>
                </p:cNvSpPr>
                <p:nvPr/>
              </p:nvSpPr>
              <p:spPr bwMode="auto">
                <a:xfrm>
                  <a:off x="4126" y="2377"/>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76" name="Freeform 890"/>
                <p:cNvSpPr>
                  <a:spLocks/>
                </p:cNvSpPr>
                <p:nvPr/>
              </p:nvSpPr>
              <p:spPr bwMode="auto">
                <a:xfrm>
                  <a:off x="4156" y="2377"/>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77" name="Freeform 891"/>
                <p:cNvSpPr>
                  <a:spLocks/>
                </p:cNvSpPr>
                <p:nvPr/>
              </p:nvSpPr>
              <p:spPr bwMode="auto">
                <a:xfrm>
                  <a:off x="4187" y="2377"/>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78" name="Freeform 892"/>
                <p:cNvSpPr>
                  <a:spLocks/>
                </p:cNvSpPr>
                <p:nvPr/>
              </p:nvSpPr>
              <p:spPr bwMode="auto">
                <a:xfrm>
                  <a:off x="4217" y="2377"/>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79" name="Freeform 893"/>
                <p:cNvSpPr>
                  <a:spLocks/>
                </p:cNvSpPr>
                <p:nvPr/>
              </p:nvSpPr>
              <p:spPr bwMode="auto">
                <a:xfrm>
                  <a:off x="4248" y="2377"/>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80" name="Freeform 894"/>
                <p:cNvSpPr>
                  <a:spLocks/>
                </p:cNvSpPr>
                <p:nvPr/>
              </p:nvSpPr>
              <p:spPr bwMode="auto">
                <a:xfrm>
                  <a:off x="4279" y="2377"/>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81" name="Freeform 895"/>
                <p:cNvSpPr>
                  <a:spLocks/>
                </p:cNvSpPr>
                <p:nvPr/>
              </p:nvSpPr>
              <p:spPr bwMode="auto">
                <a:xfrm>
                  <a:off x="4309" y="2377"/>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82" name="Freeform 896"/>
                <p:cNvSpPr>
                  <a:spLocks/>
                </p:cNvSpPr>
                <p:nvPr/>
              </p:nvSpPr>
              <p:spPr bwMode="auto">
                <a:xfrm>
                  <a:off x="4340" y="2377"/>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83" name="Freeform 897"/>
                <p:cNvSpPr>
                  <a:spLocks/>
                </p:cNvSpPr>
                <p:nvPr/>
              </p:nvSpPr>
              <p:spPr bwMode="auto">
                <a:xfrm>
                  <a:off x="4371" y="2377"/>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84" name="Freeform 898"/>
                <p:cNvSpPr>
                  <a:spLocks/>
                </p:cNvSpPr>
                <p:nvPr/>
              </p:nvSpPr>
              <p:spPr bwMode="auto">
                <a:xfrm>
                  <a:off x="4401" y="2377"/>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85" name="Freeform 899"/>
                <p:cNvSpPr>
                  <a:spLocks/>
                </p:cNvSpPr>
                <p:nvPr/>
              </p:nvSpPr>
              <p:spPr bwMode="auto">
                <a:xfrm>
                  <a:off x="4432" y="2377"/>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86" name="Freeform 900"/>
                <p:cNvSpPr>
                  <a:spLocks/>
                </p:cNvSpPr>
                <p:nvPr/>
              </p:nvSpPr>
              <p:spPr bwMode="auto">
                <a:xfrm>
                  <a:off x="4462" y="2377"/>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87" name="Freeform 901"/>
                <p:cNvSpPr>
                  <a:spLocks/>
                </p:cNvSpPr>
                <p:nvPr/>
              </p:nvSpPr>
              <p:spPr bwMode="auto">
                <a:xfrm>
                  <a:off x="4493" y="2377"/>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88" name="Freeform 902"/>
                <p:cNvSpPr>
                  <a:spLocks/>
                </p:cNvSpPr>
                <p:nvPr/>
              </p:nvSpPr>
              <p:spPr bwMode="auto">
                <a:xfrm>
                  <a:off x="4524" y="2377"/>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89" name="Freeform 903"/>
                <p:cNvSpPr>
                  <a:spLocks/>
                </p:cNvSpPr>
                <p:nvPr/>
              </p:nvSpPr>
              <p:spPr bwMode="auto">
                <a:xfrm>
                  <a:off x="4554" y="2377"/>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90" name="Freeform 904"/>
                <p:cNvSpPr>
                  <a:spLocks/>
                </p:cNvSpPr>
                <p:nvPr/>
              </p:nvSpPr>
              <p:spPr bwMode="auto">
                <a:xfrm>
                  <a:off x="4585" y="2377"/>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91" name="Freeform 905"/>
                <p:cNvSpPr>
                  <a:spLocks/>
                </p:cNvSpPr>
                <p:nvPr/>
              </p:nvSpPr>
              <p:spPr bwMode="auto">
                <a:xfrm>
                  <a:off x="4615" y="2377"/>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92" name="Freeform 906"/>
                <p:cNvSpPr>
                  <a:spLocks/>
                </p:cNvSpPr>
                <p:nvPr/>
              </p:nvSpPr>
              <p:spPr bwMode="auto">
                <a:xfrm>
                  <a:off x="4646" y="2377"/>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93" name="Freeform 907"/>
                <p:cNvSpPr>
                  <a:spLocks/>
                </p:cNvSpPr>
                <p:nvPr/>
              </p:nvSpPr>
              <p:spPr bwMode="auto">
                <a:xfrm>
                  <a:off x="4677" y="2377"/>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94" name="Freeform 908"/>
                <p:cNvSpPr>
                  <a:spLocks/>
                </p:cNvSpPr>
                <p:nvPr/>
              </p:nvSpPr>
              <p:spPr bwMode="auto">
                <a:xfrm>
                  <a:off x="4707" y="2377"/>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95" name="Freeform 909"/>
                <p:cNvSpPr>
                  <a:spLocks/>
                </p:cNvSpPr>
                <p:nvPr/>
              </p:nvSpPr>
              <p:spPr bwMode="auto">
                <a:xfrm>
                  <a:off x="4738" y="2377"/>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96" name="Freeform 910"/>
                <p:cNvSpPr>
                  <a:spLocks/>
                </p:cNvSpPr>
                <p:nvPr/>
              </p:nvSpPr>
              <p:spPr bwMode="auto">
                <a:xfrm>
                  <a:off x="4768" y="2377"/>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97" name="Freeform 911"/>
                <p:cNvSpPr>
                  <a:spLocks/>
                </p:cNvSpPr>
                <p:nvPr/>
              </p:nvSpPr>
              <p:spPr bwMode="auto">
                <a:xfrm>
                  <a:off x="4799" y="2377"/>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98" name="Freeform 912"/>
                <p:cNvSpPr>
                  <a:spLocks/>
                </p:cNvSpPr>
                <p:nvPr/>
              </p:nvSpPr>
              <p:spPr bwMode="auto">
                <a:xfrm>
                  <a:off x="4830" y="2377"/>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99" name="Freeform 913"/>
                <p:cNvSpPr>
                  <a:spLocks/>
                </p:cNvSpPr>
                <p:nvPr/>
              </p:nvSpPr>
              <p:spPr bwMode="auto">
                <a:xfrm>
                  <a:off x="4860" y="2377"/>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00" name="Freeform 914"/>
                <p:cNvSpPr>
                  <a:spLocks/>
                </p:cNvSpPr>
                <p:nvPr/>
              </p:nvSpPr>
              <p:spPr bwMode="auto">
                <a:xfrm>
                  <a:off x="4891" y="2377"/>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01" name="Freeform 915"/>
                <p:cNvSpPr>
                  <a:spLocks/>
                </p:cNvSpPr>
                <p:nvPr/>
              </p:nvSpPr>
              <p:spPr bwMode="auto">
                <a:xfrm>
                  <a:off x="1493" y="2188"/>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02" name="Freeform 916"/>
                <p:cNvSpPr>
                  <a:spLocks/>
                </p:cNvSpPr>
                <p:nvPr/>
              </p:nvSpPr>
              <p:spPr bwMode="auto">
                <a:xfrm>
                  <a:off x="1524" y="2188"/>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03" name="Freeform 917"/>
                <p:cNvSpPr>
                  <a:spLocks/>
                </p:cNvSpPr>
                <p:nvPr/>
              </p:nvSpPr>
              <p:spPr bwMode="auto">
                <a:xfrm>
                  <a:off x="1555" y="2188"/>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04" name="Freeform 918"/>
                <p:cNvSpPr>
                  <a:spLocks/>
                </p:cNvSpPr>
                <p:nvPr/>
              </p:nvSpPr>
              <p:spPr bwMode="auto">
                <a:xfrm>
                  <a:off x="1585" y="2188"/>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05" name="Freeform 919"/>
                <p:cNvSpPr>
                  <a:spLocks/>
                </p:cNvSpPr>
                <p:nvPr/>
              </p:nvSpPr>
              <p:spPr bwMode="auto">
                <a:xfrm>
                  <a:off x="1616" y="2188"/>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06" name="Freeform 920"/>
                <p:cNvSpPr>
                  <a:spLocks/>
                </p:cNvSpPr>
                <p:nvPr/>
              </p:nvSpPr>
              <p:spPr bwMode="auto">
                <a:xfrm>
                  <a:off x="1646" y="2188"/>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07" name="Freeform 921"/>
                <p:cNvSpPr>
                  <a:spLocks/>
                </p:cNvSpPr>
                <p:nvPr/>
              </p:nvSpPr>
              <p:spPr bwMode="auto">
                <a:xfrm>
                  <a:off x="1677" y="2188"/>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08" name="Freeform 922"/>
                <p:cNvSpPr>
                  <a:spLocks/>
                </p:cNvSpPr>
                <p:nvPr/>
              </p:nvSpPr>
              <p:spPr bwMode="auto">
                <a:xfrm>
                  <a:off x="1708" y="2188"/>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09" name="Freeform 923"/>
                <p:cNvSpPr>
                  <a:spLocks/>
                </p:cNvSpPr>
                <p:nvPr/>
              </p:nvSpPr>
              <p:spPr bwMode="auto">
                <a:xfrm>
                  <a:off x="1738" y="2188"/>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10" name="Freeform 924"/>
                <p:cNvSpPr>
                  <a:spLocks/>
                </p:cNvSpPr>
                <p:nvPr/>
              </p:nvSpPr>
              <p:spPr bwMode="auto">
                <a:xfrm>
                  <a:off x="1769" y="2188"/>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11" name="Freeform 925"/>
                <p:cNvSpPr>
                  <a:spLocks/>
                </p:cNvSpPr>
                <p:nvPr/>
              </p:nvSpPr>
              <p:spPr bwMode="auto">
                <a:xfrm>
                  <a:off x="1799" y="2188"/>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12" name="Freeform 926"/>
                <p:cNvSpPr>
                  <a:spLocks/>
                </p:cNvSpPr>
                <p:nvPr/>
              </p:nvSpPr>
              <p:spPr bwMode="auto">
                <a:xfrm>
                  <a:off x="1830" y="2188"/>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13" name="Freeform 927"/>
                <p:cNvSpPr>
                  <a:spLocks/>
                </p:cNvSpPr>
                <p:nvPr/>
              </p:nvSpPr>
              <p:spPr bwMode="auto">
                <a:xfrm>
                  <a:off x="1861" y="2188"/>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14" name="Freeform 928"/>
                <p:cNvSpPr>
                  <a:spLocks/>
                </p:cNvSpPr>
                <p:nvPr/>
              </p:nvSpPr>
              <p:spPr bwMode="auto">
                <a:xfrm>
                  <a:off x="1891" y="2188"/>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15" name="Freeform 929"/>
                <p:cNvSpPr>
                  <a:spLocks/>
                </p:cNvSpPr>
                <p:nvPr/>
              </p:nvSpPr>
              <p:spPr bwMode="auto">
                <a:xfrm>
                  <a:off x="1922" y="2188"/>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16" name="Freeform 930"/>
                <p:cNvSpPr>
                  <a:spLocks/>
                </p:cNvSpPr>
                <p:nvPr/>
              </p:nvSpPr>
              <p:spPr bwMode="auto">
                <a:xfrm>
                  <a:off x="1952" y="2188"/>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17" name="Freeform 931"/>
                <p:cNvSpPr>
                  <a:spLocks/>
                </p:cNvSpPr>
                <p:nvPr/>
              </p:nvSpPr>
              <p:spPr bwMode="auto">
                <a:xfrm>
                  <a:off x="1983" y="2188"/>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18" name="Freeform 932"/>
                <p:cNvSpPr>
                  <a:spLocks/>
                </p:cNvSpPr>
                <p:nvPr/>
              </p:nvSpPr>
              <p:spPr bwMode="auto">
                <a:xfrm>
                  <a:off x="2014" y="2188"/>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19" name="Freeform 933"/>
                <p:cNvSpPr>
                  <a:spLocks/>
                </p:cNvSpPr>
                <p:nvPr/>
              </p:nvSpPr>
              <p:spPr bwMode="auto">
                <a:xfrm>
                  <a:off x="2044" y="2188"/>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20" name="Freeform 934"/>
                <p:cNvSpPr>
                  <a:spLocks/>
                </p:cNvSpPr>
                <p:nvPr/>
              </p:nvSpPr>
              <p:spPr bwMode="auto">
                <a:xfrm>
                  <a:off x="2075" y="2188"/>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21" name="Freeform 935"/>
                <p:cNvSpPr>
                  <a:spLocks/>
                </p:cNvSpPr>
                <p:nvPr/>
              </p:nvSpPr>
              <p:spPr bwMode="auto">
                <a:xfrm>
                  <a:off x="2105" y="2188"/>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22" name="Freeform 936"/>
                <p:cNvSpPr>
                  <a:spLocks/>
                </p:cNvSpPr>
                <p:nvPr/>
              </p:nvSpPr>
              <p:spPr bwMode="auto">
                <a:xfrm>
                  <a:off x="2136" y="2188"/>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23" name="Freeform 937"/>
                <p:cNvSpPr>
                  <a:spLocks/>
                </p:cNvSpPr>
                <p:nvPr/>
              </p:nvSpPr>
              <p:spPr bwMode="auto">
                <a:xfrm>
                  <a:off x="2167" y="2188"/>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24" name="Freeform 938"/>
                <p:cNvSpPr>
                  <a:spLocks/>
                </p:cNvSpPr>
                <p:nvPr/>
              </p:nvSpPr>
              <p:spPr bwMode="auto">
                <a:xfrm>
                  <a:off x="2197" y="2188"/>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25" name="Freeform 939"/>
                <p:cNvSpPr>
                  <a:spLocks/>
                </p:cNvSpPr>
                <p:nvPr/>
              </p:nvSpPr>
              <p:spPr bwMode="auto">
                <a:xfrm>
                  <a:off x="2228" y="2188"/>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26" name="Freeform 940"/>
                <p:cNvSpPr>
                  <a:spLocks/>
                </p:cNvSpPr>
                <p:nvPr/>
              </p:nvSpPr>
              <p:spPr bwMode="auto">
                <a:xfrm>
                  <a:off x="2259" y="2188"/>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27" name="Freeform 941"/>
                <p:cNvSpPr>
                  <a:spLocks/>
                </p:cNvSpPr>
                <p:nvPr/>
              </p:nvSpPr>
              <p:spPr bwMode="auto">
                <a:xfrm>
                  <a:off x="2289" y="2188"/>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28" name="Freeform 942"/>
                <p:cNvSpPr>
                  <a:spLocks/>
                </p:cNvSpPr>
                <p:nvPr/>
              </p:nvSpPr>
              <p:spPr bwMode="auto">
                <a:xfrm>
                  <a:off x="2320" y="2188"/>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29" name="Freeform 943"/>
                <p:cNvSpPr>
                  <a:spLocks/>
                </p:cNvSpPr>
                <p:nvPr/>
              </p:nvSpPr>
              <p:spPr bwMode="auto">
                <a:xfrm>
                  <a:off x="2350" y="2188"/>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30" name="Freeform 944"/>
                <p:cNvSpPr>
                  <a:spLocks/>
                </p:cNvSpPr>
                <p:nvPr/>
              </p:nvSpPr>
              <p:spPr bwMode="auto">
                <a:xfrm>
                  <a:off x="2381" y="2188"/>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31" name="Freeform 945"/>
                <p:cNvSpPr>
                  <a:spLocks/>
                </p:cNvSpPr>
                <p:nvPr/>
              </p:nvSpPr>
              <p:spPr bwMode="auto">
                <a:xfrm>
                  <a:off x="2412" y="2188"/>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32" name="Freeform 946"/>
                <p:cNvSpPr>
                  <a:spLocks/>
                </p:cNvSpPr>
                <p:nvPr/>
              </p:nvSpPr>
              <p:spPr bwMode="auto">
                <a:xfrm>
                  <a:off x="2442" y="2188"/>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33" name="Freeform 947"/>
                <p:cNvSpPr>
                  <a:spLocks/>
                </p:cNvSpPr>
                <p:nvPr/>
              </p:nvSpPr>
              <p:spPr bwMode="auto">
                <a:xfrm>
                  <a:off x="2473" y="2188"/>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34" name="Freeform 948"/>
                <p:cNvSpPr>
                  <a:spLocks/>
                </p:cNvSpPr>
                <p:nvPr/>
              </p:nvSpPr>
              <p:spPr bwMode="auto">
                <a:xfrm>
                  <a:off x="2503" y="2188"/>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35" name="Freeform 949"/>
                <p:cNvSpPr>
                  <a:spLocks/>
                </p:cNvSpPr>
                <p:nvPr/>
              </p:nvSpPr>
              <p:spPr bwMode="auto">
                <a:xfrm>
                  <a:off x="2534" y="2188"/>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36" name="Freeform 950"/>
                <p:cNvSpPr>
                  <a:spLocks/>
                </p:cNvSpPr>
                <p:nvPr/>
              </p:nvSpPr>
              <p:spPr bwMode="auto">
                <a:xfrm>
                  <a:off x="2565" y="2188"/>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37" name="Freeform 951"/>
                <p:cNvSpPr>
                  <a:spLocks/>
                </p:cNvSpPr>
                <p:nvPr/>
              </p:nvSpPr>
              <p:spPr bwMode="auto">
                <a:xfrm>
                  <a:off x="2595" y="2188"/>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38" name="Freeform 952"/>
                <p:cNvSpPr>
                  <a:spLocks/>
                </p:cNvSpPr>
                <p:nvPr/>
              </p:nvSpPr>
              <p:spPr bwMode="auto">
                <a:xfrm>
                  <a:off x="2626" y="2188"/>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39" name="Freeform 953"/>
                <p:cNvSpPr>
                  <a:spLocks/>
                </p:cNvSpPr>
                <p:nvPr/>
              </p:nvSpPr>
              <p:spPr bwMode="auto">
                <a:xfrm>
                  <a:off x="2656" y="2188"/>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40" name="Freeform 954"/>
                <p:cNvSpPr>
                  <a:spLocks/>
                </p:cNvSpPr>
                <p:nvPr/>
              </p:nvSpPr>
              <p:spPr bwMode="auto">
                <a:xfrm>
                  <a:off x="2687" y="2188"/>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41" name="Freeform 955"/>
                <p:cNvSpPr>
                  <a:spLocks/>
                </p:cNvSpPr>
                <p:nvPr/>
              </p:nvSpPr>
              <p:spPr bwMode="auto">
                <a:xfrm>
                  <a:off x="2718" y="2188"/>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42" name="Freeform 956"/>
                <p:cNvSpPr>
                  <a:spLocks/>
                </p:cNvSpPr>
                <p:nvPr/>
              </p:nvSpPr>
              <p:spPr bwMode="auto">
                <a:xfrm>
                  <a:off x="2748" y="2188"/>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43" name="Freeform 957"/>
                <p:cNvSpPr>
                  <a:spLocks/>
                </p:cNvSpPr>
                <p:nvPr/>
              </p:nvSpPr>
              <p:spPr bwMode="auto">
                <a:xfrm>
                  <a:off x="2779" y="2188"/>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44" name="Freeform 958"/>
                <p:cNvSpPr>
                  <a:spLocks/>
                </p:cNvSpPr>
                <p:nvPr/>
              </p:nvSpPr>
              <p:spPr bwMode="auto">
                <a:xfrm>
                  <a:off x="2809" y="2188"/>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45" name="Freeform 959"/>
                <p:cNvSpPr>
                  <a:spLocks/>
                </p:cNvSpPr>
                <p:nvPr/>
              </p:nvSpPr>
              <p:spPr bwMode="auto">
                <a:xfrm>
                  <a:off x="2840" y="2188"/>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46" name="Freeform 960"/>
                <p:cNvSpPr>
                  <a:spLocks/>
                </p:cNvSpPr>
                <p:nvPr/>
              </p:nvSpPr>
              <p:spPr bwMode="auto">
                <a:xfrm>
                  <a:off x="2871" y="2188"/>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47" name="Freeform 961"/>
                <p:cNvSpPr>
                  <a:spLocks/>
                </p:cNvSpPr>
                <p:nvPr/>
              </p:nvSpPr>
              <p:spPr bwMode="auto">
                <a:xfrm>
                  <a:off x="2901" y="2188"/>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48" name="Freeform 962"/>
                <p:cNvSpPr>
                  <a:spLocks/>
                </p:cNvSpPr>
                <p:nvPr/>
              </p:nvSpPr>
              <p:spPr bwMode="auto">
                <a:xfrm>
                  <a:off x="2932" y="2188"/>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49" name="Freeform 963"/>
                <p:cNvSpPr>
                  <a:spLocks/>
                </p:cNvSpPr>
                <p:nvPr/>
              </p:nvSpPr>
              <p:spPr bwMode="auto">
                <a:xfrm>
                  <a:off x="2963" y="2188"/>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50" name="Freeform 964"/>
                <p:cNvSpPr>
                  <a:spLocks/>
                </p:cNvSpPr>
                <p:nvPr/>
              </p:nvSpPr>
              <p:spPr bwMode="auto">
                <a:xfrm>
                  <a:off x="2993" y="2188"/>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51" name="Freeform 965"/>
                <p:cNvSpPr>
                  <a:spLocks/>
                </p:cNvSpPr>
                <p:nvPr/>
              </p:nvSpPr>
              <p:spPr bwMode="auto">
                <a:xfrm>
                  <a:off x="3024" y="2188"/>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52" name="Freeform 966"/>
                <p:cNvSpPr>
                  <a:spLocks/>
                </p:cNvSpPr>
                <p:nvPr/>
              </p:nvSpPr>
              <p:spPr bwMode="auto">
                <a:xfrm>
                  <a:off x="3054" y="2188"/>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53" name="Freeform 967"/>
                <p:cNvSpPr>
                  <a:spLocks/>
                </p:cNvSpPr>
                <p:nvPr/>
              </p:nvSpPr>
              <p:spPr bwMode="auto">
                <a:xfrm>
                  <a:off x="3085" y="2188"/>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54" name="Freeform 968"/>
                <p:cNvSpPr>
                  <a:spLocks/>
                </p:cNvSpPr>
                <p:nvPr/>
              </p:nvSpPr>
              <p:spPr bwMode="auto">
                <a:xfrm>
                  <a:off x="3116" y="2188"/>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55" name="Freeform 969"/>
                <p:cNvSpPr>
                  <a:spLocks/>
                </p:cNvSpPr>
                <p:nvPr/>
              </p:nvSpPr>
              <p:spPr bwMode="auto">
                <a:xfrm>
                  <a:off x="3146" y="2188"/>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56" name="Freeform 970"/>
                <p:cNvSpPr>
                  <a:spLocks/>
                </p:cNvSpPr>
                <p:nvPr/>
              </p:nvSpPr>
              <p:spPr bwMode="auto">
                <a:xfrm>
                  <a:off x="3177" y="2188"/>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57" name="Freeform 971"/>
                <p:cNvSpPr>
                  <a:spLocks/>
                </p:cNvSpPr>
                <p:nvPr/>
              </p:nvSpPr>
              <p:spPr bwMode="auto">
                <a:xfrm>
                  <a:off x="3207" y="2188"/>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58" name="Freeform 972"/>
                <p:cNvSpPr>
                  <a:spLocks/>
                </p:cNvSpPr>
                <p:nvPr/>
              </p:nvSpPr>
              <p:spPr bwMode="auto">
                <a:xfrm>
                  <a:off x="3238" y="2188"/>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59" name="Freeform 973"/>
                <p:cNvSpPr>
                  <a:spLocks/>
                </p:cNvSpPr>
                <p:nvPr/>
              </p:nvSpPr>
              <p:spPr bwMode="auto">
                <a:xfrm>
                  <a:off x="3269" y="2188"/>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60" name="Freeform 974"/>
                <p:cNvSpPr>
                  <a:spLocks/>
                </p:cNvSpPr>
                <p:nvPr/>
              </p:nvSpPr>
              <p:spPr bwMode="auto">
                <a:xfrm>
                  <a:off x="3299" y="2188"/>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61" name="Freeform 975"/>
                <p:cNvSpPr>
                  <a:spLocks/>
                </p:cNvSpPr>
                <p:nvPr/>
              </p:nvSpPr>
              <p:spPr bwMode="auto">
                <a:xfrm>
                  <a:off x="3330" y="2188"/>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62" name="Freeform 976"/>
                <p:cNvSpPr>
                  <a:spLocks/>
                </p:cNvSpPr>
                <p:nvPr/>
              </p:nvSpPr>
              <p:spPr bwMode="auto">
                <a:xfrm>
                  <a:off x="3360" y="2188"/>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63" name="Freeform 977"/>
                <p:cNvSpPr>
                  <a:spLocks/>
                </p:cNvSpPr>
                <p:nvPr/>
              </p:nvSpPr>
              <p:spPr bwMode="auto">
                <a:xfrm>
                  <a:off x="3391" y="2188"/>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64" name="Freeform 978"/>
                <p:cNvSpPr>
                  <a:spLocks/>
                </p:cNvSpPr>
                <p:nvPr/>
              </p:nvSpPr>
              <p:spPr bwMode="auto">
                <a:xfrm>
                  <a:off x="3422" y="2188"/>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65" name="Freeform 979"/>
                <p:cNvSpPr>
                  <a:spLocks/>
                </p:cNvSpPr>
                <p:nvPr/>
              </p:nvSpPr>
              <p:spPr bwMode="auto">
                <a:xfrm>
                  <a:off x="3452" y="2188"/>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66" name="Freeform 980"/>
                <p:cNvSpPr>
                  <a:spLocks/>
                </p:cNvSpPr>
                <p:nvPr/>
              </p:nvSpPr>
              <p:spPr bwMode="auto">
                <a:xfrm>
                  <a:off x="3483" y="2188"/>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67" name="Freeform 981"/>
                <p:cNvSpPr>
                  <a:spLocks/>
                </p:cNvSpPr>
                <p:nvPr/>
              </p:nvSpPr>
              <p:spPr bwMode="auto">
                <a:xfrm>
                  <a:off x="3513" y="2188"/>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68" name="Freeform 982"/>
                <p:cNvSpPr>
                  <a:spLocks/>
                </p:cNvSpPr>
                <p:nvPr/>
              </p:nvSpPr>
              <p:spPr bwMode="auto">
                <a:xfrm>
                  <a:off x="3544" y="2188"/>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69" name="Freeform 983"/>
                <p:cNvSpPr>
                  <a:spLocks/>
                </p:cNvSpPr>
                <p:nvPr/>
              </p:nvSpPr>
              <p:spPr bwMode="auto">
                <a:xfrm>
                  <a:off x="3575" y="2188"/>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70" name="Freeform 984"/>
                <p:cNvSpPr>
                  <a:spLocks/>
                </p:cNvSpPr>
                <p:nvPr/>
              </p:nvSpPr>
              <p:spPr bwMode="auto">
                <a:xfrm>
                  <a:off x="3605" y="2188"/>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71" name="Freeform 985"/>
                <p:cNvSpPr>
                  <a:spLocks/>
                </p:cNvSpPr>
                <p:nvPr/>
              </p:nvSpPr>
              <p:spPr bwMode="auto">
                <a:xfrm>
                  <a:off x="3636" y="2188"/>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72" name="Freeform 986"/>
                <p:cNvSpPr>
                  <a:spLocks/>
                </p:cNvSpPr>
                <p:nvPr/>
              </p:nvSpPr>
              <p:spPr bwMode="auto">
                <a:xfrm>
                  <a:off x="3667" y="2188"/>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73" name="Freeform 987"/>
                <p:cNvSpPr>
                  <a:spLocks/>
                </p:cNvSpPr>
                <p:nvPr/>
              </p:nvSpPr>
              <p:spPr bwMode="auto">
                <a:xfrm>
                  <a:off x="3697" y="2188"/>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74" name="Freeform 988"/>
                <p:cNvSpPr>
                  <a:spLocks/>
                </p:cNvSpPr>
                <p:nvPr/>
              </p:nvSpPr>
              <p:spPr bwMode="auto">
                <a:xfrm>
                  <a:off x="3728" y="2188"/>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75" name="Freeform 989"/>
                <p:cNvSpPr>
                  <a:spLocks/>
                </p:cNvSpPr>
                <p:nvPr/>
              </p:nvSpPr>
              <p:spPr bwMode="auto">
                <a:xfrm>
                  <a:off x="3758" y="2188"/>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76" name="Freeform 990"/>
                <p:cNvSpPr>
                  <a:spLocks/>
                </p:cNvSpPr>
                <p:nvPr/>
              </p:nvSpPr>
              <p:spPr bwMode="auto">
                <a:xfrm>
                  <a:off x="3789" y="2188"/>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77" name="Freeform 991"/>
                <p:cNvSpPr>
                  <a:spLocks/>
                </p:cNvSpPr>
                <p:nvPr/>
              </p:nvSpPr>
              <p:spPr bwMode="auto">
                <a:xfrm>
                  <a:off x="3820" y="2188"/>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78" name="Freeform 992"/>
                <p:cNvSpPr>
                  <a:spLocks/>
                </p:cNvSpPr>
                <p:nvPr/>
              </p:nvSpPr>
              <p:spPr bwMode="auto">
                <a:xfrm>
                  <a:off x="3850" y="2188"/>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79" name="Freeform 993"/>
                <p:cNvSpPr>
                  <a:spLocks/>
                </p:cNvSpPr>
                <p:nvPr/>
              </p:nvSpPr>
              <p:spPr bwMode="auto">
                <a:xfrm>
                  <a:off x="3881" y="2188"/>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80" name="Freeform 994"/>
                <p:cNvSpPr>
                  <a:spLocks/>
                </p:cNvSpPr>
                <p:nvPr/>
              </p:nvSpPr>
              <p:spPr bwMode="auto">
                <a:xfrm>
                  <a:off x="3911" y="2188"/>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81" name="Freeform 995"/>
                <p:cNvSpPr>
                  <a:spLocks/>
                </p:cNvSpPr>
                <p:nvPr/>
              </p:nvSpPr>
              <p:spPr bwMode="auto">
                <a:xfrm>
                  <a:off x="3942" y="2188"/>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82" name="Freeform 996"/>
                <p:cNvSpPr>
                  <a:spLocks/>
                </p:cNvSpPr>
                <p:nvPr/>
              </p:nvSpPr>
              <p:spPr bwMode="auto">
                <a:xfrm>
                  <a:off x="3973" y="2188"/>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83" name="Freeform 997"/>
                <p:cNvSpPr>
                  <a:spLocks/>
                </p:cNvSpPr>
                <p:nvPr/>
              </p:nvSpPr>
              <p:spPr bwMode="auto">
                <a:xfrm>
                  <a:off x="4003" y="2188"/>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84" name="Freeform 998"/>
                <p:cNvSpPr>
                  <a:spLocks/>
                </p:cNvSpPr>
                <p:nvPr/>
              </p:nvSpPr>
              <p:spPr bwMode="auto">
                <a:xfrm>
                  <a:off x="4034" y="2188"/>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85" name="Freeform 999"/>
                <p:cNvSpPr>
                  <a:spLocks/>
                </p:cNvSpPr>
                <p:nvPr/>
              </p:nvSpPr>
              <p:spPr bwMode="auto">
                <a:xfrm>
                  <a:off x="4064" y="2188"/>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86" name="Freeform 1000"/>
                <p:cNvSpPr>
                  <a:spLocks/>
                </p:cNvSpPr>
                <p:nvPr/>
              </p:nvSpPr>
              <p:spPr bwMode="auto">
                <a:xfrm>
                  <a:off x="4095" y="2188"/>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87" name="Freeform 1001"/>
                <p:cNvSpPr>
                  <a:spLocks/>
                </p:cNvSpPr>
                <p:nvPr/>
              </p:nvSpPr>
              <p:spPr bwMode="auto">
                <a:xfrm>
                  <a:off x="4126" y="2188"/>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88" name="Freeform 1002"/>
                <p:cNvSpPr>
                  <a:spLocks/>
                </p:cNvSpPr>
                <p:nvPr/>
              </p:nvSpPr>
              <p:spPr bwMode="auto">
                <a:xfrm>
                  <a:off x="4156" y="2188"/>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89" name="Freeform 1003"/>
                <p:cNvSpPr>
                  <a:spLocks/>
                </p:cNvSpPr>
                <p:nvPr/>
              </p:nvSpPr>
              <p:spPr bwMode="auto">
                <a:xfrm>
                  <a:off x="4187" y="2188"/>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90" name="Freeform 1004"/>
                <p:cNvSpPr>
                  <a:spLocks/>
                </p:cNvSpPr>
                <p:nvPr/>
              </p:nvSpPr>
              <p:spPr bwMode="auto">
                <a:xfrm>
                  <a:off x="4217" y="2188"/>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91" name="Freeform 1005"/>
                <p:cNvSpPr>
                  <a:spLocks/>
                </p:cNvSpPr>
                <p:nvPr/>
              </p:nvSpPr>
              <p:spPr bwMode="auto">
                <a:xfrm>
                  <a:off x="4248" y="2188"/>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92" name="Freeform 1006"/>
                <p:cNvSpPr>
                  <a:spLocks/>
                </p:cNvSpPr>
                <p:nvPr/>
              </p:nvSpPr>
              <p:spPr bwMode="auto">
                <a:xfrm>
                  <a:off x="4279" y="2188"/>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93" name="Freeform 1007"/>
                <p:cNvSpPr>
                  <a:spLocks/>
                </p:cNvSpPr>
                <p:nvPr/>
              </p:nvSpPr>
              <p:spPr bwMode="auto">
                <a:xfrm>
                  <a:off x="4309" y="2188"/>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94" name="Freeform 1008"/>
                <p:cNvSpPr>
                  <a:spLocks/>
                </p:cNvSpPr>
                <p:nvPr/>
              </p:nvSpPr>
              <p:spPr bwMode="auto">
                <a:xfrm>
                  <a:off x="4340" y="2188"/>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95" name="Freeform 1009"/>
                <p:cNvSpPr>
                  <a:spLocks/>
                </p:cNvSpPr>
                <p:nvPr/>
              </p:nvSpPr>
              <p:spPr bwMode="auto">
                <a:xfrm>
                  <a:off x="4371" y="2188"/>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96" name="Freeform 1010"/>
                <p:cNvSpPr>
                  <a:spLocks/>
                </p:cNvSpPr>
                <p:nvPr/>
              </p:nvSpPr>
              <p:spPr bwMode="auto">
                <a:xfrm>
                  <a:off x="4401" y="2188"/>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97" name="Freeform 1011"/>
                <p:cNvSpPr>
                  <a:spLocks/>
                </p:cNvSpPr>
                <p:nvPr/>
              </p:nvSpPr>
              <p:spPr bwMode="auto">
                <a:xfrm>
                  <a:off x="4432" y="2188"/>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98" name="Freeform 1012"/>
                <p:cNvSpPr>
                  <a:spLocks/>
                </p:cNvSpPr>
                <p:nvPr/>
              </p:nvSpPr>
              <p:spPr bwMode="auto">
                <a:xfrm>
                  <a:off x="4462" y="2188"/>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299" name="Freeform 1013"/>
                <p:cNvSpPr>
                  <a:spLocks/>
                </p:cNvSpPr>
                <p:nvPr/>
              </p:nvSpPr>
              <p:spPr bwMode="auto">
                <a:xfrm>
                  <a:off x="4493" y="2188"/>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00" name="Freeform 1014"/>
                <p:cNvSpPr>
                  <a:spLocks/>
                </p:cNvSpPr>
                <p:nvPr/>
              </p:nvSpPr>
              <p:spPr bwMode="auto">
                <a:xfrm>
                  <a:off x="4524" y="2188"/>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01" name="Freeform 1015"/>
                <p:cNvSpPr>
                  <a:spLocks/>
                </p:cNvSpPr>
                <p:nvPr/>
              </p:nvSpPr>
              <p:spPr bwMode="auto">
                <a:xfrm>
                  <a:off x="4554" y="2188"/>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302" name="Freeform 1016"/>
                <p:cNvSpPr>
                  <a:spLocks/>
                </p:cNvSpPr>
                <p:nvPr/>
              </p:nvSpPr>
              <p:spPr bwMode="auto">
                <a:xfrm>
                  <a:off x="4585" y="2188"/>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grpSp>
          <p:grpSp>
            <p:nvGrpSpPr>
              <p:cNvPr id="212" name="Group 211"/>
              <p:cNvGrpSpPr>
                <a:grpSpLocks/>
              </p:cNvGrpSpPr>
              <p:nvPr/>
            </p:nvGrpSpPr>
            <p:grpSpPr bwMode="auto">
              <a:xfrm>
                <a:off x="1493" y="1994"/>
                <a:ext cx="3408" cy="1929"/>
                <a:chOff x="1493" y="1994"/>
                <a:chExt cx="3408" cy="1929"/>
              </a:xfrm>
            </p:grpSpPr>
            <p:sp>
              <p:nvSpPr>
                <p:cNvPr id="903" name="Freeform 1018"/>
                <p:cNvSpPr>
                  <a:spLocks/>
                </p:cNvSpPr>
                <p:nvPr/>
              </p:nvSpPr>
              <p:spPr bwMode="auto">
                <a:xfrm>
                  <a:off x="4615" y="2188"/>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04" name="Freeform 1019"/>
                <p:cNvSpPr>
                  <a:spLocks/>
                </p:cNvSpPr>
                <p:nvPr/>
              </p:nvSpPr>
              <p:spPr bwMode="auto">
                <a:xfrm>
                  <a:off x="4646" y="2188"/>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05" name="Freeform 1020"/>
                <p:cNvSpPr>
                  <a:spLocks/>
                </p:cNvSpPr>
                <p:nvPr/>
              </p:nvSpPr>
              <p:spPr bwMode="auto">
                <a:xfrm>
                  <a:off x="4677" y="2188"/>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06" name="Freeform 1021"/>
                <p:cNvSpPr>
                  <a:spLocks/>
                </p:cNvSpPr>
                <p:nvPr/>
              </p:nvSpPr>
              <p:spPr bwMode="auto">
                <a:xfrm>
                  <a:off x="4707" y="2188"/>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07" name="Freeform 1022"/>
                <p:cNvSpPr>
                  <a:spLocks/>
                </p:cNvSpPr>
                <p:nvPr/>
              </p:nvSpPr>
              <p:spPr bwMode="auto">
                <a:xfrm>
                  <a:off x="4738" y="2188"/>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08" name="Freeform 1023"/>
                <p:cNvSpPr>
                  <a:spLocks/>
                </p:cNvSpPr>
                <p:nvPr/>
              </p:nvSpPr>
              <p:spPr bwMode="auto">
                <a:xfrm>
                  <a:off x="4768" y="2188"/>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09" name="Freeform 1024"/>
                <p:cNvSpPr>
                  <a:spLocks/>
                </p:cNvSpPr>
                <p:nvPr/>
              </p:nvSpPr>
              <p:spPr bwMode="auto">
                <a:xfrm>
                  <a:off x="4799" y="2188"/>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10" name="Freeform 1025"/>
                <p:cNvSpPr>
                  <a:spLocks/>
                </p:cNvSpPr>
                <p:nvPr/>
              </p:nvSpPr>
              <p:spPr bwMode="auto">
                <a:xfrm>
                  <a:off x="4830" y="2188"/>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11" name="Freeform 1026"/>
                <p:cNvSpPr>
                  <a:spLocks/>
                </p:cNvSpPr>
                <p:nvPr/>
              </p:nvSpPr>
              <p:spPr bwMode="auto">
                <a:xfrm>
                  <a:off x="4860" y="2188"/>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12" name="Freeform 1027"/>
                <p:cNvSpPr>
                  <a:spLocks/>
                </p:cNvSpPr>
                <p:nvPr/>
              </p:nvSpPr>
              <p:spPr bwMode="auto">
                <a:xfrm>
                  <a:off x="4891" y="2188"/>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13" name="Freeform 1028"/>
                <p:cNvSpPr>
                  <a:spLocks/>
                </p:cNvSpPr>
                <p:nvPr/>
              </p:nvSpPr>
              <p:spPr bwMode="auto">
                <a:xfrm>
                  <a:off x="1493" y="1994"/>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14" name="Freeform 1029"/>
                <p:cNvSpPr>
                  <a:spLocks/>
                </p:cNvSpPr>
                <p:nvPr/>
              </p:nvSpPr>
              <p:spPr bwMode="auto">
                <a:xfrm>
                  <a:off x="1524" y="199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15" name="Freeform 1030"/>
                <p:cNvSpPr>
                  <a:spLocks/>
                </p:cNvSpPr>
                <p:nvPr/>
              </p:nvSpPr>
              <p:spPr bwMode="auto">
                <a:xfrm>
                  <a:off x="1555" y="199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16" name="Freeform 1031"/>
                <p:cNvSpPr>
                  <a:spLocks/>
                </p:cNvSpPr>
                <p:nvPr/>
              </p:nvSpPr>
              <p:spPr bwMode="auto">
                <a:xfrm>
                  <a:off x="1585" y="199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17" name="Freeform 1032"/>
                <p:cNvSpPr>
                  <a:spLocks/>
                </p:cNvSpPr>
                <p:nvPr/>
              </p:nvSpPr>
              <p:spPr bwMode="auto">
                <a:xfrm>
                  <a:off x="1616" y="199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18" name="Freeform 1033"/>
                <p:cNvSpPr>
                  <a:spLocks/>
                </p:cNvSpPr>
                <p:nvPr/>
              </p:nvSpPr>
              <p:spPr bwMode="auto">
                <a:xfrm>
                  <a:off x="1646" y="1994"/>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19" name="Freeform 1034"/>
                <p:cNvSpPr>
                  <a:spLocks/>
                </p:cNvSpPr>
                <p:nvPr/>
              </p:nvSpPr>
              <p:spPr bwMode="auto">
                <a:xfrm>
                  <a:off x="1677" y="199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20" name="Freeform 1035"/>
                <p:cNvSpPr>
                  <a:spLocks/>
                </p:cNvSpPr>
                <p:nvPr/>
              </p:nvSpPr>
              <p:spPr bwMode="auto">
                <a:xfrm>
                  <a:off x="1708" y="199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21" name="Freeform 1036"/>
                <p:cNvSpPr>
                  <a:spLocks/>
                </p:cNvSpPr>
                <p:nvPr/>
              </p:nvSpPr>
              <p:spPr bwMode="auto">
                <a:xfrm>
                  <a:off x="1738" y="199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22" name="Freeform 1037"/>
                <p:cNvSpPr>
                  <a:spLocks/>
                </p:cNvSpPr>
                <p:nvPr/>
              </p:nvSpPr>
              <p:spPr bwMode="auto">
                <a:xfrm>
                  <a:off x="1769" y="199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23" name="Freeform 1038"/>
                <p:cNvSpPr>
                  <a:spLocks/>
                </p:cNvSpPr>
                <p:nvPr/>
              </p:nvSpPr>
              <p:spPr bwMode="auto">
                <a:xfrm>
                  <a:off x="1799" y="1994"/>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24" name="Freeform 1039"/>
                <p:cNvSpPr>
                  <a:spLocks/>
                </p:cNvSpPr>
                <p:nvPr/>
              </p:nvSpPr>
              <p:spPr bwMode="auto">
                <a:xfrm>
                  <a:off x="1830" y="199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25" name="Freeform 1040"/>
                <p:cNvSpPr>
                  <a:spLocks/>
                </p:cNvSpPr>
                <p:nvPr/>
              </p:nvSpPr>
              <p:spPr bwMode="auto">
                <a:xfrm>
                  <a:off x="1861" y="199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26" name="Freeform 1041"/>
                <p:cNvSpPr>
                  <a:spLocks/>
                </p:cNvSpPr>
                <p:nvPr/>
              </p:nvSpPr>
              <p:spPr bwMode="auto">
                <a:xfrm>
                  <a:off x="1891" y="199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27" name="Freeform 1042"/>
                <p:cNvSpPr>
                  <a:spLocks/>
                </p:cNvSpPr>
                <p:nvPr/>
              </p:nvSpPr>
              <p:spPr bwMode="auto">
                <a:xfrm>
                  <a:off x="1922" y="199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28" name="Freeform 1043"/>
                <p:cNvSpPr>
                  <a:spLocks/>
                </p:cNvSpPr>
                <p:nvPr/>
              </p:nvSpPr>
              <p:spPr bwMode="auto">
                <a:xfrm>
                  <a:off x="1952" y="1994"/>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29" name="Freeform 1044"/>
                <p:cNvSpPr>
                  <a:spLocks/>
                </p:cNvSpPr>
                <p:nvPr/>
              </p:nvSpPr>
              <p:spPr bwMode="auto">
                <a:xfrm>
                  <a:off x="1983" y="199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30" name="Freeform 1045"/>
                <p:cNvSpPr>
                  <a:spLocks/>
                </p:cNvSpPr>
                <p:nvPr/>
              </p:nvSpPr>
              <p:spPr bwMode="auto">
                <a:xfrm>
                  <a:off x="2014" y="199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31" name="Freeform 1046"/>
                <p:cNvSpPr>
                  <a:spLocks/>
                </p:cNvSpPr>
                <p:nvPr/>
              </p:nvSpPr>
              <p:spPr bwMode="auto">
                <a:xfrm>
                  <a:off x="2044" y="199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32" name="Freeform 1047"/>
                <p:cNvSpPr>
                  <a:spLocks/>
                </p:cNvSpPr>
                <p:nvPr/>
              </p:nvSpPr>
              <p:spPr bwMode="auto">
                <a:xfrm>
                  <a:off x="2075" y="199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33" name="Freeform 1048"/>
                <p:cNvSpPr>
                  <a:spLocks/>
                </p:cNvSpPr>
                <p:nvPr/>
              </p:nvSpPr>
              <p:spPr bwMode="auto">
                <a:xfrm>
                  <a:off x="2105" y="1994"/>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34" name="Freeform 1049"/>
                <p:cNvSpPr>
                  <a:spLocks/>
                </p:cNvSpPr>
                <p:nvPr/>
              </p:nvSpPr>
              <p:spPr bwMode="auto">
                <a:xfrm>
                  <a:off x="2136" y="199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35" name="Freeform 1050"/>
                <p:cNvSpPr>
                  <a:spLocks/>
                </p:cNvSpPr>
                <p:nvPr/>
              </p:nvSpPr>
              <p:spPr bwMode="auto">
                <a:xfrm>
                  <a:off x="2167" y="199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36" name="Freeform 1051"/>
                <p:cNvSpPr>
                  <a:spLocks/>
                </p:cNvSpPr>
                <p:nvPr/>
              </p:nvSpPr>
              <p:spPr bwMode="auto">
                <a:xfrm>
                  <a:off x="2197" y="1994"/>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37" name="Freeform 1052"/>
                <p:cNvSpPr>
                  <a:spLocks/>
                </p:cNvSpPr>
                <p:nvPr/>
              </p:nvSpPr>
              <p:spPr bwMode="auto">
                <a:xfrm>
                  <a:off x="2228" y="199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38" name="Freeform 1053"/>
                <p:cNvSpPr>
                  <a:spLocks/>
                </p:cNvSpPr>
                <p:nvPr/>
              </p:nvSpPr>
              <p:spPr bwMode="auto">
                <a:xfrm>
                  <a:off x="2259" y="199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39" name="Freeform 1054"/>
                <p:cNvSpPr>
                  <a:spLocks/>
                </p:cNvSpPr>
                <p:nvPr/>
              </p:nvSpPr>
              <p:spPr bwMode="auto">
                <a:xfrm>
                  <a:off x="2289" y="199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40" name="Freeform 1055"/>
                <p:cNvSpPr>
                  <a:spLocks/>
                </p:cNvSpPr>
                <p:nvPr/>
              </p:nvSpPr>
              <p:spPr bwMode="auto">
                <a:xfrm>
                  <a:off x="2320" y="199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41" name="Freeform 1056"/>
                <p:cNvSpPr>
                  <a:spLocks/>
                </p:cNvSpPr>
                <p:nvPr/>
              </p:nvSpPr>
              <p:spPr bwMode="auto">
                <a:xfrm>
                  <a:off x="2350" y="1994"/>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42" name="Freeform 1057"/>
                <p:cNvSpPr>
                  <a:spLocks/>
                </p:cNvSpPr>
                <p:nvPr/>
              </p:nvSpPr>
              <p:spPr bwMode="auto">
                <a:xfrm>
                  <a:off x="2381" y="199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43" name="Freeform 1058"/>
                <p:cNvSpPr>
                  <a:spLocks/>
                </p:cNvSpPr>
                <p:nvPr/>
              </p:nvSpPr>
              <p:spPr bwMode="auto">
                <a:xfrm>
                  <a:off x="2412" y="199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44" name="Freeform 1059"/>
                <p:cNvSpPr>
                  <a:spLocks/>
                </p:cNvSpPr>
                <p:nvPr/>
              </p:nvSpPr>
              <p:spPr bwMode="auto">
                <a:xfrm>
                  <a:off x="2442" y="199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45" name="Freeform 1060"/>
                <p:cNvSpPr>
                  <a:spLocks/>
                </p:cNvSpPr>
                <p:nvPr/>
              </p:nvSpPr>
              <p:spPr bwMode="auto">
                <a:xfrm>
                  <a:off x="2473" y="199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46" name="Freeform 1061"/>
                <p:cNvSpPr>
                  <a:spLocks/>
                </p:cNvSpPr>
                <p:nvPr/>
              </p:nvSpPr>
              <p:spPr bwMode="auto">
                <a:xfrm>
                  <a:off x="2503" y="1994"/>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47" name="Freeform 1062"/>
                <p:cNvSpPr>
                  <a:spLocks/>
                </p:cNvSpPr>
                <p:nvPr/>
              </p:nvSpPr>
              <p:spPr bwMode="auto">
                <a:xfrm>
                  <a:off x="2534" y="199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48" name="Freeform 1063"/>
                <p:cNvSpPr>
                  <a:spLocks/>
                </p:cNvSpPr>
                <p:nvPr/>
              </p:nvSpPr>
              <p:spPr bwMode="auto">
                <a:xfrm>
                  <a:off x="2565" y="199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49" name="Freeform 1064"/>
                <p:cNvSpPr>
                  <a:spLocks/>
                </p:cNvSpPr>
                <p:nvPr/>
              </p:nvSpPr>
              <p:spPr bwMode="auto">
                <a:xfrm>
                  <a:off x="2595" y="199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50" name="Freeform 1065"/>
                <p:cNvSpPr>
                  <a:spLocks/>
                </p:cNvSpPr>
                <p:nvPr/>
              </p:nvSpPr>
              <p:spPr bwMode="auto">
                <a:xfrm>
                  <a:off x="2626" y="199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51" name="Freeform 1066"/>
                <p:cNvSpPr>
                  <a:spLocks/>
                </p:cNvSpPr>
                <p:nvPr/>
              </p:nvSpPr>
              <p:spPr bwMode="auto">
                <a:xfrm>
                  <a:off x="2656" y="1994"/>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52" name="Freeform 1067"/>
                <p:cNvSpPr>
                  <a:spLocks/>
                </p:cNvSpPr>
                <p:nvPr/>
              </p:nvSpPr>
              <p:spPr bwMode="auto">
                <a:xfrm>
                  <a:off x="2687" y="199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53" name="Freeform 1068"/>
                <p:cNvSpPr>
                  <a:spLocks/>
                </p:cNvSpPr>
                <p:nvPr/>
              </p:nvSpPr>
              <p:spPr bwMode="auto">
                <a:xfrm>
                  <a:off x="2718" y="199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54" name="Freeform 1069"/>
                <p:cNvSpPr>
                  <a:spLocks/>
                </p:cNvSpPr>
                <p:nvPr/>
              </p:nvSpPr>
              <p:spPr bwMode="auto">
                <a:xfrm>
                  <a:off x="2748" y="199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55" name="Freeform 1070"/>
                <p:cNvSpPr>
                  <a:spLocks/>
                </p:cNvSpPr>
                <p:nvPr/>
              </p:nvSpPr>
              <p:spPr bwMode="auto">
                <a:xfrm>
                  <a:off x="2779" y="199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56" name="Freeform 1071"/>
                <p:cNvSpPr>
                  <a:spLocks/>
                </p:cNvSpPr>
                <p:nvPr/>
              </p:nvSpPr>
              <p:spPr bwMode="auto">
                <a:xfrm>
                  <a:off x="2809" y="1994"/>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57" name="Freeform 1072"/>
                <p:cNvSpPr>
                  <a:spLocks/>
                </p:cNvSpPr>
                <p:nvPr/>
              </p:nvSpPr>
              <p:spPr bwMode="auto">
                <a:xfrm>
                  <a:off x="2840" y="199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58" name="Freeform 1073"/>
                <p:cNvSpPr>
                  <a:spLocks/>
                </p:cNvSpPr>
                <p:nvPr/>
              </p:nvSpPr>
              <p:spPr bwMode="auto">
                <a:xfrm>
                  <a:off x="2871" y="199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59" name="Freeform 1074"/>
                <p:cNvSpPr>
                  <a:spLocks/>
                </p:cNvSpPr>
                <p:nvPr/>
              </p:nvSpPr>
              <p:spPr bwMode="auto">
                <a:xfrm>
                  <a:off x="2901" y="1994"/>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60" name="Freeform 1075"/>
                <p:cNvSpPr>
                  <a:spLocks/>
                </p:cNvSpPr>
                <p:nvPr/>
              </p:nvSpPr>
              <p:spPr bwMode="auto">
                <a:xfrm>
                  <a:off x="2932" y="199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61" name="Freeform 1076"/>
                <p:cNvSpPr>
                  <a:spLocks/>
                </p:cNvSpPr>
                <p:nvPr/>
              </p:nvSpPr>
              <p:spPr bwMode="auto">
                <a:xfrm>
                  <a:off x="2963" y="199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62" name="Freeform 1077"/>
                <p:cNvSpPr>
                  <a:spLocks/>
                </p:cNvSpPr>
                <p:nvPr/>
              </p:nvSpPr>
              <p:spPr bwMode="auto">
                <a:xfrm>
                  <a:off x="2993" y="199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63" name="Freeform 1078"/>
                <p:cNvSpPr>
                  <a:spLocks/>
                </p:cNvSpPr>
                <p:nvPr/>
              </p:nvSpPr>
              <p:spPr bwMode="auto">
                <a:xfrm>
                  <a:off x="3024" y="199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64" name="Freeform 1079"/>
                <p:cNvSpPr>
                  <a:spLocks/>
                </p:cNvSpPr>
                <p:nvPr/>
              </p:nvSpPr>
              <p:spPr bwMode="auto">
                <a:xfrm>
                  <a:off x="3054" y="1994"/>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65" name="Freeform 1080"/>
                <p:cNvSpPr>
                  <a:spLocks/>
                </p:cNvSpPr>
                <p:nvPr/>
              </p:nvSpPr>
              <p:spPr bwMode="auto">
                <a:xfrm>
                  <a:off x="3085" y="199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66" name="Freeform 1081"/>
                <p:cNvSpPr>
                  <a:spLocks/>
                </p:cNvSpPr>
                <p:nvPr/>
              </p:nvSpPr>
              <p:spPr bwMode="auto">
                <a:xfrm>
                  <a:off x="3116" y="199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67" name="Freeform 1082"/>
                <p:cNvSpPr>
                  <a:spLocks/>
                </p:cNvSpPr>
                <p:nvPr/>
              </p:nvSpPr>
              <p:spPr bwMode="auto">
                <a:xfrm>
                  <a:off x="3146" y="199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68" name="Freeform 1083"/>
                <p:cNvSpPr>
                  <a:spLocks/>
                </p:cNvSpPr>
                <p:nvPr/>
              </p:nvSpPr>
              <p:spPr bwMode="auto">
                <a:xfrm>
                  <a:off x="3177" y="199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69" name="Freeform 1084"/>
                <p:cNvSpPr>
                  <a:spLocks/>
                </p:cNvSpPr>
                <p:nvPr/>
              </p:nvSpPr>
              <p:spPr bwMode="auto">
                <a:xfrm>
                  <a:off x="3207" y="1994"/>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70" name="Freeform 1085"/>
                <p:cNvSpPr>
                  <a:spLocks/>
                </p:cNvSpPr>
                <p:nvPr/>
              </p:nvSpPr>
              <p:spPr bwMode="auto">
                <a:xfrm>
                  <a:off x="3238" y="199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71" name="Freeform 1086"/>
                <p:cNvSpPr>
                  <a:spLocks/>
                </p:cNvSpPr>
                <p:nvPr/>
              </p:nvSpPr>
              <p:spPr bwMode="auto">
                <a:xfrm>
                  <a:off x="3269" y="199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72" name="Freeform 1087"/>
                <p:cNvSpPr>
                  <a:spLocks/>
                </p:cNvSpPr>
                <p:nvPr/>
              </p:nvSpPr>
              <p:spPr bwMode="auto">
                <a:xfrm>
                  <a:off x="3299" y="199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73" name="Freeform 1088"/>
                <p:cNvSpPr>
                  <a:spLocks/>
                </p:cNvSpPr>
                <p:nvPr/>
              </p:nvSpPr>
              <p:spPr bwMode="auto">
                <a:xfrm>
                  <a:off x="3330" y="199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74" name="Freeform 1089"/>
                <p:cNvSpPr>
                  <a:spLocks/>
                </p:cNvSpPr>
                <p:nvPr/>
              </p:nvSpPr>
              <p:spPr bwMode="auto">
                <a:xfrm>
                  <a:off x="3360" y="1994"/>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75" name="Freeform 1090"/>
                <p:cNvSpPr>
                  <a:spLocks/>
                </p:cNvSpPr>
                <p:nvPr/>
              </p:nvSpPr>
              <p:spPr bwMode="auto">
                <a:xfrm>
                  <a:off x="3391" y="199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76" name="Freeform 1091"/>
                <p:cNvSpPr>
                  <a:spLocks/>
                </p:cNvSpPr>
                <p:nvPr/>
              </p:nvSpPr>
              <p:spPr bwMode="auto">
                <a:xfrm>
                  <a:off x="3422" y="199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77" name="Freeform 1092"/>
                <p:cNvSpPr>
                  <a:spLocks/>
                </p:cNvSpPr>
                <p:nvPr/>
              </p:nvSpPr>
              <p:spPr bwMode="auto">
                <a:xfrm>
                  <a:off x="3452" y="199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78" name="Freeform 1093"/>
                <p:cNvSpPr>
                  <a:spLocks/>
                </p:cNvSpPr>
                <p:nvPr/>
              </p:nvSpPr>
              <p:spPr bwMode="auto">
                <a:xfrm>
                  <a:off x="3483" y="199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79" name="Freeform 1094"/>
                <p:cNvSpPr>
                  <a:spLocks/>
                </p:cNvSpPr>
                <p:nvPr/>
              </p:nvSpPr>
              <p:spPr bwMode="auto">
                <a:xfrm>
                  <a:off x="3513" y="1994"/>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80" name="Freeform 1095"/>
                <p:cNvSpPr>
                  <a:spLocks/>
                </p:cNvSpPr>
                <p:nvPr/>
              </p:nvSpPr>
              <p:spPr bwMode="auto">
                <a:xfrm>
                  <a:off x="3544" y="199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81" name="Freeform 1096"/>
                <p:cNvSpPr>
                  <a:spLocks/>
                </p:cNvSpPr>
                <p:nvPr/>
              </p:nvSpPr>
              <p:spPr bwMode="auto">
                <a:xfrm>
                  <a:off x="3575" y="199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82" name="Freeform 1097"/>
                <p:cNvSpPr>
                  <a:spLocks/>
                </p:cNvSpPr>
                <p:nvPr/>
              </p:nvSpPr>
              <p:spPr bwMode="auto">
                <a:xfrm>
                  <a:off x="3605" y="1994"/>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83" name="Freeform 1098"/>
                <p:cNvSpPr>
                  <a:spLocks/>
                </p:cNvSpPr>
                <p:nvPr/>
              </p:nvSpPr>
              <p:spPr bwMode="auto">
                <a:xfrm>
                  <a:off x="3636" y="199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84" name="Freeform 1099"/>
                <p:cNvSpPr>
                  <a:spLocks/>
                </p:cNvSpPr>
                <p:nvPr/>
              </p:nvSpPr>
              <p:spPr bwMode="auto">
                <a:xfrm>
                  <a:off x="3667" y="199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85" name="Freeform 1100"/>
                <p:cNvSpPr>
                  <a:spLocks/>
                </p:cNvSpPr>
                <p:nvPr/>
              </p:nvSpPr>
              <p:spPr bwMode="auto">
                <a:xfrm>
                  <a:off x="3697" y="199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86" name="Freeform 1101"/>
                <p:cNvSpPr>
                  <a:spLocks/>
                </p:cNvSpPr>
                <p:nvPr/>
              </p:nvSpPr>
              <p:spPr bwMode="auto">
                <a:xfrm>
                  <a:off x="3728" y="199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87" name="Freeform 1102"/>
                <p:cNvSpPr>
                  <a:spLocks/>
                </p:cNvSpPr>
                <p:nvPr/>
              </p:nvSpPr>
              <p:spPr bwMode="auto">
                <a:xfrm>
                  <a:off x="3758" y="1994"/>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88" name="Freeform 1103"/>
                <p:cNvSpPr>
                  <a:spLocks/>
                </p:cNvSpPr>
                <p:nvPr/>
              </p:nvSpPr>
              <p:spPr bwMode="auto">
                <a:xfrm>
                  <a:off x="3789" y="199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89" name="Freeform 1104"/>
                <p:cNvSpPr>
                  <a:spLocks/>
                </p:cNvSpPr>
                <p:nvPr/>
              </p:nvSpPr>
              <p:spPr bwMode="auto">
                <a:xfrm>
                  <a:off x="3820" y="199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90" name="Freeform 1105"/>
                <p:cNvSpPr>
                  <a:spLocks/>
                </p:cNvSpPr>
                <p:nvPr/>
              </p:nvSpPr>
              <p:spPr bwMode="auto">
                <a:xfrm>
                  <a:off x="3850" y="199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91" name="Freeform 1106"/>
                <p:cNvSpPr>
                  <a:spLocks/>
                </p:cNvSpPr>
                <p:nvPr/>
              </p:nvSpPr>
              <p:spPr bwMode="auto">
                <a:xfrm>
                  <a:off x="3881" y="199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92" name="Freeform 1107"/>
                <p:cNvSpPr>
                  <a:spLocks/>
                </p:cNvSpPr>
                <p:nvPr/>
              </p:nvSpPr>
              <p:spPr bwMode="auto">
                <a:xfrm>
                  <a:off x="3911" y="1994"/>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93" name="Freeform 1108"/>
                <p:cNvSpPr>
                  <a:spLocks/>
                </p:cNvSpPr>
                <p:nvPr/>
              </p:nvSpPr>
              <p:spPr bwMode="auto">
                <a:xfrm>
                  <a:off x="3942" y="199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94" name="Freeform 1109"/>
                <p:cNvSpPr>
                  <a:spLocks/>
                </p:cNvSpPr>
                <p:nvPr/>
              </p:nvSpPr>
              <p:spPr bwMode="auto">
                <a:xfrm>
                  <a:off x="3973" y="199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95" name="Freeform 1110"/>
                <p:cNvSpPr>
                  <a:spLocks/>
                </p:cNvSpPr>
                <p:nvPr/>
              </p:nvSpPr>
              <p:spPr bwMode="auto">
                <a:xfrm>
                  <a:off x="4003" y="199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96" name="Freeform 1111"/>
                <p:cNvSpPr>
                  <a:spLocks/>
                </p:cNvSpPr>
                <p:nvPr/>
              </p:nvSpPr>
              <p:spPr bwMode="auto">
                <a:xfrm>
                  <a:off x="4034" y="199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97" name="Freeform 1112"/>
                <p:cNvSpPr>
                  <a:spLocks/>
                </p:cNvSpPr>
                <p:nvPr/>
              </p:nvSpPr>
              <p:spPr bwMode="auto">
                <a:xfrm>
                  <a:off x="4064" y="1994"/>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98" name="Freeform 1113"/>
                <p:cNvSpPr>
                  <a:spLocks/>
                </p:cNvSpPr>
                <p:nvPr/>
              </p:nvSpPr>
              <p:spPr bwMode="auto">
                <a:xfrm>
                  <a:off x="4095" y="199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99" name="Freeform 1114"/>
                <p:cNvSpPr>
                  <a:spLocks/>
                </p:cNvSpPr>
                <p:nvPr/>
              </p:nvSpPr>
              <p:spPr bwMode="auto">
                <a:xfrm>
                  <a:off x="4126" y="199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00" name="Freeform 1115"/>
                <p:cNvSpPr>
                  <a:spLocks/>
                </p:cNvSpPr>
                <p:nvPr/>
              </p:nvSpPr>
              <p:spPr bwMode="auto">
                <a:xfrm>
                  <a:off x="4156" y="199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01" name="Freeform 1116"/>
                <p:cNvSpPr>
                  <a:spLocks/>
                </p:cNvSpPr>
                <p:nvPr/>
              </p:nvSpPr>
              <p:spPr bwMode="auto">
                <a:xfrm>
                  <a:off x="4187" y="199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02" name="Freeform 1117"/>
                <p:cNvSpPr>
                  <a:spLocks/>
                </p:cNvSpPr>
                <p:nvPr/>
              </p:nvSpPr>
              <p:spPr bwMode="auto">
                <a:xfrm>
                  <a:off x="4217" y="1994"/>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03" name="Freeform 1118"/>
                <p:cNvSpPr>
                  <a:spLocks/>
                </p:cNvSpPr>
                <p:nvPr/>
              </p:nvSpPr>
              <p:spPr bwMode="auto">
                <a:xfrm>
                  <a:off x="4248" y="199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04" name="Freeform 1119"/>
                <p:cNvSpPr>
                  <a:spLocks/>
                </p:cNvSpPr>
                <p:nvPr/>
              </p:nvSpPr>
              <p:spPr bwMode="auto">
                <a:xfrm>
                  <a:off x="4279" y="199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05" name="Freeform 1120"/>
                <p:cNvSpPr>
                  <a:spLocks/>
                </p:cNvSpPr>
                <p:nvPr/>
              </p:nvSpPr>
              <p:spPr bwMode="auto">
                <a:xfrm>
                  <a:off x="4309" y="1994"/>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06" name="Freeform 1121"/>
                <p:cNvSpPr>
                  <a:spLocks/>
                </p:cNvSpPr>
                <p:nvPr/>
              </p:nvSpPr>
              <p:spPr bwMode="auto">
                <a:xfrm>
                  <a:off x="4340" y="199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07" name="Freeform 1122"/>
                <p:cNvSpPr>
                  <a:spLocks/>
                </p:cNvSpPr>
                <p:nvPr/>
              </p:nvSpPr>
              <p:spPr bwMode="auto">
                <a:xfrm>
                  <a:off x="4371" y="199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08" name="Freeform 1123"/>
                <p:cNvSpPr>
                  <a:spLocks/>
                </p:cNvSpPr>
                <p:nvPr/>
              </p:nvSpPr>
              <p:spPr bwMode="auto">
                <a:xfrm>
                  <a:off x="4401" y="199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09" name="Freeform 1124"/>
                <p:cNvSpPr>
                  <a:spLocks/>
                </p:cNvSpPr>
                <p:nvPr/>
              </p:nvSpPr>
              <p:spPr bwMode="auto">
                <a:xfrm>
                  <a:off x="4432" y="199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10" name="Freeform 1125"/>
                <p:cNvSpPr>
                  <a:spLocks/>
                </p:cNvSpPr>
                <p:nvPr/>
              </p:nvSpPr>
              <p:spPr bwMode="auto">
                <a:xfrm>
                  <a:off x="4462" y="1994"/>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11" name="Freeform 1126"/>
                <p:cNvSpPr>
                  <a:spLocks/>
                </p:cNvSpPr>
                <p:nvPr/>
              </p:nvSpPr>
              <p:spPr bwMode="auto">
                <a:xfrm>
                  <a:off x="4493" y="199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12" name="Freeform 1127"/>
                <p:cNvSpPr>
                  <a:spLocks/>
                </p:cNvSpPr>
                <p:nvPr/>
              </p:nvSpPr>
              <p:spPr bwMode="auto">
                <a:xfrm>
                  <a:off x="4524" y="199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13" name="Freeform 1128"/>
                <p:cNvSpPr>
                  <a:spLocks/>
                </p:cNvSpPr>
                <p:nvPr/>
              </p:nvSpPr>
              <p:spPr bwMode="auto">
                <a:xfrm>
                  <a:off x="4554" y="199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14" name="Freeform 1129"/>
                <p:cNvSpPr>
                  <a:spLocks/>
                </p:cNvSpPr>
                <p:nvPr/>
              </p:nvSpPr>
              <p:spPr bwMode="auto">
                <a:xfrm>
                  <a:off x="4585" y="199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15" name="Freeform 1130"/>
                <p:cNvSpPr>
                  <a:spLocks/>
                </p:cNvSpPr>
                <p:nvPr/>
              </p:nvSpPr>
              <p:spPr bwMode="auto">
                <a:xfrm>
                  <a:off x="4615" y="1994"/>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16" name="Freeform 1131"/>
                <p:cNvSpPr>
                  <a:spLocks/>
                </p:cNvSpPr>
                <p:nvPr/>
              </p:nvSpPr>
              <p:spPr bwMode="auto">
                <a:xfrm>
                  <a:off x="4646" y="199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17" name="Freeform 1132"/>
                <p:cNvSpPr>
                  <a:spLocks/>
                </p:cNvSpPr>
                <p:nvPr/>
              </p:nvSpPr>
              <p:spPr bwMode="auto">
                <a:xfrm>
                  <a:off x="4677" y="199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18" name="Freeform 1133"/>
                <p:cNvSpPr>
                  <a:spLocks/>
                </p:cNvSpPr>
                <p:nvPr/>
              </p:nvSpPr>
              <p:spPr bwMode="auto">
                <a:xfrm>
                  <a:off x="4707" y="199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19" name="Freeform 1134"/>
                <p:cNvSpPr>
                  <a:spLocks/>
                </p:cNvSpPr>
                <p:nvPr/>
              </p:nvSpPr>
              <p:spPr bwMode="auto">
                <a:xfrm>
                  <a:off x="4738" y="199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20" name="Freeform 1135"/>
                <p:cNvSpPr>
                  <a:spLocks/>
                </p:cNvSpPr>
                <p:nvPr/>
              </p:nvSpPr>
              <p:spPr bwMode="auto">
                <a:xfrm>
                  <a:off x="4768" y="1994"/>
                  <a:ext cx="11" cy="10"/>
                </a:xfrm>
                <a:custGeom>
                  <a:avLst/>
                  <a:gdLst>
                    <a:gd name="T0" fmla="*/ 0 w 11"/>
                    <a:gd name="T1" fmla="*/ 5 h 10"/>
                    <a:gd name="T2" fmla="*/ 11 w 11"/>
                    <a:gd name="T3" fmla="*/ 0 h 10"/>
                    <a:gd name="T4" fmla="*/ 11 w 11"/>
                    <a:gd name="T5" fmla="*/ 5 h 10"/>
                    <a:gd name="T6" fmla="*/ 0 w 11"/>
                    <a:gd name="T7" fmla="*/ 10 h 10"/>
                    <a:gd name="T8" fmla="*/ 0 w 11"/>
                    <a:gd name="T9" fmla="*/ 5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5"/>
                      </a:moveTo>
                      <a:lnTo>
                        <a:pt x="11" y="0"/>
                      </a:lnTo>
                      <a:lnTo>
                        <a:pt x="11"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21" name="Freeform 1136"/>
                <p:cNvSpPr>
                  <a:spLocks/>
                </p:cNvSpPr>
                <p:nvPr/>
              </p:nvSpPr>
              <p:spPr bwMode="auto">
                <a:xfrm>
                  <a:off x="4799" y="199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22" name="Freeform 1137"/>
                <p:cNvSpPr>
                  <a:spLocks/>
                </p:cNvSpPr>
                <p:nvPr/>
              </p:nvSpPr>
              <p:spPr bwMode="auto">
                <a:xfrm>
                  <a:off x="4830" y="199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23" name="Freeform 1138"/>
                <p:cNvSpPr>
                  <a:spLocks/>
                </p:cNvSpPr>
                <p:nvPr/>
              </p:nvSpPr>
              <p:spPr bwMode="auto">
                <a:xfrm>
                  <a:off x="4860" y="199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24" name="Freeform 1139"/>
                <p:cNvSpPr>
                  <a:spLocks/>
                </p:cNvSpPr>
                <p:nvPr/>
              </p:nvSpPr>
              <p:spPr bwMode="auto">
                <a:xfrm>
                  <a:off x="4891" y="1994"/>
                  <a:ext cx="10" cy="10"/>
                </a:xfrm>
                <a:custGeom>
                  <a:avLst/>
                  <a:gdLst>
                    <a:gd name="T0" fmla="*/ 0 w 10"/>
                    <a:gd name="T1" fmla="*/ 5 h 10"/>
                    <a:gd name="T2" fmla="*/ 10 w 10"/>
                    <a:gd name="T3" fmla="*/ 0 h 10"/>
                    <a:gd name="T4" fmla="*/ 10 w 10"/>
                    <a:gd name="T5" fmla="*/ 5 h 10"/>
                    <a:gd name="T6" fmla="*/ 0 w 10"/>
                    <a:gd name="T7" fmla="*/ 10 h 10"/>
                    <a:gd name="T8" fmla="*/ 0 w 10"/>
                    <a:gd name="T9" fmla="*/ 5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0" y="5"/>
                      </a:moveTo>
                      <a:lnTo>
                        <a:pt x="10" y="0"/>
                      </a:lnTo>
                      <a:lnTo>
                        <a:pt x="10" y="5"/>
                      </a:lnTo>
                      <a:lnTo>
                        <a:pt x="0" y="10"/>
                      </a:lnTo>
                      <a:lnTo>
                        <a:pt x="0" y="5"/>
                      </a:lnTo>
                      <a:close/>
                    </a:path>
                  </a:pathLst>
                </a:custGeom>
                <a:solidFill>
                  <a:srgbClr val="808080"/>
                </a:solidFill>
                <a:ln w="0">
                  <a:solidFill>
                    <a:srgbClr val="00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25" name="Rectangle 1024"/>
                <p:cNvSpPr>
                  <a:spLocks noChangeArrowheads="1"/>
                </p:cNvSpPr>
                <p:nvPr/>
              </p:nvSpPr>
              <p:spPr bwMode="auto">
                <a:xfrm>
                  <a:off x="1835" y="1999"/>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26" name="Rectangle 1025"/>
                <p:cNvSpPr>
                  <a:spLocks noChangeArrowheads="1"/>
                </p:cNvSpPr>
                <p:nvPr/>
              </p:nvSpPr>
              <p:spPr bwMode="auto">
                <a:xfrm>
                  <a:off x="1835" y="2028"/>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27" name="Rectangle 1026"/>
                <p:cNvSpPr>
                  <a:spLocks noChangeArrowheads="1"/>
                </p:cNvSpPr>
                <p:nvPr/>
              </p:nvSpPr>
              <p:spPr bwMode="auto">
                <a:xfrm>
                  <a:off x="1835" y="2057"/>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28" name="Rectangle 1027"/>
                <p:cNvSpPr>
                  <a:spLocks noChangeArrowheads="1"/>
                </p:cNvSpPr>
                <p:nvPr/>
              </p:nvSpPr>
              <p:spPr bwMode="auto">
                <a:xfrm>
                  <a:off x="1835" y="2087"/>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29" name="Rectangle 1028"/>
                <p:cNvSpPr>
                  <a:spLocks noChangeArrowheads="1"/>
                </p:cNvSpPr>
                <p:nvPr/>
              </p:nvSpPr>
              <p:spPr bwMode="auto">
                <a:xfrm>
                  <a:off x="1835" y="2116"/>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30" name="Rectangle 1029"/>
                <p:cNvSpPr>
                  <a:spLocks noChangeArrowheads="1"/>
                </p:cNvSpPr>
                <p:nvPr/>
              </p:nvSpPr>
              <p:spPr bwMode="auto">
                <a:xfrm>
                  <a:off x="1835" y="2145"/>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31" name="Rectangle 1030"/>
                <p:cNvSpPr>
                  <a:spLocks noChangeArrowheads="1"/>
                </p:cNvSpPr>
                <p:nvPr/>
              </p:nvSpPr>
              <p:spPr bwMode="auto">
                <a:xfrm>
                  <a:off x="1835" y="2174"/>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32" name="Rectangle 1031"/>
                <p:cNvSpPr>
                  <a:spLocks noChangeArrowheads="1"/>
                </p:cNvSpPr>
                <p:nvPr/>
              </p:nvSpPr>
              <p:spPr bwMode="auto">
                <a:xfrm>
                  <a:off x="1835" y="2203"/>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33" name="Rectangle 1032"/>
                <p:cNvSpPr>
                  <a:spLocks noChangeArrowheads="1"/>
                </p:cNvSpPr>
                <p:nvPr/>
              </p:nvSpPr>
              <p:spPr bwMode="auto">
                <a:xfrm>
                  <a:off x="1835" y="2232"/>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34" name="Rectangle 1033"/>
                <p:cNvSpPr>
                  <a:spLocks noChangeArrowheads="1"/>
                </p:cNvSpPr>
                <p:nvPr/>
              </p:nvSpPr>
              <p:spPr bwMode="auto">
                <a:xfrm>
                  <a:off x="1835" y="2261"/>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35" name="Rectangle 1034"/>
                <p:cNvSpPr>
                  <a:spLocks noChangeArrowheads="1"/>
                </p:cNvSpPr>
                <p:nvPr/>
              </p:nvSpPr>
              <p:spPr bwMode="auto">
                <a:xfrm>
                  <a:off x="1835" y="2290"/>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36" name="Rectangle 1035"/>
                <p:cNvSpPr>
                  <a:spLocks noChangeArrowheads="1"/>
                </p:cNvSpPr>
                <p:nvPr/>
              </p:nvSpPr>
              <p:spPr bwMode="auto">
                <a:xfrm>
                  <a:off x="1835" y="2319"/>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37" name="Rectangle 1036"/>
                <p:cNvSpPr>
                  <a:spLocks noChangeArrowheads="1"/>
                </p:cNvSpPr>
                <p:nvPr/>
              </p:nvSpPr>
              <p:spPr bwMode="auto">
                <a:xfrm>
                  <a:off x="1835" y="2348"/>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38" name="Rectangle 1037"/>
                <p:cNvSpPr>
                  <a:spLocks noChangeArrowheads="1"/>
                </p:cNvSpPr>
                <p:nvPr/>
              </p:nvSpPr>
              <p:spPr bwMode="auto">
                <a:xfrm>
                  <a:off x="1835" y="2377"/>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39" name="Rectangle 1038"/>
                <p:cNvSpPr>
                  <a:spLocks noChangeArrowheads="1"/>
                </p:cNvSpPr>
                <p:nvPr/>
              </p:nvSpPr>
              <p:spPr bwMode="auto">
                <a:xfrm>
                  <a:off x="1835" y="2406"/>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40" name="Rectangle 1039"/>
                <p:cNvSpPr>
                  <a:spLocks noChangeArrowheads="1"/>
                </p:cNvSpPr>
                <p:nvPr/>
              </p:nvSpPr>
              <p:spPr bwMode="auto">
                <a:xfrm>
                  <a:off x="1835" y="2435"/>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41" name="Rectangle 1040"/>
                <p:cNvSpPr>
                  <a:spLocks noChangeArrowheads="1"/>
                </p:cNvSpPr>
                <p:nvPr/>
              </p:nvSpPr>
              <p:spPr bwMode="auto">
                <a:xfrm>
                  <a:off x="1835" y="2464"/>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42" name="Rectangle 1041"/>
                <p:cNvSpPr>
                  <a:spLocks noChangeArrowheads="1"/>
                </p:cNvSpPr>
                <p:nvPr/>
              </p:nvSpPr>
              <p:spPr bwMode="auto">
                <a:xfrm>
                  <a:off x="1835" y="2493"/>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43" name="Rectangle 1042"/>
                <p:cNvSpPr>
                  <a:spLocks noChangeArrowheads="1"/>
                </p:cNvSpPr>
                <p:nvPr/>
              </p:nvSpPr>
              <p:spPr bwMode="auto">
                <a:xfrm>
                  <a:off x="1835" y="2523"/>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44" name="Rectangle 1043"/>
                <p:cNvSpPr>
                  <a:spLocks noChangeArrowheads="1"/>
                </p:cNvSpPr>
                <p:nvPr/>
              </p:nvSpPr>
              <p:spPr bwMode="auto">
                <a:xfrm>
                  <a:off x="1835" y="2552"/>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45" name="Rectangle 1044"/>
                <p:cNvSpPr>
                  <a:spLocks noChangeArrowheads="1"/>
                </p:cNvSpPr>
                <p:nvPr/>
              </p:nvSpPr>
              <p:spPr bwMode="auto">
                <a:xfrm>
                  <a:off x="1835" y="2581"/>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46" name="Rectangle 1045"/>
                <p:cNvSpPr>
                  <a:spLocks noChangeArrowheads="1"/>
                </p:cNvSpPr>
                <p:nvPr/>
              </p:nvSpPr>
              <p:spPr bwMode="auto">
                <a:xfrm>
                  <a:off x="1835" y="2610"/>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47" name="Rectangle 1046"/>
                <p:cNvSpPr>
                  <a:spLocks noChangeArrowheads="1"/>
                </p:cNvSpPr>
                <p:nvPr/>
              </p:nvSpPr>
              <p:spPr bwMode="auto">
                <a:xfrm>
                  <a:off x="1835" y="2639"/>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48" name="Rectangle 1047"/>
                <p:cNvSpPr>
                  <a:spLocks noChangeArrowheads="1"/>
                </p:cNvSpPr>
                <p:nvPr/>
              </p:nvSpPr>
              <p:spPr bwMode="auto">
                <a:xfrm>
                  <a:off x="1835" y="2668"/>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49" name="Rectangle 1048"/>
                <p:cNvSpPr>
                  <a:spLocks noChangeArrowheads="1"/>
                </p:cNvSpPr>
                <p:nvPr/>
              </p:nvSpPr>
              <p:spPr bwMode="auto">
                <a:xfrm>
                  <a:off x="1835" y="2697"/>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50" name="Rectangle 1049"/>
                <p:cNvSpPr>
                  <a:spLocks noChangeArrowheads="1"/>
                </p:cNvSpPr>
                <p:nvPr/>
              </p:nvSpPr>
              <p:spPr bwMode="auto">
                <a:xfrm>
                  <a:off x="1835" y="2726"/>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51" name="Rectangle 1050"/>
                <p:cNvSpPr>
                  <a:spLocks noChangeArrowheads="1"/>
                </p:cNvSpPr>
                <p:nvPr/>
              </p:nvSpPr>
              <p:spPr bwMode="auto">
                <a:xfrm>
                  <a:off x="1835" y="2755"/>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52" name="Rectangle 1051"/>
                <p:cNvSpPr>
                  <a:spLocks noChangeArrowheads="1"/>
                </p:cNvSpPr>
                <p:nvPr/>
              </p:nvSpPr>
              <p:spPr bwMode="auto">
                <a:xfrm>
                  <a:off x="1835" y="2784"/>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53" name="Rectangle 1052"/>
                <p:cNvSpPr>
                  <a:spLocks noChangeArrowheads="1"/>
                </p:cNvSpPr>
                <p:nvPr/>
              </p:nvSpPr>
              <p:spPr bwMode="auto">
                <a:xfrm>
                  <a:off x="1835" y="2813"/>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54" name="Rectangle 1053"/>
                <p:cNvSpPr>
                  <a:spLocks noChangeArrowheads="1"/>
                </p:cNvSpPr>
                <p:nvPr/>
              </p:nvSpPr>
              <p:spPr bwMode="auto">
                <a:xfrm>
                  <a:off x="1835" y="2842"/>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55" name="Rectangle 1054"/>
                <p:cNvSpPr>
                  <a:spLocks noChangeArrowheads="1"/>
                </p:cNvSpPr>
                <p:nvPr/>
              </p:nvSpPr>
              <p:spPr bwMode="auto">
                <a:xfrm>
                  <a:off x="1835" y="2871"/>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56" name="Rectangle 1055"/>
                <p:cNvSpPr>
                  <a:spLocks noChangeArrowheads="1"/>
                </p:cNvSpPr>
                <p:nvPr/>
              </p:nvSpPr>
              <p:spPr bwMode="auto">
                <a:xfrm>
                  <a:off x="1835" y="2900"/>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57" name="Rectangle 1056"/>
                <p:cNvSpPr>
                  <a:spLocks noChangeArrowheads="1"/>
                </p:cNvSpPr>
                <p:nvPr/>
              </p:nvSpPr>
              <p:spPr bwMode="auto">
                <a:xfrm>
                  <a:off x="1835" y="2930"/>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58" name="Rectangle 1057"/>
                <p:cNvSpPr>
                  <a:spLocks noChangeArrowheads="1"/>
                </p:cNvSpPr>
                <p:nvPr/>
              </p:nvSpPr>
              <p:spPr bwMode="auto">
                <a:xfrm>
                  <a:off x="1835" y="2959"/>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59" name="Rectangle 1058"/>
                <p:cNvSpPr>
                  <a:spLocks noChangeArrowheads="1"/>
                </p:cNvSpPr>
                <p:nvPr/>
              </p:nvSpPr>
              <p:spPr bwMode="auto">
                <a:xfrm>
                  <a:off x="1835" y="2988"/>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60" name="Rectangle 1059"/>
                <p:cNvSpPr>
                  <a:spLocks noChangeArrowheads="1"/>
                </p:cNvSpPr>
                <p:nvPr/>
              </p:nvSpPr>
              <p:spPr bwMode="auto">
                <a:xfrm>
                  <a:off x="1835" y="3017"/>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61" name="Rectangle 1060"/>
                <p:cNvSpPr>
                  <a:spLocks noChangeArrowheads="1"/>
                </p:cNvSpPr>
                <p:nvPr/>
              </p:nvSpPr>
              <p:spPr bwMode="auto">
                <a:xfrm>
                  <a:off x="1835" y="3046"/>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62" name="Rectangle 1061"/>
                <p:cNvSpPr>
                  <a:spLocks noChangeArrowheads="1"/>
                </p:cNvSpPr>
                <p:nvPr/>
              </p:nvSpPr>
              <p:spPr bwMode="auto">
                <a:xfrm>
                  <a:off x="1835" y="3075"/>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63" name="Rectangle 1062"/>
                <p:cNvSpPr>
                  <a:spLocks noChangeArrowheads="1"/>
                </p:cNvSpPr>
                <p:nvPr/>
              </p:nvSpPr>
              <p:spPr bwMode="auto">
                <a:xfrm>
                  <a:off x="1835" y="3104"/>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64" name="Rectangle 1063"/>
                <p:cNvSpPr>
                  <a:spLocks noChangeArrowheads="1"/>
                </p:cNvSpPr>
                <p:nvPr/>
              </p:nvSpPr>
              <p:spPr bwMode="auto">
                <a:xfrm>
                  <a:off x="1835" y="3133"/>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65" name="Rectangle 1064"/>
                <p:cNvSpPr>
                  <a:spLocks noChangeArrowheads="1"/>
                </p:cNvSpPr>
                <p:nvPr/>
              </p:nvSpPr>
              <p:spPr bwMode="auto">
                <a:xfrm>
                  <a:off x="1835" y="3162"/>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66" name="Rectangle 1065"/>
                <p:cNvSpPr>
                  <a:spLocks noChangeArrowheads="1"/>
                </p:cNvSpPr>
                <p:nvPr/>
              </p:nvSpPr>
              <p:spPr bwMode="auto">
                <a:xfrm>
                  <a:off x="1835" y="3191"/>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67" name="Rectangle 1066"/>
                <p:cNvSpPr>
                  <a:spLocks noChangeArrowheads="1"/>
                </p:cNvSpPr>
                <p:nvPr/>
              </p:nvSpPr>
              <p:spPr bwMode="auto">
                <a:xfrm>
                  <a:off x="1835" y="3220"/>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68" name="Rectangle 1067"/>
                <p:cNvSpPr>
                  <a:spLocks noChangeArrowheads="1"/>
                </p:cNvSpPr>
                <p:nvPr/>
              </p:nvSpPr>
              <p:spPr bwMode="auto">
                <a:xfrm>
                  <a:off x="1835" y="3249"/>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69" name="Rectangle 1068"/>
                <p:cNvSpPr>
                  <a:spLocks noChangeArrowheads="1"/>
                </p:cNvSpPr>
                <p:nvPr/>
              </p:nvSpPr>
              <p:spPr bwMode="auto">
                <a:xfrm>
                  <a:off x="1835" y="3278"/>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70" name="Rectangle 1069"/>
                <p:cNvSpPr>
                  <a:spLocks noChangeArrowheads="1"/>
                </p:cNvSpPr>
                <p:nvPr/>
              </p:nvSpPr>
              <p:spPr bwMode="auto">
                <a:xfrm>
                  <a:off x="1835" y="3307"/>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71" name="Rectangle 1070"/>
                <p:cNvSpPr>
                  <a:spLocks noChangeArrowheads="1"/>
                </p:cNvSpPr>
                <p:nvPr/>
              </p:nvSpPr>
              <p:spPr bwMode="auto">
                <a:xfrm>
                  <a:off x="1835" y="3336"/>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72" name="Rectangle 1071"/>
                <p:cNvSpPr>
                  <a:spLocks noChangeArrowheads="1"/>
                </p:cNvSpPr>
                <p:nvPr/>
              </p:nvSpPr>
              <p:spPr bwMode="auto">
                <a:xfrm>
                  <a:off x="1835" y="3366"/>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73" name="Rectangle 1072"/>
                <p:cNvSpPr>
                  <a:spLocks noChangeArrowheads="1"/>
                </p:cNvSpPr>
                <p:nvPr/>
              </p:nvSpPr>
              <p:spPr bwMode="auto">
                <a:xfrm>
                  <a:off x="1835" y="3395"/>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74" name="Rectangle 1073"/>
                <p:cNvSpPr>
                  <a:spLocks noChangeArrowheads="1"/>
                </p:cNvSpPr>
                <p:nvPr/>
              </p:nvSpPr>
              <p:spPr bwMode="auto">
                <a:xfrm>
                  <a:off x="1835" y="3424"/>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75" name="Rectangle 1074"/>
                <p:cNvSpPr>
                  <a:spLocks noChangeArrowheads="1"/>
                </p:cNvSpPr>
                <p:nvPr/>
              </p:nvSpPr>
              <p:spPr bwMode="auto">
                <a:xfrm>
                  <a:off x="1835" y="3453"/>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76" name="Rectangle 1075"/>
                <p:cNvSpPr>
                  <a:spLocks noChangeArrowheads="1"/>
                </p:cNvSpPr>
                <p:nvPr/>
              </p:nvSpPr>
              <p:spPr bwMode="auto">
                <a:xfrm>
                  <a:off x="1835" y="3482"/>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77" name="Rectangle 1076"/>
                <p:cNvSpPr>
                  <a:spLocks noChangeArrowheads="1"/>
                </p:cNvSpPr>
                <p:nvPr/>
              </p:nvSpPr>
              <p:spPr bwMode="auto">
                <a:xfrm>
                  <a:off x="1835" y="3511"/>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78" name="Rectangle 1077"/>
                <p:cNvSpPr>
                  <a:spLocks noChangeArrowheads="1"/>
                </p:cNvSpPr>
                <p:nvPr/>
              </p:nvSpPr>
              <p:spPr bwMode="auto">
                <a:xfrm>
                  <a:off x="1835" y="3540"/>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79" name="Rectangle 1078"/>
                <p:cNvSpPr>
                  <a:spLocks noChangeArrowheads="1"/>
                </p:cNvSpPr>
                <p:nvPr/>
              </p:nvSpPr>
              <p:spPr bwMode="auto">
                <a:xfrm>
                  <a:off x="1835" y="3569"/>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80" name="Rectangle 1079"/>
                <p:cNvSpPr>
                  <a:spLocks noChangeArrowheads="1"/>
                </p:cNvSpPr>
                <p:nvPr/>
              </p:nvSpPr>
              <p:spPr bwMode="auto">
                <a:xfrm>
                  <a:off x="1835" y="3598"/>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81" name="Rectangle 1080"/>
                <p:cNvSpPr>
                  <a:spLocks noChangeArrowheads="1"/>
                </p:cNvSpPr>
                <p:nvPr/>
              </p:nvSpPr>
              <p:spPr bwMode="auto">
                <a:xfrm>
                  <a:off x="1835" y="3627"/>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82" name="Rectangle 1081"/>
                <p:cNvSpPr>
                  <a:spLocks noChangeArrowheads="1"/>
                </p:cNvSpPr>
                <p:nvPr/>
              </p:nvSpPr>
              <p:spPr bwMode="auto">
                <a:xfrm>
                  <a:off x="1835" y="3656"/>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83" name="Rectangle 1082"/>
                <p:cNvSpPr>
                  <a:spLocks noChangeArrowheads="1"/>
                </p:cNvSpPr>
                <p:nvPr/>
              </p:nvSpPr>
              <p:spPr bwMode="auto">
                <a:xfrm>
                  <a:off x="1835" y="3685"/>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84" name="Rectangle 1083"/>
                <p:cNvSpPr>
                  <a:spLocks noChangeArrowheads="1"/>
                </p:cNvSpPr>
                <p:nvPr/>
              </p:nvSpPr>
              <p:spPr bwMode="auto">
                <a:xfrm>
                  <a:off x="1835" y="3714"/>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85" name="Rectangle 1084"/>
                <p:cNvSpPr>
                  <a:spLocks noChangeArrowheads="1"/>
                </p:cNvSpPr>
                <p:nvPr/>
              </p:nvSpPr>
              <p:spPr bwMode="auto">
                <a:xfrm>
                  <a:off x="1835" y="3743"/>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86" name="Rectangle 1085"/>
                <p:cNvSpPr>
                  <a:spLocks noChangeArrowheads="1"/>
                </p:cNvSpPr>
                <p:nvPr/>
              </p:nvSpPr>
              <p:spPr bwMode="auto">
                <a:xfrm>
                  <a:off x="1835" y="3773"/>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87" name="Rectangle 1086"/>
                <p:cNvSpPr>
                  <a:spLocks noChangeArrowheads="1"/>
                </p:cNvSpPr>
                <p:nvPr/>
              </p:nvSpPr>
              <p:spPr bwMode="auto">
                <a:xfrm>
                  <a:off x="1835" y="3802"/>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88" name="Rectangle 1087"/>
                <p:cNvSpPr>
                  <a:spLocks noChangeArrowheads="1"/>
                </p:cNvSpPr>
                <p:nvPr/>
              </p:nvSpPr>
              <p:spPr bwMode="auto">
                <a:xfrm>
                  <a:off x="1835" y="3831"/>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89" name="Rectangle 1088"/>
                <p:cNvSpPr>
                  <a:spLocks noChangeArrowheads="1"/>
                </p:cNvSpPr>
                <p:nvPr/>
              </p:nvSpPr>
              <p:spPr bwMode="auto">
                <a:xfrm>
                  <a:off x="1835" y="3860"/>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90" name="Rectangle 1089"/>
                <p:cNvSpPr>
                  <a:spLocks noChangeArrowheads="1"/>
                </p:cNvSpPr>
                <p:nvPr/>
              </p:nvSpPr>
              <p:spPr bwMode="auto">
                <a:xfrm>
                  <a:off x="1835" y="3889"/>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91" name="Rectangle 1090"/>
                <p:cNvSpPr>
                  <a:spLocks noChangeArrowheads="1"/>
                </p:cNvSpPr>
                <p:nvPr/>
              </p:nvSpPr>
              <p:spPr bwMode="auto">
                <a:xfrm>
                  <a:off x="1835" y="3918"/>
                  <a:ext cx="5" cy="5"/>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92" name="Rectangle 1091"/>
                <p:cNvSpPr>
                  <a:spLocks noChangeArrowheads="1"/>
                </p:cNvSpPr>
                <p:nvPr/>
              </p:nvSpPr>
              <p:spPr bwMode="auto">
                <a:xfrm>
                  <a:off x="2177" y="1999"/>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93" name="Rectangle 1092"/>
                <p:cNvSpPr>
                  <a:spLocks noChangeArrowheads="1"/>
                </p:cNvSpPr>
                <p:nvPr/>
              </p:nvSpPr>
              <p:spPr bwMode="auto">
                <a:xfrm>
                  <a:off x="2177" y="2028"/>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94" name="Rectangle 1093"/>
                <p:cNvSpPr>
                  <a:spLocks noChangeArrowheads="1"/>
                </p:cNvSpPr>
                <p:nvPr/>
              </p:nvSpPr>
              <p:spPr bwMode="auto">
                <a:xfrm>
                  <a:off x="2177" y="2057"/>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95" name="Rectangle 1094"/>
                <p:cNvSpPr>
                  <a:spLocks noChangeArrowheads="1"/>
                </p:cNvSpPr>
                <p:nvPr/>
              </p:nvSpPr>
              <p:spPr bwMode="auto">
                <a:xfrm>
                  <a:off x="2177" y="2087"/>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96" name="Rectangle 1095"/>
                <p:cNvSpPr>
                  <a:spLocks noChangeArrowheads="1"/>
                </p:cNvSpPr>
                <p:nvPr/>
              </p:nvSpPr>
              <p:spPr bwMode="auto">
                <a:xfrm>
                  <a:off x="2177" y="2116"/>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97" name="Rectangle 1096"/>
                <p:cNvSpPr>
                  <a:spLocks noChangeArrowheads="1"/>
                </p:cNvSpPr>
                <p:nvPr/>
              </p:nvSpPr>
              <p:spPr bwMode="auto">
                <a:xfrm>
                  <a:off x="2177" y="2145"/>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98" name="Rectangle 1097"/>
                <p:cNvSpPr>
                  <a:spLocks noChangeArrowheads="1"/>
                </p:cNvSpPr>
                <p:nvPr/>
              </p:nvSpPr>
              <p:spPr bwMode="auto">
                <a:xfrm>
                  <a:off x="2177" y="2174"/>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099" name="Rectangle 1098"/>
                <p:cNvSpPr>
                  <a:spLocks noChangeArrowheads="1"/>
                </p:cNvSpPr>
                <p:nvPr/>
              </p:nvSpPr>
              <p:spPr bwMode="auto">
                <a:xfrm>
                  <a:off x="2177" y="2203"/>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00" name="Rectangle 1099"/>
                <p:cNvSpPr>
                  <a:spLocks noChangeArrowheads="1"/>
                </p:cNvSpPr>
                <p:nvPr/>
              </p:nvSpPr>
              <p:spPr bwMode="auto">
                <a:xfrm>
                  <a:off x="2177" y="2232"/>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01" name="Rectangle 1100"/>
                <p:cNvSpPr>
                  <a:spLocks noChangeArrowheads="1"/>
                </p:cNvSpPr>
                <p:nvPr/>
              </p:nvSpPr>
              <p:spPr bwMode="auto">
                <a:xfrm>
                  <a:off x="2177" y="2261"/>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1102" name="Rectangle 1101"/>
                <p:cNvSpPr>
                  <a:spLocks noChangeArrowheads="1"/>
                </p:cNvSpPr>
                <p:nvPr/>
              </p:nvSpPr>
              <p:spPr bwMode="auto">
                <a:xfrm>
                  <a:off x="2177" y="2290"/>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grpSp>
          <p:grpSp>
            <p:nvGrpSpPr>
              <p:cNvPr id="213" name="Group 212"/>
              <p:cNvGrpSpPr>
                <a:grpSpLocks/>
              </p:cNvGrpSpPr>
              <p:nvPr/>
            </p:nvGrpSpPr>
            <p:grpSpPr bwMode="auto">
              <a:xfrm>
                <a:off x="2177" y="1999"/>
                <a:ext cx="1030" cy="1924"/>
                <a:chOff x="2177" y="1999"/>
                <a:chExt cx="1030" cy="1924"/>
              </a:xfrm>
            </p:grpSpPr>
            <p:sp>
              <p:nvSpPr>
                <p:cNvPr id="703" name="Rectangle 702"/>
                <p:cNvSpPr>
                  <a:spLocks noChangeArrowheads="1"/>
                </p:cNvSpPr>
                <p:nvPr/>
              </p:nvSpPr>
              <p:spPr bwMode="auto">
                <a:xfrm>
                  <a:off x="2177" y="2319"/>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04" name="Rectangle 703"/>
                <p:cNvSpPr>
                  <a:spLocks noChangeArrowheads="1"/>
                </p:cNvSpPr>
                <p:nvPr/>
              </p:nvSpPr>
              <p:spPr bwMode="auto">
                <a:xfrm>
                  <a:off x="2177" y="2348"/>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05" name="Rectangle 704"/>
                <p:cNvSpPr>
                  <a:spLocks noChangeArrowheads="1"/>
                </p:cNvSpPr>
                <p:nvPr/>
              </p:nvSpPr>
              <p:spPr bwMode="auto">
                <a:xfrm>
                  <a:off x="2177" y="2377"/>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06" name="Rectangle 705"/>
                <p:cNvSpPr>
                  <a:spLocks noChangeArrowheads="1"/>
                </p:cNvSpPr>
                <p:nvPr/>
              </p:nvSpPr>
              <p:spPr bwMode="auto">
                <a:xfrm>
                  <a:off x="2177" y="2406"/>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07" name="Rectangle 706"/>
                <p:cNvSpPr>
                  <a:spLocks noChangeArrowheads="1"/>
                </p:cNvSpPr>
                <p:nvPr/>
              </p:nvSpPr>
              <p:spPr bwMode="auto">
                <a:xfrm>
                  <a:off x="2177" y="2435"/>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08" name="Rectangle 707"/>
                <p:cNvSpPr>
                  <a:spLocks noChangeArrowheads="1"/>
                </p:cNvSpPr>
                <p:nvPr/>
              </p:nvSpPr>
              <p:spPr bwMode="auto">
                <a:xfrm>
                  <a:off x="2177" y="2464"/>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09" name="Rectangle 708"/>
                <p:cNvSpPr>
                  <a:spLocks noChangeArrowheads="1"/>
                </p:cNvSpPr>
                <p:nvPr/>
              </p:nvSpPr>
              <p:spPr bwMode="auto">
                <a:xfrm>
                  <a:off x="2177" y="2493"/>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10" name="Rectangle 709"/>
                <p:cNvSpPr>
                  <a:spLocks noChangeArrowheads="1"/>
                </p:cNvSpPr>
                <p:nvPr/>
              </p:nvSpPr>
              <p:spPr bwMode="auto">
                <a:xfrm>
                  <a:off x="2177" y="2523"/>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11" name="Rectangle 710"/>
                <p:cNvSpPr>
                  <a:spLocks noChangeArrowheads="1"/>
                </p:cNvSpPr>
                <p:nvPr/>
              </p:nvSpPr>
              <p:spPr bwMode="auto">
                <a:xfrm>
                  <a:off x="2177" y="2552"/>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12" name="Rectangle 711"/>
                <p:cNvSpPr>
                  <a:spLocks noChangeArrowheads="1"/>
                </p:cNvSpPr>
                <p:nvPr/>
              </p:nvSpPr>
              <p:spPr bwMode="auto">
                <a:xfrm>
                  <a:off x="2177" y="2581"/>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13" name="Rectangle 712"/>
                <p:cNvSpPr>
                  <a:spLocks noChangeArrowheads="1"/>
                </p:cNvSpPr>
                <p:nvPr/>
              </p:nvSpPr>
              <p:spPr bwMode="auto">
                <a:xfrm>
                  <a:off x="2177" y="2610"/>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14" name="Rectangle 713"/>
                <p:cNvSpPr>
                  <a:spLocks noChangeArrowheads="1"/>
                </p:cNvSpPr>
                <p:nvPr/>
              </p:nvSpPr>
              <p:spPr bwMode="auto">
                <a:xfrm>
                  <a:off x="2177" y="2639"/>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15" name="Rectangle 714"/>
                <p:cNvSpPr>
                  <a:spLocks noChangeArrowheads="1"/>
                </p:cNvSpPr>
                <p:nvPr/>
              </p:nvSpPr>
              <p:spPr bwMode="auto">
                <a:xfrm>
                  <a:off x="2177" y="2668"/>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16" name="Rectangle 715"/>
                <p:cNvSpPr>
                  <a:spLocks noChangeArrowheads="1"/>
                </p:cNvSpPr>
                <p:nvPr/>
              </p:nvSpPr>
              <p:spPr bwMode="auto">
                <a:xfrm>
                  <a:off x="2177" y="2697"/>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17" name="Rectangle 716"/>
                <p:cNvSpPr>
                  <a:spLocks noChangeArrowheads="1"/>
                </p:cNvSpPr>
                <p:nvPr/>
              </p:nvSpPr>
              <p:spPr bwMode="auto">
                <a:xfrm>
                  <a:off x="2177" y="2726"/>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18" name="Rectangle 717"/>
                <p:cNvSpPr>
                  <a:spLocks noChangeArrowheads="1"/>
                </p:cNvSpPr>
                <p:nvPr/>
              </p:nvSpPr>
              <p:spPr bwMode="auto">
                <a:xfrm>
                  <a:off x="2177" y="2755"/>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19" name="Rectangle 718"/>
                <p:cNvSpPr>
                  <a:spLocks noChangeArrowheads="1"/>
                </p:cNvSpPr>
                <p:nvPr/>
              </p:nvSpPr>
              <p:spPr bwMode="auto">
                <a:xfrm>
                  <a:off x="2177" y="2784"/>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20" name="Rectangle 719"/>
                <p:cNvSpPr>
                  <a:spLocks noChangeArrowheads="1"/>
                </p:cNvSpPr>
                <p:nvPr/>
              </p:nvSpPr>
              <p:spPr bwMode="auto">
                <a:xfrm>
                  <a:off x="2177" y="2813"/>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21" name="Rectangle 720"/>
                <p:cNvSpPr>
                  <a:spLocks noChangeArrowheads="1"/>
                </p:cNvSpPr>
                <p:nvPr/>
              </p:nvSpPr>
              <p:spPr bwMode="auto">
                <a:xfrm>
                  <a:off x="2177" y="2842"/>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22" name="Rectangle 721"/>
                <p:cNvSpPr>
                  <a:spLocks noChangeArrowheads="1"/>
                </p:cNvSpPr>
                <p:nvPr/>
              </p:nvSpPr>
              <p:spPr bwMode="auto">
                <a:xfrm>
                  <a:off x="2177" y="2871"/>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23" name="Rectangle 722"/>
                <p:cNvSpPr>
                  <a:spLocks noChangeArrowheads="1"/>
                </p:cNvSpPr>
                <p:nvPr/>
              </p:nvSpPr>
              <p:spPr bwMode="auto">
                <a:xfrm>
                  <a:off x="2177" y="2900"/>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24" name="Rectangle 723"/>
                <p:cNvSpPr>
                  <a:spLocks noChangeArrowheads="1"/>
                </p:cNvSpPr>
                <p:nvPr/>
              </p:nvSpPr>
              <p:spPr bwMode="auto">
                <a:xfrm>
                  <a:off x="2177" y="2930"/>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25" name="Rectangle 724"/>
                <p:cNvSpPr>
                  <a:spLocks noChangeArrowheads="1"/>
                </p:cNvSpPr>
                <p:nvPr/>
              </p:nvSpPr>
              <p:spPr bwMode="auto">
                <a:xfrm>
                  <a:off x="2177" y="2959"/>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26" name="Rectangle 725"/>
                <p:cNvSpPr>
                  <a:spLocks noChangeArrowheads="1"/>
                </p:cNvSpPr>
                <p:nvPr/>
              </p:nvSpPr>
              <p:spPr bwMode="auto">
                <a:xfrm>
                  <a:off x="2177" y="2988"/>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27" name="Rectangle 726"/>
                <p:cNvSpPr>
                  <a:spLocks noChangeArrowheads="1"/>
                </p:cNvSpPr>
                <p:nvPr/>
              </p:nvSpPr>
              <p:spPr bwMode="auto">
                <a:xfrm>
                  <a:off x="2177" y="3017"/>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28" name="Rectangle 727"/>
                <p:cNvSpPr>
                  <a:spLocks noChangeArrowheads="1"/>
                </p:cNvSpPr>
                <p:nvPr/>
              </p:nvSpPr>
              <p:spPr bwMode="auto">
                <a:xfrm>
                  <a:off x="2177" y="3046"/>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29" name="Rectangle 728"/>
                <p:cNvSpPr>
                  <a:spLocks noChangeArrowheads="1"/>
                </p:cNvSpPr>
                <p:nvPr/>
              </p:nvSpPr>
              <p:spPr bwMode="auto">
                <a:xfrm>
                  <a:off x="2177" y="3075"/>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30" name="Rectangle 729"/>
                <p:cNvSpPr>
                  <a:spLocks noChangeArrowheads="1"/>
                </p:cNvSpPr>
                <p:nvPr/>
              </p:nvSpPr>
              <p:spPr bwMode="auto">
                <a:xfrm>
                  <a:off x="2177" y="3104"/>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31" name="Rectangle 730"/>
                <p:cNvSpPr>
                  <a:spLocks noChangeArrowheads="1"/>
                </p:cNvSpPr>
                <p:nvPr/>
              </p:nvSpPr>
              <p:spPr bwMode="auto">
                <a:xfrm>
                  <a:off x="2177" y="3133"/>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32" name="Rectangle 731"/>
                <p:cNvSpPr>
                  <a:spLocks noChangeArrowheads="1"/>
                </p:cNvSpPr>
                <p:nvPr/>
              </p:nvSpPr>
              <p:spPr bwMode="auto">
                <a:xfrm>
                  <a:off x="2177" y="3162"/>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33" name="Rectangle 732"/>
                <p:cNvSpPr>
                  <a:spLocks noChangeArrowheads="1"/>
                </p:cNvSpPr>
                <p:nvPr/>
              </p:nvSpPr>
              <p:spPr bwMode="auto">
                <a:xfrm>
                  <a:off x="2177" y="3191"/>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34" name="Rectangle 733"/>
                <p:cNvSpPr>
                  <a:spLocks noChangeArrowheads="1"/>
                </p:cNvSpPr>
                <p:nvPr/>
              </p:nvSpPr>
              <p:spPr bwMode="auto">
                <a:xfrm>
                  <a:off x="2177" y="3220"/>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35" name="Rectangle 734"/>
                <p:cNvSpPr>
                  <a:spLocks noChangeArrowheads="1"/>
                </p:cNvSpPr>
                <p:nvPr/>
              </p:nvSpPr>
              <p:spPr bwMode="auto">
                <a:xfrm>
                  <a:off x="2177" y="3249"/>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36" name="Rectangle 735"/>
                <p:cNvSpPr>
                  <a:spLocks noChangeArrowheads="1"/>
                </p:cNvSpPr>
                <p:nvPr/>
              </p:nvSpPr>
              <p:spPr bwMode="auto">
                <a:xfrm>
                  <a:off x="2177" y="3278"/>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37" name="Rectangle 736"/>
                <p:cNvSpPr>
                  <a:spLocks noChangeArrowheads="1"/>
                </p:cNvSpPr>
                <p:nvPr/>
              </p:nvSpPr>
              <p:spPr bwMode="auto">
                <a:xfrm>
                  <a:off x="2177" y="3307"/>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38" name="Rectangle 737"/>
                <p:cNvSpPr>
                  <a:spLocks noChangeArrowheads="1"/>
                </p:cNvSpPr>
                <p:nvPr/>
              </p:nvSpPr>
              <p:spPr bwMode="auto">
                <a:xfrm>
                  <a:off x="2177" y="3336"/>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39" name="Rectangle 738"/>
                <p:cNvSpPr>
                  <a:spLocks noChangeArrowheads="1"/>
                </p:cNvSpPr>
                <p:nvPr/>
              </p:nvSpPr>
              <p:spPr bwMode="auto">
                <a:xfrm>
                  <a:off x="2177" y="3366"/>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40" name="Rectangle 739"/>
                <p:cNvSpPr>
                  <a:spLocks noChangeArrowheads="1"/>
                </p:cNvSpPr>
                <p:nvPr/>
              </p:nvSpPr>
              <p:spPr bwMode="auto">
                <a:xfrm>
                  <a:off x="2177" y="3395"/>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41" name="Rectangle 740"/>
                <p:cNvSpPr>
                  <a:spLocks noChangeArrowheads="1"/>
                </p:cNvSpPr>
                <p:nvPr/>
              </p:nvSpPr>
              <p:spPr bwMode="auto">
                <a:xfrm>
                  <a:off x="2177" y="3424"/>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42" name="Rectangle 741"/>
                <p:cNvSpPr>
                  <a:spLocks noChangeArrowheads="1"/>
                </p:cNvSpPr>
                <p:nvPr/>
              </p:nvSpPr>
              <p:spPr bwMode="auto">
                <a:xfrm>
                  <a:off x="2177" y="3453"/>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43" name="Rectangle 742"/>
                <p:cNvSpPr>
                  <a:spLocks noChangeArrowheads="1"/>
                </p:cNvSpPr>
                <p:nvPr/>
              </p:nvSpPr>
              <p:spPr bwMode="auto">
                <a:xfrm>
                  <a:off x="2177" y="3482"/>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44" name="Rectangle 743"/>
                <p:cNvSpPr>
                  <a:spLocks noChangeArrowheads="1"/>
                </p:cNvSpPr>
                <p:nvPr/>
              </p:nvSpPr>
              <p:spPr bwMode="auto">
                <a:xfrm>
                  <a:off x="2177" y="3511"/>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45" name="Rectangle 744"/>
                <p:cNvSpPr>
                  <a:spLocks noChangeArrowheads="1"/>
                </p:cNvSpPr>
                <p:nvPr/>
              </p:nvSpPr>
              <p:spPr bwMode="auto">
                <a:xfrm>
                  <a:off x="2177" y="3540"/>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46" name="Rectangle 745"/>
                <p:cNvSpPr>
                  <a:spLocks noChangeArrowheads="1"/>
                </p:cNvSpPr>
                <p:nvPr/>
              </p:nvSpPr>
              <p:spPr bwMode="auto">
                <a:xfrm>
                  <a:off x="2177" y="3569"/>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47" name="Rectangle 746"/>
                <p:cNvSpPr>
                  <a:spLocks noChangeArrowheads="1"/>
                </p:cNvSpPr>
                <p:nvPr/>
              </p:nvSpPr>
              <p:spPr bwMode="auto">
                <a:xfrm>
                  <a:off x="2177" y="3598"/>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48" name="Rectangle 747"/>
                <p:cNvSpPr>
                  <a:spLocks noChangeArrowheads="1"/>
                </p:cNvSpPr>
                <p:nvPr/>
              </p:nvSpPr>
              <p:spPr bwMode="auto">
                <a:xfrm>
                  <a:off x="2177" y="3627"/>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49" name="Rectangle 748"/>
                <p:cNvSpPr>
                  <a:spLocks noChangeArrowheads="1"/>
                </p:cNvSpPr>
                <p:nvPr/>
              </p:nvSpPr>
              <p:spPr bwMode="auto">
                <a:xfrm>
                  <a:off x="2177" y="3656"/>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50" name="Rectangle 749"/>
                <p:cNvSpPr>
                  <a:spLocks noChangeArrowheads="1"/>
                </p:cNvSpPr>
                <p:nvPr/>
              </p:nvSpPr>
              <p:spPr bwMode="auto">
                <a:xfrm>
                  <a:off x="2177" y="3685"/>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51" name="Rectangle 750"/>
                <p:cNvSpPr>
                  <a:spLocks noChangeArrowheads="1"/>
                </p:cNvSpPr>
                <p:nvPr/>
              </p:nvSpPr>
              <p:spPr bwMode="auto">
                <a:xfrm>
                  <a:off x="2177" y="3714"/>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52" name="Rectangle 751"/>
                <p:cNvSpPr>
                  <a:spLocks noChangeArrowheads="1"/>
                </p:cNvSpPr>
                <p:nvPr/>
              </p:nvSpPr>
              <p:spPr bwMode="auto">
                <a:xfrm>
                  <a:off x="2177" y="3743"/>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53" name="Rectangle 752"/>
                <p:cNvSpPr>
                  <a:spLocks noChangeArrowheads="1"/>
                </p:cNvSpPr>
                <p:nvPr/>
              </p:nvSpPr>
              <p:spPr bwMode="auto">
                <a:xfrm>
                  <a:off x="2177" y="3773"/>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54" name="Rectangle 753"/>
                <p:cNvSpPr>
                  <a:spLocks noChangeArrowheads="1"/>
                </p:cNvSpPr>
                <p:nvPr/>
              </p:nvSpPr>
              <p:spPr bwMode="auto">
                <a:xfrm>
                  <a:off x="2177" y="3802"/>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55" name="Rectangle 754"/>
                <p:cNvSpPr>
                  <a:spLocks noChangeArrowheads="1"/>
                </p:cNvSpPr>
                <p:nvPr/>
              </p:nvSpPr>
              <p:spPr bwMode="auto">
                <a:xfrm>
                  <a:off x="2177" y="3831"/>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56" name="Rectangle 755"/>
                <p:cNvSpPr>
                  <a:spLocks noChangeArrowheads="1"/>
                </p:cNvSpPr>
                <p:nvPr/>
              </p:nvSpPr>
              <p:spPr bwMode="auto">
                <a:xfrm>
                  <a:off x="2177" y="3860"/>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57" name="Rectangle 756"/>
                <p:cNvSpPr>
                  <a:spLocks noChangeArrowheads="1"/>
                </p:cNvSpPr>
                <p:nvPr/>
              </p:nvSpPr>
              <p:spPr bwMode="auto">
                <a:xfrm>
                  <a:off x="2177" y="3889"/>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58" name="Rectangle 757"/>
                <p:cNvSpPr>
                  <a:spLocks noChangeArrowheads="1"/>
                </p:cNvSpPr>
                <p:nvPr/>
              </p:nvSpPr>
              <p:spPr bwMode="auto">
                <a:xfrm>
                  <a:off x="2177" y="3918"/>
                  <a:ext cx="5" cy="5"/>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59" name="Rectangle 758"/>
                <p:cNvSpPr>
                  <a:spLocks noChangeArrowheads="1"/>
                </p:cNvSpPr>
                <p:nvPr/>
              </p:nvSpPr>
              <p:spPr bwMode="auto">
                <a:xfrm>
                  <a:off x="2519" y="1999"/>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60" name="Rectangle 759"/>
                <p:cNvSpPr>
                  <a:spLocks noChangeArrowheads="1"/>
                </p:cNvSpPr>
                <p:nvPr/>
              </p:nvSpPr>
              <p:spPr bwMode="auto">
                <a:xfrm>
                  <a:off x="2519" y="2028"/>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61" name="Rectangle 760"/>
                <p:cNvSpPr>
                  <a:spLocks noChangeArrowheads="1"/>
                </p:cNvSpPr>
                <p:nvPr/>
              </p:nvSpPr>
              <p:spPr bwMode="auto">
                <a:xfrm>
                  <a:off x="2519" y="2057"/>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62" name="Rectangle 761"/>
                <p:cNvSpPr>
                  <a:spLocks noChangeArrowheads="1"/>
                </p:cNvSpPr>
                <p:nvPr/>
              </p:nvSpPr>
              <p:spPr bwMode="auto">
                <a:xfrm>
                  <a:off x="2519" y="2087"/>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63" name="Rectangle 762"/>
                <p:cNvSpPr>
                  <a:spLocks noChangeArrowheads="1"/>
                </p:cNvSpPr>
                <p:nvPr/>
              </p:nvSpPr>
              <p:spPr bwMode="auto">
                <a:xfrm>
                  <a:off x="2519" y="2116"/>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64" name="Rectangle 763"/>
                <p:cNvSpPr>
                  <a:spLocks noChangeArrowheads="1"/>
                </p:cNvSpPr>
                <p:nvPr/>
              </p:nvSpPr>
              <p:spPr bwMode="auto">
                <a:xfrm>
                  <a:off x="2519" y="2145"/>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65" name="Rectangle 764"/>
                <p:cNvSpPr>
                  <a:spLocks noChangeArrowheads="1"/>
                </p:cNvSpPr>
                <p:nvPr/>
              </p:nvSpPr>
              <p:spPr bwMode="auto">
                <a:xfrm>
                  <a:off x="2519" y="2174"/>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66" name="Rectangle 765"/>
                <p:cNvSpPr>
                  <a:spLocks noChangeArrowheads="1"/>
                </p:cNvSpPr>
                <p:nvPr/>
              </p:nvSpPr>
              <p:spPr bwMode="auto">
                <a:xfrm>
                  <a:off x="2519" y="2203"/>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67" name="Rectangle 766"/>
                <p:cNvSpPr>
                  <a:spLocks noChangeArrowheads="1"/>
                </p:cNvSpPr>
                <p:nvPr/>
              </p:nvSpPr>
              <p:spPr bwMode="auto">
                <a:xfrm>
                  <a:off x="2519" y="2232"/>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68" name="Rectangle 767"/>
                <p:cNvSpPr>
                  <a:spLocks noChangeArrowheads="1"/>
                </p:cNvSpPr>
                <p:nvPr/>
              </p:nvSpPr>
              <p:spPr bwMode="auto">
                <a:xfrm>
                  <a:off x="2519" y="2261"/>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69" name="Rectangle 768"/>
                <p:cNvSpPr>
                  <a:spLocks noChangeArrowheads="1"/>
                </p:cNvSpPr>
                <p:nvPr/>
              </p:nvSpPr>
              <p:spPr bwMode="auto">
                <a:xfrm>
                  <a:off x="2519" y="2290"/>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70" name="Rectangle 769"/>
                <p:cNvSpPr>
                  <a:spLocks noChangeArrowheads="1"/>
                </p:cNvSpPr>
                <p:nvPr/>
              </p:nvSpPr>
              <p:spPr bwMode="auto">
                <a:xfrm>
                  <a:off x="2519" y="2319"/>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71" name="Rectangle 770"/>
                <p:cNvSpPr>
                  <a:spLocks noChangeArrowheads="1"/>
                </p:cNvSpPr>
                <p:nvPr/>
              </p:nvSpPr>
              <p:spPr bwMode="auto">
                <a:xfrm>
                  <a:off x="2519" y="2348"/>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72" name="Rectangle 771"/>
                <p:cNvSpPr>
                  <a:spLocks noChangeArrowheads="1"/>
                </p:cNvSpPr>
                <p:nvPr/>
              </p:nvSpPr>
              <p:spPr bwMode="auto">
                <a:xfrm>
                  <a:off x="2519" y="2377"/>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73" name="Rectangle 772"/>
                <p:cNvSpPr>
                  <a:spLocks noChangeArrowheads="1"/>
                </p:cNvSpPr>
                <p:nvPr/>
              </p:nvSpPr>
              <p:spPr bwMode="auto">
                <a:xfrm>
                  <a:off x="2519" y="2406"/>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74" name="Rectangle 773"/>
                <p:cNvSpPr>
                  <a:spLocks noChangeArrowheads="1"/>
                </p:cNvSpPr>
                <p:nvPr/>
              </p:nvSpPr>
              <p:spPr bwMode="auto">
                <a:xfrm>
                  <a:off x="2519" y="2435"/>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75" name="Rectangle 774"/>
                <p:cNvSpPr>
                  <a:spLocks noChangeArrowheads="1"/>
                </p:cNvSpPr>
                <p:nvPr/>
              </p:nvSpPr>
              <p:spPr bwMode="auto">
                <a:xfrm>
                  <a:off x="2519" y="2464"/>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76" name="Rectangle 775"/>
                <p:cNvSpPr>
                  <a:spLocks noChangeArrowheads="1"/>
                </p:cNvSpPr>
                <p:nvPr/>
              </p:nvSpPr>
              <p:spPr bwMode="auto">
                <a:xfrm>
                  <a:off x="2519" y="2493"/>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77" name="Rectangle 776"/>
                <p:cNvSpPr>
                  <a:spLocks noChangeArrowheads="1"/>
                </p:cNvSpPr>
                <p:nvPr/>
              </p:nvSpPr>
              <p:spPr bwMode="auto">
                <a:xfrm>
                  <a:off x="2519" y="2523"/>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78" name="Rectangle 777"/>
                <p:cNvSpPr>
                  <a:spLocks noChangeArrowheads="1"/>
                </p:cNvSpPr>
                <p:nvPr/>
              </p:nvSpPr>
              <p:spPr bwMode="auto">
                <a:xfrm>
                  <a:off x="2519" y="2552"/>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79" name="Rectangle 778"/>
                <p:cNvSpPr>
                  <a:spLocks noChangeArrowheads="1"/>
                </p:cNvSpPr>
                <p:nvPr/>
              </p:nvSpPr>
              <p:spPr bwMode="auto">
                <a:xfrm>
                  <a:off x="2519" y="2581"/>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80" name="Rectangle 779"/>
                <p:cNvSpPr>
                  <a:spLocks noChangeArrowheads="1"/>
                </p:cNvSpPr>
                <p:nvPr/>
              </p:nvSpPr>
              <p:spPr bwMode="auto">
                <a:xfrm>
                  <a:off x="2519" y="2610"/>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81" name="Rectangle 780"/>
                <p:cNvSpPr>
                  <a:spLocks noChangeArrowheads="1"/>
                </p:cNvSpPr>
                <p:nvPr/>
              </p:nvSpPr>
              <p:spPr bwMode="auto">
                <a:xfrm>
                  <a:off x="2519" y="2639"/>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82" name="Rectangle 781"/>
                <p:cNvSpPr>
                  <a:spLocks noChangeArrowheads="1"/>
                </p:cNvSpPr>
                <p:nvPr/>
              </p:nvSpPr>
              <p:spPr bwMode="auto">
                <a:xfrm>
                  <a:off x="2519" y="2668"/>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83" name="Rectangle 782"/>
                <p:cNvSpPr>
                  <a:spLocks noChangeArrowheads="1"/>
                </p:cNvSpPr>
                <p:nvPr/>
              </p:nvSpPr>
              <p:spPr bwMode="auto">
                <a:xfrm>
                  <a:off x="2519" y="2697"/>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84" name="Rectangle 783"/>
                <p:cNvSpPr>
                  <a:spLocks noChangeArrowheads="1"/>
                </p:cNvSpPr>
                <p:nvPr/>
              </p:nvSpPr>
              <p:spPr bwMode="auto">
                <a:xfrm>
                  <a:off x="2519" y="2726"/>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85" name="Rectangle 784"/>
                <p:cNvSpPr>
                  <a:spLocks noChangeArrowheads="1"/>
                </p:cNvSpPr>
                <p:nvPr/>
              </p:nvSpPr>
              <p:spPr bwMode="auto">
                <a:xfrm>
                  <a:off x="2519" y="2755"/>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86" name="Rectangle 785"/>
                <p:cNvSpPr>
                  <a:spLocks noChangeArrowheads="1"/>
                </p:cNvSpPr>
                <p:nvPr/>
              </p:nvSpPr>
              <p:spPr bwMode="auto">
                <a:xfrm>
                  <a:off x="2519" y="2784"/>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87" name="Rectangle 786"/>
                <p:cNvSpPr>
                  <a:spLocks noChangeArrowheads="1"/>
                </p:cNvSpPr>
                <p:nvPr/>
              </p:nvSpPr>
              <p:spPr bwMode="auto">
                <a:xfrm>
                  <a:off x="2519" y="2813"/>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88" name="Rectangle 787"/>
                <p:cNvSpPr>
                  <a:spLocks noChangeArrowheads="1"/>
                </p:cNvSpPr>
                <p:nvPr/>
              </p:nvSpPr>
              <p:spPr bwMode="auto">
                <a:xfrm>
                  <a:off x="2519" y="2842"/>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89" name="Rectangle 788"/>
                <p:cNvSpPr>
                  <a:spLocks noChangeArrowheads="1"/>
                </p:cNvSpPr>
                <p:nvPr/>
              </p:nvSpPr>
              <p:spPr bwMode="auto">
                <a:xfrm>
                  <a:off x="2519" y="2871"/>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90" name="Rectangle 789"/>
                <p:cNvSpPr>
                  <a:spLocks noChangeArrowheads="1"/>
                </p:cNvSpPr>
                <p:nvPr/>
              </p:nvSpPr>
              <p:spPr bwMode="auto">
                <a:xfrm>
                  <a:off x="2519" y="2900"/>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91" name="Rectangle 790"/>
                <p:cNvSpPr>
                  <a:spLocks noChangeArrowheads="1"/>
                </p:cNvSpPr>
                <p:nvPr/>
              </p:nvSpPr>
              <p:spPr bwMode="auto">
                <a:xfrm>
                  <a:off x="2519" y="2930"/>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92" name="Rectangle 791"/>
                <p:cNvSpPr>
                  <a:spLocks noChangeArrowheads="1"/>
                </p:cNvSpPr>
                <p:nvPr/>
              </p:nvSpPr>
              <p:spPr bwMode="auto">
                <a:xfrm>
                  <a:off x="2519" y="2959"/>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93" name="Rectangle 792"/>
                <p:cNvSpPr>
                  <a:spLocks noChangeArrowheads="1"/>
                </p:cNvSpPr>
                <p:nvPr/>
              </p:nvSpPr>
              <p:spPr bwMode="auto">
                <a:xfrm>
                  <a:off x="2519" y="2988"/>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94" name="Rectangle 793"/>
                <p:cNvSpPr>
                  <a:spLocks noChangeArrowheads="1"/>
                </p:cNvSpPr>
                <p:nvPr/>
              </p:nvSpPr>
              <p:spPr bwMode="auto">
                <a:xfrm>
                  <a:off x="2519" y="3017"/>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95" name="Rectangle 794"/>
                <p:cNvSpPr>
                  <a:spLocks noChangeArrowheads="1"/>
                </p:cNvSpPr>
                <p:nvPr/>
              </p:nvSpPr>
              <p:spPr bwMode="auto">
                <a:xfrm>
                  <a:off x="2519" y="3046"/>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96" name="Rectangle 795"/>
                <p:cNvSpPr>
                  <a:spLocks noChangeArrowheads="1"/>
                </p:cNvSpPr>
                <p:nvPr/>
              </p:nvSpPr>
              <p:spPr bwMode="auto">
                <a:xfrm>
                  <a:off x="2519" y="3075"/>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97" name="Rectangle 796"/>
                <p:cNvSpPr>
                  <a:spLocks noChangeArrowheads="1"/>
                </p:cNvSpPr>
                <p:nvPr/>
              </p:nvSpPr>
              <p:spPr bwMode="auto">
                <a:xfrm>
                  <a:off x="2519" y="3104"/>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98" name="Rectangle 797"/>
                <p:cNvSpPr>
                  <a:spLocks noChangeArrowheads="1"/>
                </p:cNvSpPr>
                <p:nvPr/>
              </p:nvSpPr>
              <p:spPr bwMode="auto">
                <a:xfrm>
                  <a:off x="2519" y="3133"/>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99" name="Rectangle 798"/>
                <p:cNvSpPr>
                  <a:spLocks noChangeArrowheads="1"/>
                </p:cNvSpPr>
                <p:nvPr/>
              </p:nvSpPr>
              <p:spPr bwMode="auto">
                <a:xfrm>
                  <a:off x="2519" y="3162"/>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00" name="Rectangle 799"/>
                <p:cNvSpPr>
                  <a:spLocks noChangeArrowheads="1"/>
                </p:cNvSpPr>
                <p:nvPr/>
              </p:nvSpPr>
              <p:spPr bwMode="auto">
                <a:xfrm>
                  <a:off x="2519" y="3191"/>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01" name="Rectangle 800"/>
                <p:cNvSpPr>
                  <a:spLocks noChangeArrowheads="1"/>
                </p:cNvSpPr>
                <p:nvPr/>
              </p:nvSpPr>
              <p:spPr bwMode="auto">
                <a:xfrm>
                  <a:off x="2519" y="3220"/>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02" name="Rectangle 801"/>
                <p:cNvSpPr>
                  <a:spLocks noChangeArrowheads="1"/>
                </p:cNvSpPr>
                <p:nvPr/>
              </p:nvSpPr>
              <p:spPr bwMode="auto">
                <a:xfrm>
                  <a:off x="2519" y="3249"/>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03" name="Rectangle 802"/>
                <p:cNvSpPr>
                  <a:spLocks noChangeArrowheads="1"/>
                </p:cNvSpPr>
                <p:nvPr/>
              </p:nvSpPr>
              <p:spPr bwMode="auto">
                <a:xfrm>
                  <a:off x="2519" y="3278"/>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04" name="Rectangle 803"/>
                <p:cNvSpPr>
                  <a:spLocks noChangeArrowheads="1"/>
                </p:cNvSpPr>
                <p:nvPr/>
              </p:nvSpPr>
              <p:spPr bwMode="auto">
                <a:xfrm>
                  <a:off x="2519" y="3307"/>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05" name="Rectangle 804"/>
                <p:cNvSpPr>
                  <a:spLocks noChangeArrowheads="1"/>
                </p:cNvSpPr>
                <p:nvPr/>
              </p:nvSpPr>
              <p:spPr bwMode="auto">
                <a:xfrm>
                  <a:off x="2519" y="3336"/>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06" name="Rectangle 805"/>
                <p:cNvSpPr>
                  <a:spLocks noChangeArrowheads="1"/>
                </p:cNvSpPr>
                <p:nvPr/>
              </p:nvSpPr>
              <p:spPr bwMode="auto">
                <a:xfrm>
                  <a:off x="2519" y="3366"/>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07" name="Rectangle 806"/>
                <p:cNvSpPr>
                  <a:spLocks noChangeArrowheads="1"/>
                </p:cNvSpPr>
                <p:nvPr/>
              </p:nvSpPr>
              <p:spPr bwMode="auto">
                <a:xfrm>
                  <a:off x="2519" y="3395"/>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08" name="Rectangle 807"/>
                <p:cNvSpPr>
                  <a:spLocks noChangeArrowheads="1"/>
                </p:cNvSpPr>
                <p:nvPr/>
              </p:nvSpPr>
              <p:spPr bwMode="auto">
                <a:xfrm>
                  <a:off x="2519" y="3424"/>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09" name="Rectangle 808"/>
                <p:cNvSpPr>
                  <a:spLocks noChangeArrowheads="1"/>
                </p:cNvSpPr>
                <p:nvPr/>
              </p:nvSpPr>
              <p:spPr bwMode="auto">
                <a:xfrm>
                  <a:off x="2519" y="3453"/>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10" name="Rectangle 809"/>
                <p:cNvSpPr>
                  <a:spLocks noChangeArrowheads="1"/>
                </p:cNvSpPr>
                <p:nvPr/>
              </p:nvSpPr>
              <p:spPr bwMode="auto">
                <a:xfrm>
                  <a:off x="2519" y="3482"/>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11" name="Rectangle 810"/>
                <p:cNvSpPr>
                  <a:spLocks noChangeArrowheads="1"/>
                </p:cNvSpPr>
                <p:nvPr/>
              </p:nvSpPr>
              <p:spPr bwMode="auto">
                <a:xfrm>
                  <a:off x="2519" y="3511"/>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12" name="Rectangle 811"/>
                <p:cNvSpPr>
                  <a:spLocks noChangeArrowheads="1"/>
                </p:cNvSpPr>
                <p:nvPr/>
              </p:nvSpPr>
              <p:spPr bwMode="auto">
                <a:xfrm>
                  <a:off x="2519" y="3540"/>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13" name="Rectangle 812"/>
                <p:cNvSpPr>
                  <a:spLocks noChangeArrowheads="1"/>
                </p:cNvSpPr>
                <p:nvPr/>
              </p:nvSpPr>
              <p:spPr bwMode="auto">
                <a:xfrm>
                  <a:off x="2519" y="3569"/>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14" name="Rectangle 813"/>
                <p:cNvSpPr>
                  <a:spLocks noChangeArrowheads="1"/>
                </p:cNvSpPr>
                <p:nvPr/>
              </p:nvSpPr>
              <p:spPr bwMode="auto">
                <a:xfrm>
                  <a:off x="2519" y="3598"/>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15" name="Rectangle 814"/>
                <p:cNvSpPr>
                  <a:spLocks noChangeArrowheads="1"/>
                </p:cNvSpPr>
                <p:nvPr/>
              </p:nvSpPr>
              <p:spPr bwMode="auto">
                <a:xfrm>
                  <a:off x="2519" y="3627"/>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16" name="Rectangle 815"/>
                <p:cNvSpPr>
                  <a:spLocks noChangeArrowheads="1"/>
                </p:cNvSpPr>
                <p:nvPr/>
              </p:nvSpPr>
              <p:spPr bwMode="auto">
                <a:xfrm>
                  <a:off x="2519" y="3656"/>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17" name="Rectangle 816"/>
                <p:cNvSpPr>
                  <a:spLocks noChangeArrowheads="1"/>
                </p:cNvSpPr>
                <p:nvPr/>
              </p:nvSpPr>
              <p:spPr bwMode="auto">
                <a:xfrm>
                  <a:off x="2519" y="3685"/>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18" name="Rectangle 817"/>
                <p:cNvSpPr>
                  <a:spLocks noChangeArrowheads="1"/>
                </p:cNvSpPr>
                <p:nvPr/>
              </p:nvSpPr>
              <p:spPr bwMode="auto">
                <a:xfrm>
                  <a:off x="2519" y="3714"/>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19" name="Rectangle 818"/>
                <p:cNvSpPr>
                  <a:spLocks noChangeArrowheads="1"/>
                </p:cNvSpPr>
                <p:nvPr/>
              </p:nvSpPr>
              <p:spPr bwMode="auto">
                <a:xfrm>
                  <a:off x="2519" y="3743"/>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20" name="Rectangle 819"/>
                <p:cNvSpPr>
                  <a:spLocks noChangeArrowheads="1"/>
                </p:cNvSpPr>
                <p:nvPr/>
              </p:nvSpPr>
              <p:spPr bwMode="auto">
                <a:xfrm>
                  <a:off x="2519" y="3773"/>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21" name="Rectangle 820"/>
                <p:cNvSpPr>
                  <a:spLocks noChangeArrowheads="1"/>
                </p:cNvSpPr>
                <p:nvPr/>
              </p:nvSpPr>
              <p:spPr bwMode="auto">
                <a:xfrm>
                  <a:off x="2519" y="3802"/>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22" name="Rectangle 821"/>
                <p:cNvSpPr>
                  <a:spLocks noChangeArrowheads="1"/>
                </p:cNvSpPr>
                <p:nvPr/>
              </p:nvSpPr>
              <p:spPr bwMode="auto">
                <a:xfrm>
                  <a:off x="2519" y="3831"/>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23" name="Rectangle 822"/>
                <p:cNvSpPr>
                  <a:spLocks noChangeArrowheads="1"/>
                </p:cNvSpPr>
                <p:nvPr/>
              </p:nvSpPr>
              <p:spPr bwMode="auto">
                <a:xfrm>
                  <a:off x="2519" y="3860"/>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24" name="Rectangle 823"/>
                <p:cNvSpPr>
                  <a:spLocks noChangeArrowheads="1"/>
                </p:cNvSpPr>
                <p:nvPr/>
              </p:nvSpPr>
              <p:spPr bwMode="auto">
                <a:xfrm>
                  <a:off x="2519" y="3889"/>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25" name="Rectangle 824"/>
                <p:cNvSpPr>
                  <a:spLocks noChangeArrowheads="1"/>
                </p:cNvSpPr>
                <p:nvPr/>
              </p:nvSpPr>
              <p:spPr bwMode="auto">
                <a:xfrm>
                  <a:off x="2519" y="3918"/>
                  <a:ext cx="5" cy="5"/>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26" name="Rectangle 825"/>
                <p:cNvSpPr>
                  <a:spLocks noChangeArrowheads="1"/>
                </p:cNvSpPr>
                <p:nvPr/>
              </p:nvSpPr>
              <p:spPr bwMode="auto">
                <a:xfrm>
                  <a:off x="2861" y="1999"/>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27" name="Rectangle 826"/>
                <p:cNvSpPr>
                  <a:spLocks noChangeArrowheads="1"/>
                </p:cNvSpPr>
                <p:nvPr/>
              </p:nvSpPr>
              <p:spPr bwMode="auto">
                <a:xfrm>
                  <a:off x="2861" y="2028"/>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28" name="Rectangle 827"/>
                <p:cNvSpPr>
                  <a:spLocks noChangeArrowheads="1"/>
                </p:cNvSpPr>
                <p:nvPr/>
              </p:nvSpPr>
              <p:spPr bwMode="auto">
                <a:xfrm>
                  <a:off x="2861" y="2057"/>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29" name="Rectangle 828"/>
                <p:cNvSpPr>
                  <a:spLocks noChangeArrowheads="1"/>
                </p:cNvSpPr>
                <p:nvPr/>
              </p:nvSpPr>
              <p:spPr bwMode="auto">
                <a:xfrm>
                  <a:off x="2861" y="2087"/>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30" name="Rectangle 829"/>
                <p:cNvSpPr>
                  <a:spLocks noChangeArrowheads="1"/>
                </p:cNvSpPr>
                <p:nvPr/>
              </p:nvSpPr>
              <p:spPr bwMode="auto">
                <a:xfrm>
                  <a:off x="2861" y="2116"/>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31" name="Rectangle 830"/>
                <p:cNvSpPr>
                  <a:spLocks noChangeArrowheads="1"/>
                </p:cNvSpPr>
                <p:nvPr/>
              </p:nvSpPr>
              <p:spPr bwMode="auto">
                <a:xfrm>
                  <a:off x="2861" y="2145"/>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32" name="Rectangle 831"/>
                <p:cNvSpPr>
                  <a:spLocks noChangeArrowheads="1"/>
                </p:cNvSpPr>
                <p:nvPr/>
              </p:nvSpPr>
              <p:spPr bwMode="auto">
                <a:xfrm>
                  <a:off x="2861" y="2174"/>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33" name="Rectangle 832"/>
                <p:cNvSpPr>
                  <a:spLocks noChangeArrowheads="1"/>
                </p:cNvSpPr>
                <p:nvPr/>
              </p:nvSpPr>
              <p:spPr bwMode="auto">
                <a:xfrm>
                  <a:off x="2861" y="2203"/>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34" name="Rectangle 833"/>
                <p:cNvSpPr>
                  <a:spLocks noChangeArrowheads="1"/>
                </p:cNvSpPr>
                <p:nvPr/>
              </p:nvSpPr>
              <p:spPr bwMode="auto">
                <a:xfrm>
                  <a:off x="2861" y="2232"/>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35" name="Rectangle 834"/>
                <p:cNvSpPr>
                  <a:spLocks noChangeArrowheads="1"/>
                </p:cNvSpPr>
                <p:nvPr/>
              </p:nvSpPr>
              <p:spPr bwMode="auto">
                <a:xfrm>
                  <a:off x="2861" y="2261"/>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36" name="Rectangle 835"/>
                <p:cNvSpPr>
                  <a:spLocks noChangeArrowheads="1"/>
                </p:cNvSpPr>
                <p:nvPr/>
              </p:nvSpPr>
              <p:spPr bwMode="auto">
                <a:xfrm>
                  <a:off x="2861" y="2290"/>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37" name="Rectangle 836"/>
                <p:cNvSpPr>
                  <a:spLocks noChangeArrowheads="1"/>
                </p:cNvSpPr>
                <p:nvPr/>
              </p:nvSpPr>
              <p:spPr bwMode="auto">
                <a:xfrm>
                  <a:off x="2861" y="2319"/>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38" name="Rectangle 837"/>
                <p:cNvSpPr>
                  <a:spLocks noChangeArrowheads="1"/>
                </p:cNvSpPr>
                <p:nvPr/>
              </p:nvSpPr>
              <p:spPr bwMode="auto">
                <a:xfrm>
                  <a:off x="2861" y="2348"/>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39" name="Rectangle 838"/>
                <p:cNvSpPr>
                  <a:spLocks noChangeArrowheads="1"/>
                </p:cNvSpPr>
                <p:nvPr/>
              </p:nvSpPr>
              <p:spPr bwMode="auto">
                <a:xfrm>
                  <a:off x="2861" y="2377"/>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40" name="Rectangle 839"/>
                <p:cNvSpPr>
                  <a:spLocks noChangeArrowheads="1"/>
                </p:cNvSpPr>
                <p:nvPr/>
              </p:nvSpPr>
              <p:spPr bwMode="auto">
                <a:xfrm>
                  <a:off x="2861" y="2406"/>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41" name="Rectangle 840"/>
                <p:cNvSpPr>
                  <a:spLocks noChangeArrowheads="1"/>
                </p:cNvSpPr>
                <p:nvPr/>
              </p:nvSpPr>
              <p:spPr bwMode="auto">
                <a:xfrm>
                  <a:off x="2861" y="2435"/>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42" name="Rectangle 841"/>
                <p:cNvSpPr>
                  <a:spLocks noChangeArrowheads="1"/>
                </p:cNvSpPr>
                <p:nvPr/>
              </p:nvSpPr>
              <p:spPr bwMode="auto">
                <a:xfrm>
                  <a:off x="2861" y="2464"/>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43" name="Rectangle 842"/>
                <p:cNvSpPr>
                  <a:spLocks noChangeArrowheads="1"/>
                </p:cNvSpPr>
                <p:nvPr/>
              </p:nvSpPr>
              <p:spPr bwMode="auto">
                <a:xfrm>
                  <a:off x="2861" y="2493"/>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44" name="Rectangle 843"/>
                <p:cNvSpPr>
                  <a:spLocks noChangeArrowheads="1"/>
                </p:cNvSpPr>
                <p:nvPr/>
              </p:nvSpPr>
              <p:spPr bwMode="auto">
                <a:xfrm>
                  <a:off x="2861" y="2523"/>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45" name="Rectangle 844"/>
                <p:cNvSpPr>
                  <a:spLocks noChangeArrowheads="1"/>
                </p:cNvSpPr>
                <p:nvPr/>
              </p:nvSpPr>
              <p:spPr bwMode="auto">
                <a:xfrm>
                  <a:off x="2861" y="2552"/>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46" name="Rectangle 845"/>
                <p:cNvSpPr>
                  <a:spLocks noChangeArrowheads="1"/>
                </p:cNvSpPr>
                <p:nvPr/>
              </p:nvSpPr>
              <p:spPr bwMode="auto">
                <a:xfrm>
                  <a:off x="2861" y="2581"/>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47" name="Rectangle 846"/>
                <p:cNvSpPr>
                  <a:spLocks noChangeArrowheads="1"/>
                </p:cNvSpPr>
                <p:nvPr/>
              </p:nvSpPr>
              <p:spPr bwMode="auto">
                <a:xfrm>
                  <a:off x="2861" y="2610"/>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48" name="Rectangle 847"/>
                <p:cNvSpPr>
                  <a:spLocks noChangeArrowheads="1"/>
                </p:cNvSpPr>
                <p:nvPr/>
              </p:nvSpPr>
              <p:spPr bwMode="auto">
                <a:xfrm>
                  <a:off x="2861" y="2639"/>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49" name="Rectangle 848"/>
                <p:cNvSpPr>
                  <a:spLocks noChangeArrowheads="1"/>
                </p:cNvSpPr>
                <p:nvPr/>
              </p:nvSpPr>
              <p:spPr bwMode="auto">
                <a:xfrm>
                  <a:off x="2861" y="2668"/>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50" name="Rectangle 849"/>
                <p:cNvSpPr>
                  <a:spLocks noChangeArrowheads="1"/>
                </p:cNvSpPr>
                <p:nvPr/>
              </p:nvSpPr>
              <p:spPr bwMode="auto">
                <a:xfrm>
                  <a:off x="2861" y="2697"/>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51" name="Rectangle 850"/>
                <p:cNvSpPr>
                  <a:spLocks noChangeArrowheads="1"/>
                </p:cNvSpPr>
                <p:nvPr/>
              </p:nvSpPr>
              <p:spPr bwMode="auto">
                <a:xfrm>
                  <a:off x="2861" y="2726"/>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52" name="Rectangle 851"/>
                <p:cNvSpPr>
                  <a:spLocks noChangeArrowheads="1"/>
                </p:cNvSpPr>
                <p:nvPr/>
              </p:nvSpPr>
              <p:spPr bwMode="auto">
                <a:xfrm>
                  <a:off x="2861" y="2755"/>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53" name="Rectangle 852"/>
                <p:cNvSpPr>
                  <a:spLocks noChangeArrowheads="1"/>
                </p:cNvSpPr>
                <p:nvPr/>
              </p:nvSpPr>
              <p:spPr bwMode="auto">
                <a:xfrm>
                  <a:off x="2861" y="2784"/>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54" name="Rectangle 853"/>
                <p:cNvSpPr>
                  <a:spLocks noChangeArrowheads="1"/>
                </p:cNvSpPr>
                <p:nvPr/>
              </p:nvSpPr>
              <p:spPr bwMode="auto">
                <a:xfrm>
                  <a:off x="2861" y="2813"/>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55" name="Rectangle 854"/>
                <p:cNvSpPr>
                  <a:spLocks noChangeArrowheads="1"/>
                </p:cNvSpPr>
                <p:nvPr/>
              </p:nvSpPr>
              <p:spPr bwMode="auto">
                <a:xfrm>
                  <a:off x="2861" y="2842"/>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56" name="Rectangle 855"/>
                <p:cNvSpPr>
                  <a:spLocks noChangeArrowheads="1"/>
                </p:cNvSpPr>
                <p:nvPr/>
              </p:nvSpPr>
              <p:spPr bwMode="auto">
                <a:xfrm>
                  <a:off x="2861" y="2871"/>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57" name="Rectangle 856"/>
                <p:cNvSpPr>
                  <a:spLocks noChangeArrowheads="1"/>
                </p:cNvSpPr>
                <p:nvPr/>
              </p:nvSpPr>
              <p:spPr bwMode="auto">
                <a:xfrm>
                  <a:off x="2861" y="2900"/>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58" name="Rectangle 857"/>
                <p:cNvSpPr>
                  <a:spLocks noChangeArrowheads="1"/>
                </p:cNvSpPr>
                <p:nvPr/>
              </p:nvSpPr>
              <p:spPr bwMode="auto">
                <a:xfrm>
                  <a:off x="2861" y="2930"/>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59" name="Rectangle 858"/>
                <p:cNvSpPr>
                  <a:spLocks noChangeArrowheads="1"/>
                </p:cNvSpPr>
                <p:nvPr/>
              </p:nvSpPr>
              <p:spPr bwMode="auto">
                <a:xfrm>
                  <a:off x="2861" y="2959"/>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60" name="Rectangle 859"/>
                <p:cNvSpPr>
                  <a:spLocks noChangeArrowheads="1"/>
                </p:cNvSpPr>
                <p:nvPr/>
              </p:nvSpPr>
              <p:spPr bwMode="auto">
                <a:xfrm>
                  <a:off x="2861" y="2988"/>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61" name="Rectangle 860"/>
                <p:cNvSpPr>
                  <a:spLocks noChangeArrowheads="1"/>
                </p:cNvSpPr>
                <p:nvPr/>
              </p:nvSpPr>
              <p:spPr bwMode="auto">
                <a:xfrm>
                  <a:off x="2861" y="3017"/>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62" name="Rectangle 861"/>
                <p:cNvSpPr>
                  <a:spLocks noChangeArrowheads="1"/>
                </p:cNvSpPr>
                <p:nvPr/>
              </p:nvSpPr>
              <p:spPr bwMode="auto">
                <a:xfrm>
                  <a:off x="2861" y="3046"/>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63" name="Rectangle 862"/>
                <p:cNvSpPr>
                  <a:spLocks noChangeArrowheads="1"/>
                </p:cNvSpPr>
                <p:nvPr/>
              </p:nvSpPr>
              <p:spPr bwMode="auto">
                <a:xfrm>
                  <a:off x="2861" y="3075"/>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64" name="Rectangle 863"/>
                <p:cNvSpPr>
                  <a:spLocks noChangeArrowheads="1"/>
                </p:cNvSpPr>
                <p:nvPr/>
              </p:nvSpPr>
              <p:spPr bwMode="auto">
                <a:xfrm>
                  <a:off x="2861" y="3104"/>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65" name="Rectangle 864"/>
                <p:cNvSpPr>
                  <a:spLocks noChangeArrowheads="1"/>
                </p:cNvSpPr>
                <p:nvPr/>
              </p:nvSpPr>
              <p:spPr bwMode="auto">
                <a:xfrm>
                  <a:off x="2861" y="3133"/>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66" name="Rectangle 865"/>
                <p:cNvSpPr>
                  <a:spLocks noChangeArrowheads="1"/>
                </p:cNvSpPr>
                <p:nvPr/>
              </p:nvSpPr>
              <p:spPr bwMode="auto">
                <a:xfrm>
                  <a:off x="2861" y="3162"/>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67" name="Rectangle 866"/>
                <p:cNvSpPr>
                  <a:spLocks noChangeArrowheads="1"/>
                </p:cNvSpPr>
                <p:nvPr/>
              </p:nvSpPr>
              <p:spPr bwMode="auto">
                <a:xfrm>
                  <a:off x="2861" y="3191"/>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68" name="Rectangle 867"/>
                <p:cNvSpPr>
                  <a:spLocks noChangeArrowheads="1"/>
                </p:cNvSpPr>
                <p:nvPr/>
              </p:nvSpPr>
              <p:spPr bwMode="auto">
                <a:xfrm>
                  <a:off x="2861" y="3220"/>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69" name="Rectangle 868"/>
                <p:cNvSpPr>
                  <a:spLocks noChangeArrowheads="1"/>
                </p:cNvSpPr>
                <p:nvPr/>
              </p:nvSpPr>
              <p:spPr bwMode="auto">
                <a:xfrm>
                  <a:off x="2861" y="3249"/>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70" name="Rectangle 869"/>
                <p:cNvSpPr>
                  <a:spLocks noChangeArrowheads="1"/>
                </p:cNvSpPr>
                <p:nvPr/>
              </p:nvSpPr>
              <p:spPr bwMode="auto">
                <a:xfrm>
                  <a:off x="2861" y="3278"/>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71" name="Rectangle 870"/>
                <p:cNvSpPr>
                  <a:spLocks noChangeArrowheads="1"/>
                </p:cNvSpPr>
                <p:nvPr/>
              </p:nvSpPr>
              <p:spPr bwMode="auto">
                <a:xfrm>
                  <a:off x="2861" y="3307"/>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72" name="Rectangle 871"/>
                <p:cNvSpPr>
                  <a:spLocks noChangeArrowheads="1"/>
                </p:cNvSpPr>
                <p:nvPr/>
              </p:nvSpPr>
              <p:spPr bwMode="auto">
                <a:xfrm>
                  <a:off x="2861" y="3336"/>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73" name="Rectangle 872"/>
                <p:cNvSpPr>
                  <a:spLocks noChangeArrowheads="1"/>
                </p:cNvSpPr>
                <p:nvPr/>
              </p:nvSpPr>
              <p:spPr bwMode="auto">
                <a:xfrm>
                  <a:off x="2861" y="3366"/>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74" name="Rectangle 873"/>
                <p:cNvSpPr>
                  <a:spLocks noChangeArrowheads="1"/>
                </p:cNvSpPr>
                <p:nvPr/>
              </p:nvSpPr>
              <p:spPr bwMode="auto">
                <a:xfrm>
                  <a:off x="2861" y="3395"/>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75" name="Rectangle 874"/>
                <p:cNvSpPr>
                  <a:spLocks noChangeArrowheads="1"/>
                </p:cNvSpPr>
                <p:nvPr/>
              </p:nvSpPr>
              <p:spPr bwMode="auto">
                <a:xfrm>
                  <a:off x="2861" y="3424"/>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76" name="Rectangle 875"/>
                <p:cNvSpPr>
                  <a:spLocks noChangeArrowheads="1"/>
                </p:cNvSpPr>
                <p:nvPr/>
              </p:nvSpPr>
              <p:spPr bwMode="auto">
                <a:xfrm>
                  <a:off x="2861" y="3453"/>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77" name="Rectangle 876"/>
                <p:cNvSpPr>
                  <a:spLocks noChangeArrowheads="1"/>
                </p:cNvSpPr>
                <p:nvPr/>
              </p:nvSpPr>
              <p:spPr bwMode="auto">
                <a:xfrm>
                  <a:off x="2861" y="3482"/>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78" name="Rectangle 877"/>
                <p:cNvSpPr>
                  <a:spLocks noChangeArrowheads="1"/>
                </p:cNvSpPr>
                <p:nvPr/>
              </p:nvSpPr>
              <p:spPr bwMode="auto">
                <a:xfrm>
                  <a:off x="2861" y="3511"/>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79" name="Rectangle 878"/>
                <p:cNvSpPr>
                  <a:spLocks noChangeArrowheads="1"/>
                </p:cNvSpPr>
                <p:nvPr/>
              </p:nvSpPr>
              <p:spPr bwMode="auto">
                <a:xfrm>
                  <a:off x="2861" y="3540"/>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80" name="Rectangle 879"/>
                <p:cNvSpPr>
                  <a:spLocks noChangeArrowheads="1"/>
                </p:cNvSpPr>
                <p:nvPr/>
              </p:nvSpPr>
              <p:spPr bwMode="auto">
                <a:xfrm>
                  <a:off x="2861" y="3569"/>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81" name="Rectangle 880"/>
                <p:cNvSpPr>
                  <a:spLocks noChangeArrowheads="1"/>
                </p:cNvSpPr>
                <p:nvPr/>
              </p:nvSpPr>
              <p:spPr bwMode="auto">
                <a:xfrm>
                  <a:off x="2861" y="3598"/>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82" name="Rectangle 881"/>
                <p:cNvSpPr>
                  <a:spLocks noChangeArrowheads="1"/>
                </p:cNvSpPr>
                <p:nvPr/>
              </p:nvSpPr>
              <p:spPr bwMode="auto">
                <a:xfrm>
                  <a:off x="2861" y="3627"/>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83" name="Rectangle 882"/>
                <p:cNvSpPr>
                  <a:spLocks noChangeArrowheads="1"/>
                </p:cNvSpPr>
                <p:nvPr/>
              </p:nvSpPr>
              <p:spPr bwMode="auto">
                <a:xfrm>
                  <a:off x="2861" y="3656"/>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84" name="Rectangle 883"/>
                <p:cNvSpPr>
                  <a:spLocks noChangeArrowheads="1"/>
                </p:cNvSpPr>
                <p:nvPr/>
              </p:nvSpPr>
              <p:spPr bwMode="auto">
                <a:xfrm>
                  <a:off x="2861" y="3685"/>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85" name="Rectangle 884"/>
                <p:cNvSpPr>
                  <a:spLocks noChangeArrowheads="1"/>
                </p:cNvSpPr>
                <p:nvPr/>
              </p:nvSpPr>
              <p:spPr bwMode="auto">
                <a:xfrm>
                  <a:off x="2861" y="3714"/>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86" name="Rectangle 885"/>
                <p:cNvSpPr>
                  <a:spLocks noChangeArrowheads="1"/>
                </p:cNvSpPr>
                <p:nvPr/>
              </p:nvSpPr>
              <p:spPr bwMode="auto">
                <a:xfrm>
                  <a:off x="2861" y="3743"/>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87" name="Rectangle 886"/>
                <p:cNvSpPr>
                  <a:spLocks noChangeArrowheads="1"/>
                </p:cNvSpPr>
                <p:nvPr/>
              </p:nvSpPr>
              <p:spPr bwMode="auto">
                <a:xfrm>
                  <a:off x="2861" y="3773"/>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88" name="Rectangle 887"/>
                <p:cNvSpPr>
                  <a:spLocks noChangeArrowheads="1"/>
                </p:cNvSpPr>
                <p:nvPr/>
              </p:nvSpPr>
              <p:spPr bwMode="auto">
                <a:xfrm>
                  <a:off x="2861" y="3802"/>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89" name="Rectangle 888"/>
                <p:cNvSpPr>
                  <a:spLocks noChangeArrowheads="1"/>
                </p:cNvSpPr>
                <p:nvPr/>
              </p:nvSpPr>
              <p:spPr bwMode="auto">
                <a:xfrm>
                  <a:off x="2861" y="3831"/>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90" name="Rectangle 889"/>
                <p:cNvSpPr>
                  <a:spLocks noChangeArrowheads="1"/>
                </p:cNvSpPr>
                <p:nvPr/>
              </p:nvSpPr>
              <p:spPr bwMode="auto">
                <a:xfrm>
                  <a:off x="2861" y="3860"/>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91" name="Rectangle 890"/>
                <p:cNvSpPr>
                  <a:spLocks noChangeArrowheads="1"/>
                </p:cNvSpPr>
                <p:nvPr/>
              </p:nvSpPr>
              <p:spPr bwMode="auto">
                <a:xfrm>
                  <a:off x="2861" y="3889"/>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92" name="Rectangle 891"/>
                <p:cNvSpPr>
                  <a:spLocks noChangeArrowheads="1"/>
                </p:cNvSpPr>
                <p:nvPr/>
              </p:nvSpPr>
              <p:spPr bwMode="auto">
                <a:xfrm>
                  <a:off x="2861" y="3918"/>
                  <a:ext cx="5" cy="5"/>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93" name="Rectangle 892"/>
                <p:cNvSpPr>
                  <a:spLocks noChangeArrowheads="1"/>
                </p:cNvSpPr>
                <p:nvPr/>
              </p:nvSpPr>
              <p:spPr bwMode="auto">
                <a:xfrm>
                  <a:off x="3202" y="1999"/>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94" name="Rectangle 893"/>
                <p:cNvSpPr>
                  <a:spLocks noChangeArrowheads="1"/>
                </p:cNvSpPr>
                <p:nvPr/>
              </p:nvSpPr>
              <p:spPr bwMode="auto">
                <a:xfrm>
                  <a:off x="3202" y="2028"/>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95" name="Rectangle 894"/>
                <p:cNvSpPr>
                  <a:spLocks noChangeArrowheads="1"/>
                </p:cNvSpPr>
                <p:nvPr/>
              </p:nvSpPr>
              <p:spPr bwMode="auto">
                <a:xfrm>
                  <a:off x="3202" y="2057"/>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96" name="Rectangle 895"/>
                <p:cNvSpPr>
                  <a:spLocks noChangeArrowheads="1"/>
                </p:cNvSpPr>
                <p:nvPr/>
              </p:nvSpPr>
              <p:spPr bwMode="auto">
                <a:xfrm>
                  <a:off x="3202" y="2087"/>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97" name="Rectangle 896"/>
                <p:cNvSpPr>
                  <a:spLocks noChangeArrowheads="1"/>
                </p:cNvSpPr>
                <p:nvPr/>
              </p:nvSpPr>
              <p:spPr bwMode="auto">
                <a:xfrm>
                  <a:off x="3202" y="2116"/>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98" name="Rectangle 897"/>
                <p:cNvSpPr>
                  <a:spLocks noChangeArrowheads="1"/>
                </p:cNvSpPr>
                <p:nvPr/>
              </p:nvSpPr>
              <p:spPr bwMode="auto">
                <a:xfrm>
                  <a:off x="3202" y="2145"/>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899" name="Rectangle 898"/>
                <p:cNvSpPr>
                  <a:spLocks noChangeArrowheads="1"/>
                </p:cNvSpPr>
                <p:nvPr/>
              </p:nvSpPr>
              <p:spPr bwMode="auto">
                <a:xfrm>
                  <a:off x="3202" y="2174"/>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00" name="Rectangle 899"/>
                <p:cNvSpPr>
                  <a:spLocks noChangeArrowheads="1"/>
                </p:cNvSpPr>
                <p:nvPr/>
              </p:nvSpPr>
              <p:spPr bwMode="auto">
                <a:xfrm>
                  <a:off x="3202" y="2203"/>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01" name="Rectangle 900"/>
                <p:cNvSpPr>
                  <a:spLocks noChangeArrowheads="1"/>
                </p:cNvSpPr>
                <p:nvPr/>
              </p:nvSpPr>
              <p:spPr bwMode="auto">
                <a:xfrm>
                  <a:off x="3202" y="2232"/>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902" name="Rectangle 901"/>
                <p:cNvSpPr>
                  <a:spLocks noChangeArrowheads="1"/>
                </p:cNvSpPr>
                <p:nvPr/>
              </p:nvSpPr>
              <p:spPr bwMode="auto">
                <a:xfrm>
                  <a:off x="3202" y="2261"/>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grpSp>
          <p:grpSp>
            <p:nvGrpSpPr>
              <p:cNvPr id="214" name="Group 213"/>
              <p:cNvGrpSpPr>
                <a:grpSpLocks/>
              </p:cNvGrpSpPr>
              <p:nvPr/>
            </p:nvGrpSpPr>
            <p:grpSpPr bwMode="auto">
              <a:xfrm>
                <a:off x="3202" y="1999"/>
                <a:ext cx="1026" cy="1924"/>
                <a:chOff x="3202" y="1999"/>
                <a:chExt cx="1026" cy="1924"/>
              </a:xfrm>
            </p:grpSpPr>
            <p:sp>
              <p:nvSpPr>
                <p:cNvPr id="503" name="Rectangle 502"/>
                <p:cNvSpPr>
                  <a:spLocks noChangeArrowheads="1"/>
                </p:cNvSpPr>
                <p:nvPr/>
              </p:nvSpPr>
              <p:spPr bwMode="auto">
                <a:xfrm>
                  <a:off x="3202" y="2290"/>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04" name="Rectangle 503"/>
                <p:cNvSpPr>
                  <a:spLocks noChangeArrowheads="1"/>
                </p:cNvSpPr>
                <p:nvPr/>
              </p:nvSpPr>
              <p:spPr bwMode="auto">
                <a:xfrm>
                  <a:off x="3202" y="2319"/>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05" name="Rectangle 504"/>
                <p:cNvSpPr>
                  <a:spLocks noChangeArrowheads="1"/>
                </p:cNvSpPr>
                <p:nvPr/>
              </p:nvSpPr>
              <p:spPr bwMode="auto">
                <a:xfrm>
                  <a:off x="3202" y="2348"/>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06" name="Rectangle 505"/>
                <p:cNvSpPr>
                  <a:spLocks noChangeArrowheads="1"/>
                </p:cNvSpPr>
                <p:nvPr/>
              </p:nvSpPr>
              <p:spPr bwMode="auto">
                <a:xfrm>
                  <a:off x="3202" y="2377"/>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07" name="Rectangle 506"/>
                <p:cNvSpPr>
                  <a:spLocks noChangeArrowheads="1"/>
                </p:cNvSpPr>
                <p:nvPr/>
              </p:nvSpPr>
              <p:spPr bwMode="auto">
                <a:xfrm>
                  <a:off x="3202" y="2406"/>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08" name="Rectangle 507"/>
                <p:cNvSpPr>
                  <a:spLocks noChangeArrowheads="1"/>
                </p:cNvSpPr>
                <p:nvPr/>
              </p:nvSpPr>
              <p:spPr bwMode="auto">
                <a:xfrm>
                  <a:off x="3202" y="2435"/>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09" name="Rectangle 508"/>
                <p:cNvSpPr>
                  <a:spLocks noChangeArrowheads="1"/>
                </p:cNvSpPr>
                <p:nvPr/>
              </p:nvSpPr>
              <p:spPr bwMode="auto">
                <a:xfrm>
                  <a:off x="3202" y="2464"/>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10" name="Rectangle 509"/>
                <p:cNvSpPr>
                  <a:spLocks noChangeArrowheads="1"/>
                </p:cNvSpPr>
                <p:nvPr/>
              </p:nvSpPr>
              <p:spPr bwMode="auto">
                <a:xfrm>
                  <a:off x="3202" y="2493"/>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11" name="Rectangle 510"/>
                <p:cNvSpPr>
                  <a:spLocks noChangeArrowheads="1"/>
                </p:cNvSpPr>
                <p:nvPr/>
              </p:nvSpPr>
              <p:spPr bwMode="auto">
                <a:xfrm>
                  <a:off x="3202" y="2523"/>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12" name="Rectangle 511"/>
                <p:cNvSpPr>
                  <a:spLocks noChangeArrowheads="1"/>
                </p:cNvSpPr>
                <p:nvPr/>
              </p:nvSpPr>
              <p:spPr bwMode="auto">
                <a:xfrm>
                  <a:off x="3202" y="2552"/>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13" name="Rectangle 512"/>
                <p:cNvSpPr>
                  <a:spLocks noChangeArrowheads="1"/>
                </p:cNvSpPr>
                <p:nvPr/>
              </p:nvSpPr>
              <p:spPr bwMode="auto">
                <a:xfrm>
                  <a:off x="3202" y="2581"/>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14" name="Rectangle 513"/>
                <p:cNvSpPr>
                  <a:spLocks noChangeArrowheads="1"/>
                </p:cNvSpPr>
                <p:nvPr/>
              </p:nvSpPr>
              <p:spPr bwMode="auto">
                <a:xfrm>
                  <a:off x="3202" y="2610"/>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15" name="Rectangle 514"/>
                <p:cNvSpPr>
                  <a:spLocks noChangeArrowheads="1"/>
                </p:cNvSpPr>
                <p:nvPr/>
              </p:nvSpPr>
              <p:spPr bwMode="auto">
                <a:xfrm>
                  <a:off x="3202" y="2639"/>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16" name="Rectangle 515"/>
                <p:cNvSpPr>
                  <a:spLocks noChangeArrowheads="1"/>
                </p:cNvSpPr>
                <p:nvPr/>
              </p:nvSpPr>
              <p:spPr bwMode="auto">
                <a:xfrm>
                  <a:off x="3202" y="2668"/>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17" name="Rectangle 516"/>
                <p:cNvSpPr>
                  <a:spLocks noChangeArrowheads="1"/>
                </p:cNvSpPr>
                <p:nvPr/>
              </p:nvSpPr>
              <p:spPr bwMode="auto">
                <a:xfrm>
                  <a:off x="3202" y="2697"/>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18" name="Rectangle 517"/>
                <p:cNvSpPr>
                  <a:spLocks noChangeArrowheads="1"/>
                </p:cNvSpPr>
                <p:nvPr/>
              </p:nvSpPr>
              <p:spPr bwMode="auto">
                <a:xfrm>
                  <a:off x="3202" y="2726"/>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19" name="Rectangle 518"/>
                <p:cNvSpPr>
                  <a:spLocks noChangeArrowheads="1"/>
                </p:cNvSpPr>
                <p:nvPr/>
              </p:nvSpPr>
              <p:spPr bwMode="auto">
                <a:xfrm>
                  <a:off x="3202" y="2755"/>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20" name="Rectangle 519"/>
                <p:cNvSpPr>
                  <a:spLocks noChangeArrowheads="1"/>
                </p:cNvSpPr>
                <p:nvPr/>
              </p:nvSpPr>
              <p:spPr bwMode="auto">
                <a:xfrm>
                  <a:off x="3202" y="2784"/>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21" name="Rectangle 520"/>
                <p:cNvSpPr>
                  <a:spLocks noChangeArrowheads="1"/>
                </p:cNvSpPr>
                <p:nvPr/>
              </p:nvSpPr>
              <p:spPr bwMode="auto">
                <a:xfrm>
                  <a:off x="3202" y="2813"/>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22" name="Rectangle 521"/>
                <p:cNvSpPr>
                  <a:spLocks noChangeArrowheads="1"/>
                </p:cNvSpPr>
                <p:nvPr/>
              </p:nvSpPr>
              <p:spPr bwMode="auto">
                <a:xfrm>
                  <a:off x="3202" y="2842"/>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23" name="Rectangle 522"/>
                <p:cNvSpPr>
                  <a:spLocks noChangeArrowheads="1"/>
                </p:cNvSpPr>
                <p:nvPr/>
              </p:nvSpPr>
              <p:spPr bwMode="auto">
                <a:xfrm>
                  <a:off x="3202" y="2871"/>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24" name="Rectangle 523"/>
                <p:cNvSpPr>
                  <a:spLocks noChangeArrowheads="1"/>
                </p:cNvSpPr>
                <p:nvPr/>
              </p:nvSpPr>
              <p:spPr bwMode="auto">
                <a:xfrm>
                  <a:off x="3202" y="2900"/>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25" name="Rectangle 524"/>
                <p:cNvSpPr>
                  <a:spLocks noChangeArrowheads="1"/>
                </p:cNvSpPr>
                <p:nvPr/>
              </p:nvSpPr>
              <p:spPr bwMode="auto">
                <a:xfrm>
                  <a:off x="3202" y="2930"/>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26" name="Rectangle 525"/>
                <p:cNvSpPr>
                  <a:spLocks noChangeArrowheads="1"/>
                </p:cNvSpPr>
                <p:nvPr/>
              </p:nvSpPr>
              <p:spPr bwMode="auto">
                <a:xfrm>
                  <a:off x="3202" y="2959"/>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27" name="Rectangle 526"/>
                <p:cNvSpPr>
                  <a:spLocks noChangeArrowheads="1"/>
                </p:cNvSpPr>
                <p:nvPr/>
              </p:nvSpPr>
              <p:spPr bwMode="auto">
                <a:xfrm>
                  <a:off x="3202" y="2988"/>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28" name="Rectangle 527"/>
                <p:cNvSpPr>
                  <a:spLocks noChangeArrowheads="1"/>
                </p:cNvSpPr>
                <p:nvPr/>
              </p:nvSpPr>
              <p:spPr bwMode="auto">
                <a:xfrm>
                  <a:off x="3202" y="3017"/>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29" name="Rectangle 528"/>
                <p:cNvSpPr>
                  <a:spLocks noChangeArrowheads="1"/>
                </p:cNvSpPr>
                <p:nvPr/>
              </p:nvSpPr>
              <p:spPr bwMode="auto">
                <a:xfrm>
                  <a:off x="3202" y="3046"/>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30" name="Rectangle 529"/>
                <p:cNvSpPr>
                  <a:spLocks noChangeArrowheads="1"/>
                </p:cNvSpPr>
                <p:nvPr/>
              </p:nvSpPr>
              <p:spPr bwMode="auto">
                <a:xfrm>
                  <a:off x="3202" y="3075"/>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31" name="Rectangle 530"/>
                <p:cNvSpPr>
                  <a:spLocks noChangeArrowheads="1"/>
                </p:cNvSpPr>
                <p:nvPr/>
              </p:nvSpPr>
              <p:spPr bwMode="auto">
                <a:xfrm>
                  <a:off x="3202" y="3104"/>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32" name="Rectangle 531"/>
                <p:cNvSpPr>
                  <a:spLocks noChangeArrowheads="1"/>
                </p:cNvSpPr>
                <p:nvPr/>
              </p:nvSpPr>
              <p:spPr bwMode="auto">
                <a:xfrm>
                  <a:off x="3202" y="3133"/>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33" name="Rectangle 532"/>
                <p:cNvSpPr>
                  <a:spLocks noChangeArrowheads="1"/>
                </p:cNvSpPr>
                <p:nvPr/>
              </p:nvSpPr>
              <p:spPr bwMode="auto">
                <a:xfrm>
                  <a:off x="3202" y="3162"/>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34" name="Rectangle 533"/>
                <p:cNvSpPr>
                  <a:spLocks noChangeArrowheads="1"/>
                </p:cNvSpPr>
                <p:nvPr/>
              </p:nvSpPr>
              <p:spPr bwMode="auto">
                <a:xfrm>
                  <a:off x="3202" y="3191"/>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35" name="Rectangle 534"/>
                <p:cNvSpPr>
                  <a:spLocks noChangeArrowheads="1"/>
                </p:cNvSpPr>
                <p:nvPr/>
              </p:nvSpPr>
              <p:spPr bwMode="auto">
                <a:xfrm>
                  <a:off x="3202" y="3220"/>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36" name="Rectangle 535"/>
                <p:cNvSpPr>
                  <a:spLocks noChangeArrowheads="1"/>
                </p:cNvSpPr>
                <p:nvPr/>
              </p:nvSpPr>
              <p:spPr bwMode="auto">
                <a:xfrm>
                  <a:off x="3202" y="3249"/>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37" name="Rectangle 536"/>
                <p:cNvSpPr>
                  <a:spLocks noChangeArrowheads="1"/>
                </p:cNvSpPr>
                <p:nvPr/>
              </p:nvSpPr>
              <p:spPr bwMode="auto">
                <a:xfrm>
                  <a:off x="3202" y="3278"/>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38" name="Rectangle 537"/>
                <p:cNvSpPr>
                  <a:spLocks noChangeArrowheads="1"/>
                </p:cNvSpPr>
                <p:nvPr/>
              </p:nvSpPr>
              <p:spPr bwMode="auto">
                <a:xfrm>
                  <a:off x="3202" y="3307"/>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39" name="Rectangle 538"/>
                <p:cNvSpPr>
                  <a:spLocks noChangeArrowheads="1"/>
                </p:cNvSpPr>
                <p:nvPr/>
              </p:nvSpPr>
              <p:spPr bwMode="auto">
                <a:xfrm>
                  <a:off x="3202" y="3336"/>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40" name="Rectangle 539"/>
                <p:cNvSpPr>
                  <a:spLocks noChangeArrowheads="1"/>
                </p:cNvSpPr>
                <p:nvPr/>
              </p:nvSpPr>
              <p:spPr bwMode="auto">
                <a:xfrm>
                  <a:off x="3202" y="3366"/>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41" name="Rectangle 540"/>
                <p:cNvSpPr>
                  <a:spLocks noChangeArrowheads="1"/>
                </p:cNvSpPr>
                <p:nvPr/>
              </p:nvSpPr>
              <p:spPr bwMode="auto">
                <a:xfrm>
                  <a:off x="3202" y="3395"/>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42" name="Rectangle 541"/>
                <p:cNvSpPr>
                  <a:spLocks noChangeArrowheads="1"/>
                </p:cNvSpPr>
                <p:nvPr/>
              </p:nvSpPr>
              <p:spPr bwMode="auto">
                <a:xfrm>
                  <a:off x="3202" y="3424"/>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43" name="Rectangle 542"/>
                <p:cNvSpPr>
                  <a:spLocks noChangeArrowheads="1"/>
                </p:cNvSpPr>
                <p:nvPr/>
              </p:nvSpPr>
              <p:spPr bwMode="auto">
                <a:xfrm>
                  <a:off x="3202" y="3453"/>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44" name="Rectangle 543"/>
                <p:cNvSpPr>
                  <a:spLocks noChangeArrowheads="1"/>
                </p:cNvSpPr>
                <p:nvPr/>
              </p:nvSpPr>
              <p:spPr bwMode="auto">
                <a:xfrm>
                  <a:off x="3202" y="3482"/>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45" name="Rectangle 544"/>
                <p:cNvSpPr>
                  <a:spLocks noChangeArrowheads="1"/>
                </p:cNvSpPr>
                <p:nvPr/>
              </p:nvSpPr>
              <p:spPr bwMode="auto">
                <a:xfrm>
                  <a:off x="3202" y="3511"/>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46" name="Rectangle 545"/>
                <p:cNvSpPr>
                  <a:spLocks noChangeArrowheads="1"/>
                </p:cNvSpPr>
                <p:nvPr/>
              </p:nvSpPr>
              <p:spPr bwMode="auto">
                <a:xfrm>
                  <a:off x="3202" y="3540"/>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47" name="Rectangle 546"/>
                <p:cNvSpPr>
                  <a:spLocks noChangeArrowheads="1"/>
                </p:cNvSpPr>
                <p:nvPr/>
              </p:nvSpPr>
              <p:spPr bwMode="auto">
                <a:xfrm>
                  <a:off x="3202" y="3569"/>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48" name="Rectangle 547"/>
                <p:cNvSpPr>
                  <a:spLocks noChangeArrowheads="1"/>
                </p:cNvSpPr>
                <p:nvPr/>
              </p:nvSpPr>
              <p:spPr bwMode="auto">
                <a:xfrm>
                  <a:off x="3202" y="3598"/>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49" name="Rectangle 548"/>
                <p:cNvSpPr>
                  <a:spLocks noChangeArrowheads="1"/>
                </p:cNvSpPr>
                <p:nvPr/>
              </p:nvSpPr>
              <p:spPr bwMode="auto">
                <a:xfrm>
                  <a:off x="3202" y="3627"/>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50" name="Rectangle 549"/>
                <p:cNvSpPr>
                  <a:spLocks noChangeArrowheads="1"/>
                </p:cNvSpPr>
                <p:nvPr/>
              </p:nvSpPr>
              <p:spPr bwMode="auto">
                <a:xfrm>
                  <a:off x="3202" y="3656"/>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51" name="Rectangle 550"/>
                <p:cNvSpPr>
                  <a:spLocks noChangeArrowheads="1"/>
                </p:cNvSpPr>
                <p:nvPr/>
              </p:nvSpPr>
              <p:spPr bwMode="auto">
                <a:xfrm>
                  <a:off x="3202" y="3685"/>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52" name="Rectangle 551"/>
                <p:cNvSpPr>
                  <a:spLocks noChangeArrowheads="1"/>
                </p:cNvSpPr>
                <p:nvPr/>
              </p:nvSpPr>
              <p:spPr bwMode="auto">
                <a:xfrm>
                  <a:off x="3202" y="3714"/>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53" name="Rectangle 552"/>
                <p:cNvSpPr>
                  <a:spLocks noChangeArrowheads="1"/>
                </p:cNvSpPr>
                <p:nvPr/>
              </p:nvSpPr>
              <p:spPr bwMode="auto">
                <a:xfrm>
                  <a:off x="3202" y="3743"/>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54" name="Rectangle 553"/>
                <p:cNvSpPr>
                  <a:spLocks noChangeArrowheads="1"/>
                </p:cNvSpPr>
                <p:nvPr/>
              </p:nvSpPr>
              <p:spPr bwMode="auto">
                <a:xfrm>
                  <a:off x="3202" y="3773"/>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55" name="Rectangle 554"/>
                <p:cNvSpPr>
                  <a:spLocks noChangeArrowheads="1"/>
                </p:cNvSpPr>
                <p:nvPr/>
              </p:nvSpPr>
              <p:spPr bwMode="auto">
                <a:xfrm>
                  <a:off x="3202" y="3802"/>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56" name="Rectangle 555"/>
                <p:cNvSpPr>
                  <a:spLocks noChangeArrowheads="1"/>
                </p:cNvSpPr>
                <p:nvPr/>
              </p:nvSpPr>
              <p:spPr bwMode="auto">
                <a:xfrm>
                  <a:off x="3202" y="3831"/>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57" name="Rectangle 556"/>
                <p:cNvSpPr>
                  <a:spLocks noChangeArrowheads="1"/>
                </p:cNvSpPr>
                <p:nvPr/>
              </p:nvSpPr>
              <p:spPr bwMode="auto">
                <a:xfrm>
                  <a:off x="3202" y="3860"/>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58" name="Rectangle 557"/>
                <p:cNvSpPr>
                  <a:spLocks noChangeArrowheads="1"/>
                </p:cNvSpPr>
                <p:nvPr/>
              </p:nvSpPr>
              <p:spPr bwMode="auto">
                <a:xfrm>
                  <a:off x="3202" y="3889"/>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59" name="Rectangle 558"/>
                <p:cNvSpPr>
                  <a:spLocks noChangeArrowheads="1"/>
                </p:cNvSpPr>
                <p:nvPr/>
              </p:nvSpPr>
              <p:spPr bwMode="auto">
                <a:xfrm>
                  <a:off x="3202" y="3918"/>
                  <a:ext cx="5" cy="5"/>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60" name="Rectangle 559"/>
                <p:cNvSpPr>
                  <a:spLocks noChangeArrowheads="1"/>
                </p:cNvSpPr>
                <p:nvPr/>
              </p:nvSpPr>
              <p:spPr bwMode="auto">
                <a:xfrm>
                  <a:off x="3539" y="1999"/>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61" name="Rectangle 560"/>
                <p:cNvSpPr>
                  <a:spLocks noChangeArrowheads="1"/>
                </p:cNvSpPr>
                <p:nvPr/>
              </p:nvSpPr>
              <p:spPr bwMode="auto">
                <a:xfrm>
                  <a:off x="3539" y="2028"/>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62" name="Rectangle 561"/>
                <p:cNvSpPr>
                  <a:spLocks noChangeArrowheads="1"/>
                </p:cNvSpPr>
                <p:nvPr/>
              </p:nvSpPr>
              <p:spPr bwMode="auto">
                <a:xfrm>
                  <a:off x="3539" y="2057"/>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63" name="Rectangle 562"/>
                <p:cNvSpPr>
                  <a:spLocks noChangeArrowheads="1"/>
                </p:cNvSpPr>
                <p:nvPr/>
              </p:nvSpPr>
              <p:spPr bwMode="auto">
                <a:xfrm>
                  <a:off x="3539" y="2087"/>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64" name="Rectangle 563"/>
                <p:cNvSpPr>
                  <a:spLocks noChangeArrowheads="1"/>
                </p:cNvSpPr>
                <p:nvPr/>
              </p:nvSpPr>
              <p:spPr bwMode="auto">
                <a:xfrm>
                  <a:off x="3539" y="2116"/>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65" name="Rectangle 564"/>
                <p:cNvSpPr>
                  <a:spLocks noChangeArrowheads="1"/>
                </p:cNvSpPr>
                <p:nvPr/>
              </p:nvSpPr>
              <p:spPr bwMode="auto">
                <a:xfrm>
                  <a:off x="3539" y="2145"/>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66" name="Rectangle 565"/>
                <p:cNvSpPr>
                  <a:spLocks noChangeArrowheads="1"/>
                </p:cNvSpPr>
                <p:nvPr/>
              </p:nvSpPr>
              <p:spPr bwMode="auto">
                <a:xfrm>
                  <a:off x="3539" y="2174"/>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67" name="Rectangle 566"/>
                <p:cNvSpPr>
                  <a:spLocks noChangeArrowheads="1"/>
                </p:cNvSpPr>
                <p:nvPr/>
              </p:nvSpPr>
              <p:spPr bwMode="auto">
                <a:xfrm>
                  <a:off x="3539" y="2203"/>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68" name="Rectangle 567"/>
                <p:cNvSpPr>
                  <a:spLocks noChangeArrowheads="1"/>
                </p:cNvSpPr>
                <p:nvPr/>
              </p:nvSpPr>
              <p:spPr bwMode="auto">
                <a:xfrm>
                  <a:off x="3539" y="2232"/>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69" name="Rectangle 568"/>
                <p:cNvSpPr>
                  <a:spLocks noChangeArrowheads="1"/>
                </p:cNvSpPr>
                <p:nvPr/>
              </p:nvSpPr>
              <p:spPr bwMode="auto">
                <a:xfrm>
                  <a:off x="3539" y="2261"/>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70" name="Rectangle 569"/>
                <p:cNvSpPr>
                  <a:spLocks noChangeArrowheads="1"/>
                </p:cNvSpPr>
                <p:nvPr/>
              </p:nvSpPr>
              <p:spPr bwMode="auto">
                <a:xfrm>
                  <a:off x="3539" y="2290"/>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71" name="Rectangle 570"/>
                <p:cNvSpPr>
                  <a:spLocks noChangeArrowheads="1"/>
                </p:cNvSpPr>
                <p:nvPr/>
              </p:nvSpPr>
              <p:spPr bwMode="auto">
                <a:xfrm>
                  <a:off x="3539" y="2319"/>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72" name="Rectangle 571"/>
                <p:cNvSpPr>
                  <a:spLocks noChangeArrowheads="1"/>
                </p:cNvSpPr>
                <p:nvPr/>
              </p:nvSpPr>
              <p:spPr bwMode="auto">
                <a:xfrm>
                  <a:off x="3539" y="2348"/>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73" name="Rectangle 572"/>
                <p:cNvSpPr>
                  <a:spLocks noChangeArrowheads="1"/>
                </p:cNvSpPr>
                <p:nvPr/>
              </p:nvSpPr>
              <p:spPr bwMode="auto">
                <a:xfrm>
                  <a:off x="3539" y="2377"/>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74" name="Rectangle 573"/>
                <p:cNvSpPr>
                  <a:spLocks noChangeArrowheads="1"/>
                </p:cNvSpPr>
                <p:nvPr/>
              </p:nvSpPr>
              <p:spPr bwMode="auto">
                <a:xfrm>
                  <a:off x="3539" y="2406"/>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75" name="Rectangle 574"/>
                <p:cNvSpPr>
                  <a:spLocks noChangeArrowheads="1"/>
                </p:cNvSpPr>
                <p:nvPr/>
              </p:nvSpPr>
              <p:spPr bwMode="auto">
                <a:xfrm>
                  <a:off x="3539" y="2435"/>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76" name="Rectangle 575"/>
                <p:cNvSpPr>
                  <a:spLocks noChangeArrowheads="1"/>
                </p:cNvSpPr>
                <p:nvPr/>
              </p:nvSpPr>
              <p:spPr bwMode="auto">
                <a:xfrm>
                  <a:off x="3539" y="2464"/>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77" name="Rectangle 576"/>
                <p:cNvSpPr>
                  <a:spLocks noChangeArrowheads="1"/>
                </p:cNvSpPr>
                <p:nvPr/>
              </p:nvSpPr>
              <p:spPr bwMode="auto">
                <a:xfrm>
                  <a:off x="3539" y="2493"/>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78" name="Rectangle 577"/>
                <p:cNvSpPr>
                  <a:spLocks noChangeArrowheads="1"/>
                </p:cNvSpPr>
                <p:nvPr/>
              </p:nvSpPr>
              <p:spPr bwMode="auto">
                <a:xfrm>
                  <a:off x="3539" y="2523"/>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79" name="Rectangle 578"/>
                <p:cNvSpPr>
                  <a:spLocks noChangeArrowheads="1"/>
                </p:cNvSpPr>
                <p:nvPr/>
              </p:nvSpPr>
              <p:spPr bwMode="auto">
                <a:xfrm>
                  <a:off x="3539" y="2552"/>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80" name="Rectangle 579"/>
                <p:cNvSpPr>
                  <a:spLocks noChangeArrowheads="1"/>
                </p:cNvSpPr>
                <p:nvPr/>
              </p:nvSpPr>
              <p:spPr bwMode="auto">
                <a:xfrm>
                  <a:off x="3539" y="2581"/>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81" name="Rectangle 580"/>
                <p:cNvSpPr>
                  <a:spLocks noChangeArrowheads="1"/>
                </p:cNvSpPr>
                <p:nvPr/>
              </p:nvSpPr>
              <p:spPr bwMode="auto">
                <a:xfrm>
                  <a:off x="3539" y="2610"/>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82" name="Rectangle 581"/>
                <p:cNvSpPr>
                  <a:spLocks noChangeArrowheads="1"/>
                </p:cNvSpPr>
                <p:nvPr/>
              </p:nvSpPr>
              <p:spPr bwMode="auto">
                <a:xfrm>
                  <a:off x="3539" y="2639"/>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83" name="Rectangle 582"/>
                <p:cNvSpPr>
                  <a:spLocks noChangeArrowheads="1"/>
                </p:cNvSpPr>
                <p:nvPr/>
              </p:nvSpPr>
              <p:spPr bwMode="auto">
                <a:xfrm>
                  <a:off x="3539" y="2668"/>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84" name="Rectangle 583"/>
                <p:cNvSpPr>
                  <a:spLocks noChangeArrowheads="1"/>
                </p:cNvSpPr>
                <p:nvPr/>
              </p:nvSpPr>
              <p:spPr bwMode="auto">
                <a:xfrm>
                  <a:off x="3539" y="2697"/>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85" name="Rectangle 584"/>
                <p:cNvSpPr>
                  <a:spLocks noChangeArrowheads="1"/>
                </p:cNvSpPr>
                <p:nvPr/>
              </p:nvSpPr>
              <p:spPr bwMode="auto">
                <a:xfrm>
                  <a:off x="3539" y="2726"/>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86" name="Rectangle 585"/>
                <p:cNvSpPr>
                  <a:spLocks noChangeArrowheads="1"/>
                </p:cNvSpPr>
                <p:nvPr/>
              </p:nvSpPr>
              <p:spPr bwMode="auto">
                <a:xfrm>
                  <a:off x="3539" y="2755"/>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87" name="Rectangle 586"/>
                <p:cNvSpPr>
                  <a:spLocks noChangeArrowheads="1"/>
                </p:cNvSpPr>
                <p:nvPr/>
              </p:nvSpPr>
              <p:spPr bwMode="auto">
                <a:xfrm>
                  <a:off x="3539" y="2784"/>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88" name="Rectangle 587"/>
                <p:cNvSpPr>
                  <a:spLocks noChangeArrowheads="1"/>
                </p:cNvSpPr>
                <p:nvPr/>
              </p:nvSpPr>
              <p:spPr bwMode="auto">
                <a:xfrm>
                  <a:off x="3539" y="2813"/>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89" name="Rectangle 588"/>
                <p:cNvSpPr>
                  <a:spLocks noChangeArrowheads="1"/>
                </p:cNvSpPr>
                <p:nvPr/>
              </p:nvSpPr>
              <p:spPr bwMode="auto">
                <a:xfrm>
                  <a:off x="3539" y="2842"/>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90" name="Rectangle 589"/>
                <p:cNvSpPr>
                  <a:spLocks noChangeArrowheads="1"/>
                </p:cNvSpPr>
                <p:nvPr/>
              </p:nvSpPr>
              <p:spPr bwMode="auto">
                <a:xfrm>
                  <a:off x="3539" y="2871"/>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91" name="Rectangle 590"/>
                <p:cNvSpPr>
                  <a:spLocks noChangeArrowheads="1"/>
                </p:cNvSpPr>
                <p:nvPr/>
              </p:nvSpPr>
              <p:spPr bwMode="auto">
                <a:xfrm>
                  <a:off x="3539" y="2900"/>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92" name="Rectangle 591"/>
                <p:cNvSpPr>
                  <a:spLocks noChangeArrowheads="1"/>
                </p:cNvSpPr>
                <p:nvPr/>
              </p:nvSpPr>
              <p:spPr bwMode="auto">
                <a:xfrm>
                  <a:off x="3539" y="2930"/>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93" name="Rectangle 592"/>
                <p:cNvSpPr>
                  <a:spLocks noChangeArrowheads="1"/>
                </p:cNvSpPr>
                <p:nvPr/>
              </p:nvSpPr>
              <p:spPr bwMode="auto">
                <a:xfrm>
                  <a:off x="3539" y="2959"/>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94" name="Rectangle 593"/>
                <p:cNvSpPr>
                  <a:spLocks noChangeArrowheads="1"/>
                </p:cNvSpPr>
                <p:nvPr/>
              </p:nvSpPr>
              <p:spPr bwMode="auto">
                <a:xfrm>
                  <a:off x="3539" y="2988"/>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95" name="Rectangle 594"/>
                <p:cNvSpPr>
                  <a:spLocks noChangeArrowheads="1"/>
                </p:cNvSpPr>
                <p:nvPr/>
              </p:nvSpPr>
              <p:spPr bwMode="auto">
                <a:xfrm>
                  <a:off x="3539" y="3017"/>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96" name="Rectangle 595"/>
                <p:cNvSpPr>
                  <a:spLocks noChangeArrowheads="1"/>
                </p:cNvSpPr>
                <p:nvPr/>
              </p:nvSpPr>
              <p:spPr bwMode="auto">
                <a:xfrm>
                  <a:off x="3539" y="3046"/>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97" name="Rectangle 596"/>
                <p:cNvSpPr>
                  <a:spLocks noChangeArrowheads="1"/>
                </p:cNvSpPr>
                <p:nvPr/>
              </p:nvSpPr>
              <p:spPr bwMode="auto">
                <a:xfrm>
                  <a:off x="3539" y="3075"/>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98" name="Rectangle 597"/>
                <p:cNvSpPr>
                  <a:spLocks noChangeArrowheads="1"/>
                </p:cNvSpPr>
                <p:nvPr/>
              </p:nvSpPr>
              <p:spPr bwMode="auto">
                <a:xfrm>
                  <a:off x="3539" y="3104"/>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599" name="Rectangle 598"/>
                <p:cNvSpPr>
                  <a:spLocks noChangeArrowheads="1"/>
                </p:cNvSpPr>
                <p:nvPr/>
              </p:nvSpPr>
              <p:spPr bwMode="auto">
                <a:xfrm>
                  <a:off x="3539" y="3133"/>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00" name="Rectangle 599"/>
                <p:cNvSpPr>
                  <a:spLocks noChangeArrowheads="1"/>
                </p:cNvSpPr>
                <p:nvPr/>
              </p:nvSpPr>
              <p:spPr bwMode="auto">
                <a:xfrm>
                  <a:off x="3539" y="3162"/>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01" name="Rectangle 600"/>
                <p:cNvSpPr>
                  <a:spLocks noChangeArrowheads="1"/>
                </p:cNvSpPr>
                <p:nvPr/>
              </p:nvSpPr>
              <p:spPr bwMode="auto">
                <a:xfrm>
                  <a:off x="3539" y="3191"/>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02" name="Rectangle 601"/>
                <p:cNvSpPr>
                  <a:spLocks noChangeArrowheads="1"/>
                </p:cNvSpPr>
                <p:nvPr/>
              </p:nvSpPr>
              <p:spPr bwMode="auto">
                <a:xfrm>
                  <a:off x="3539" y="3220"/>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03" name="Rectangle 602"/>
                <p:cNvSpPr>
                  <a:spLocks noChangeArrowheads="1"/>
                </p:cNvSpPr>
                <p:nvPr/>
              </p:nvSpPr>
              <p:spPr bwMode="auto">
                <a:xfrm>
                  <a:off x="3539" y="3249"/>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04" name="Rectangle 603"/>
                <p:cNvSpPr>
                  <a:spLocks noChangeArrowheads="1"/>
                </p:cNvSpPr>
                <p:nvPr/>
              </p:nvSpPr>
              <p:spPr bwMode="auto">
                <a:xfrm>
                  <a:off x="3539" y="3278"/>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05" name="Rectangle 604"/>
                <p:cNvSpPr>
                  <a:spLocks noChangeArrowheads="1"/>
                </p:cNvSpPr>
                <p:nvPr/>
              </p:nvSpPr>
              <p:spPr bwMode="auto">
                <a:xfrm>
                  <a:off x="3539" y="3307"/>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06" name="Rectangle 605"/>
                <p:cNvSpPr>
                  <a:spLocks noChangeArrowheads="1"/>
                </p:cNvSpPr>
                <p:nvPr/>
              </p:nvSpPr>
              <p:spPr bwMode="auto">
                <a:xfrm>
                  <a:off x="3539" y="3336"/>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07" name="Rectangle 606"/>
                <p:cNvSpPr>
                  <a:spLocks noChangeArrowheads="1"/>
                </p:cNvSpPr>
                <p:nvPr/>
              </p:nvSpPr>
              <p:spPr bwMode="auto">
                <a:xfrm>
                  <a:off x="3539" y="3366"/>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08" name="Rectangle 607"/>
                <p:cNvSpPr>
                  <a:spLocks noChangeArrowheads="1"/>
                </p:cNvSpPr>
                <p:nvPr/>
              </p:nvSpPr>
              <p:spPr bwMode="auto">
                <a:xfrm>
                  <a:off x="3539" y="3395"/>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09" name="Rectangle 608"/>
                <p:cNvSpPr>
                  <a:spLocks noChangeArrowheads="1"/>
                </p:cNvSpPr>
                <p:nvPr/>
              </p:nvSpPr>
              <p:spPr bwMode="auto">
                <a:xfrm>
                  <a:off x="3539" y="3424"/>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10" name="Rectangle 609"/>
                <p:cNvSpPr>
                  <a:spLocks noChangeArrowheads="1"/>
                </p:cNvSpPr>
                <p:nvPr/>
              </p:nvSpPr>
              <p:spPr bwMode="auto">
                <a:xfrm>
                  <a:off x="3539" y="3453"/>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11" name="Rectangle 610"/>
                <p:cNvSpPr>
                  <a:spLocks noChangeArrowheads="1"/>
                </p:cNvSpPr>
                <p:nvPr/>
              </p:nvSpPr>
              <p:spPr bwMode="auto">
                <a:xfrm>
                  <a:off x="3539" y="3482"/>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12" name="Rectangle 611"/>
                <p:cNvSpPr>
                  <a:spLocks noChangeArrowheads="1"/>
                </p:cNvSpPr>
                <p:nvPr/>
              </p:nvSpPr>
              <p:spPr bwMode="auto">
                <a:xfrm>
                  <a:off x="3539" y="3511"/>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13" name="Rectangle 612"/>
                <p:cNvSpPr>
                  <a:spLocks noChangeArrowheads="1"/>
                </p:cNvSpPr>
                <p:nvPr/>
              </p:nvSpPr>
              <p:spPr bwMode="auto">
                <a:xfrm>
                  <a:off x="3539" y="3540"/>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14" name="Rectangle 613"/>
                <p:cNvSpPr>
                  <a:spLocks noChangeArrowheads="1"/>
                </p:cNvSpPr>
                <p:nvPr/>
              </p:nvSpPr>
              <p:spPr bwMode="auto">
                <a:xfrm>
                  <a:off x="3539" y="3569"/>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15" name="Rectangle 614"/>
                <p:cNvSpPr>
                  <a:spLocks noChangeArrowheads="1"/>
                </p:cNvSpPr>
                <p:nvPr/>
              </p:nvSpPr>
              <p:spPr bwMode="auto">
                <a:xfrm>
                  <a:off x="3539" y="3598"/>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16" name="Rectangle 615"/>
                <p:cNvSpPr>
                  <a:spLocks noChangeArrowheads="1"/>
                </p:cNvSpPr>
                <p:nvPr/>
              </p:nvSpPr>
              <p:spPr bwMode="auto">
                <a:xfrm>
                  <a:off x="3539" y="3627"/>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17" name="Rectangle 616"/>
                <p:cNvSpPr>
                  <a:spLocks noChangeArrowheads="1"/>
                </p:cNvSpPr>
                <p:nvPr/>
              </p:nvSpPr>
              <p:spPr bwMode="auto">
                <a:xfrm>
                  <a:off x="3539" y="3656"/>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18" name="Rectangle 617"/>
                <p:cNvSpPr>
                  <a:spLocks noChangeArrowheads="1"/>
                </p:cNvSpPr>
                <p:nvPr/>
              </p:nvSpPr>
              <p:spPr bwMode="auto">
                <a:xfrm>
                  <a:off x="3539" y="3685"/>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19" name="Rectangle 618"/>
                <p:cNvSpPr>
                  <a:spLocks noChangeArrowheads="1"/>
                </p:cNvSpPr>
                <p:nvPr/>
              </p:nvSpPr>
              <p:spPr bwMode="auto">
                <a:xfrm>
                  <a:off x="3539" y="3714"/>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20" name="Rectangle 619"/>
                <p:cNvSpPr>
                  <a:spLocks noChangeArrowheads="1"/>
                </p:cNvSpPr>
                <p:nvPr/>
              </p:nvSpPr>
              <p:spPr bwMode="auto">
                <a:xfrm>
                  <a:off x="3539" y="3743"/>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21" name="Rectangle 620"/>
                <p:cNvSpPr>
                  <a:spLocks noChangeArrowheads="1"/>
                </p:cNvSpPr>
                <p:nvPr/>
              </p:nvSpPr>
              <p:spPr bwMode="auto">
                <a:xfrm>
                  <a:off x="3539" y="3773"/>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22" name="Rectangle 621"/>
                <p:cNvSpPr>
                  <a:spLocks noChangeArrowheads="1"/>
                </p:cNvSpPr>
                <p:nvPr/>
              </p:nvSpPr>
              <p:spPr bwMode="auto">
                <a:xfrm>
                  <a:off x="3539" y="3802"/>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23" name="Rectangle 622"/>
                <p:cNvSpPr>
                  <a:spLocks noChangeArrowheads="1"/>
                </p:cNvSpPr>
                <p:nvPr/>
              </p:nvSpPr>
              <p:spPr bwMode="auto">
                <a:xfrm>
                  <a:off x="3539" y="3831"/>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24" name="Rectangle 623"/>
                <p:cNvSpPr>
                  <a:spLocks noChangeArrowheads="1"/>
                </p:cNvSpPr>
                <p:nvPr/>
              </p:nvSpPr>
              <p:spPr bwMode="auto">
                <a:xfrm>
                  <a:off x="3539" y="3860"/>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25" name="Rectangle 624"/>
                <p:cNvSpPr>
                  <a:spLocks noChangeArrowheads="1"/>
                </p:cNvSpPr>
                <p:nvPr/>
              </p:nvSpPr>
              <p:spPr bwMode="auto">
                <a:xfrm>
                  <a:off x="3539" y="3889"/>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26" name="Rectangle 625"/>
                <p:cNvSpPr>
                  <a:spLocks noChangeArrowheads="1"/>
                </p:cNvSpPr>
                <p:nvPr/>
              </p:nvSpPr>
              <p:spPr bwMode="auto">
                <a:xfrm>
                  <a:off x="3539" y="3918"/>
                  <a:ext cx="5" cy="5"/>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27" name="Rectangle 626"/>
                <p:cNvSpPr>
                  <a:spLocks noChangeArrowheads="1"/>
                </p:cNvSpPr>
                <p:nvPr/>
              </p:nvSpPr>
              <p:spPr bwMode="auto">
                <a:xfrm>
                  <a:off x="3881" y="1999"/>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28" name="Rectangle 627"/>
                <p:cNvSpPr>
                  <a:spLocks noChangeArrowheads="1"/>
                </p:cNvSpPr>
                <p:nvPr/>
              </p:nvSpPr>
              <p:spPr bwMode="auto">
                <a:xfrm>
                  <a:off x="3881" y="2028"/>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29" name="Rectangle 628"/>
                <p:cNvSpPr>
                  <a:spLocks noChangeArrowheads="1"/>
                </p:cNvSpPr>
                <p:nvPr/>
              </p:nvSpPr>
              <p:spPr bwMode="auto">
                <a:xfrm>
                  <a:off x="3881" y="2057"/>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30" name="Rectangle 629"/>
                <p:cNvSpPr>
                  <a:spLocks noChangeArrowheads="1"/>
                </p:cNvSpPr>
                <p:nvPr/>
              </p:nvSpPr>
              <p:spPr bwMode="auto">
                <a:xfrm>
                  <a:off x="3881" y="2087"/>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31" name="Rectangle 630"/>
                <p:cNvSpPr>
                  <a:spLocks noChangeArrowheads="1"/>
                </p:cNvSpPr>
                <p:nvPr/>
              </p:nvSpPr>
              <p:spPr bwMode="auto">
                <a:xfrm>
                  <a:off x="3881" y="2116"/>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32" name="Rectangle 631"/>
                <p:cNvSpPr>
                  <a:spLocks noChangeArrowheads="1"/>
                </p:cNvSpPr>
                <p:nvPr/>
              </p:nvSpPr>
              <p:spPr bwMode="auto">
                <a:xfrm>
                  <a:off x="3881" y="2145"/>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33" name="Rectangle 632"/>
                <p:cNvSpPr>
                  <a:spLocks noChangeArrowheads="1"/>
                </p:cNvSpPr>
                <p:nvPr/>
              </p:nvSpPr>
              <p:spPr bwMode="auto">
                <a:xfrm>
                  <a:off x="3881" y="2174"/>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34" name="Rectangle 633"/>
                <p:cNvSpPr>
                  <a:spLocks noChangeArrowheads="1"/>
                </p:cNvSpPr>
                <p:nvPr/>
              </p:nvSpPr>
              <p:spPr bwMode="auto">
                <a:xfrm>
                  <a:off x="3881" y="2203"/>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35" name="Rectangle 634"/>
                <p:cNvSpPr>
                  <a:spLocks noChangeArrowheads="1"/>
                </p:cNvSpPr>
                <p:nvPr/>
              </p:nvSpPr>
              <p:spPr bwMode="auto">
                <a:xfrm>
                  <a:off x="3881" y="2232"/>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36" name="Rectangle 635"/>
                <p:cNvSpPr>
                  <a:spLocks noChangeArrowheads="1"/>
                </p:cNvSpPr>
                <p:nvPr/>
              </p:nvSpPr>
              <p:spPr bwMode="auto">
                <a:xfrm>
                  <a:off x="3881" y="2261"/>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37" name="Rectangle 636"/>
                <p:cNvSpPr>
                  <a:spLocks noChangeArrowheads="1"/>
                </p:cNvSpPr>
                <p:nvPr/>
              </p:nvSpPr>
              <p:spPr bwMode="auto">
                <a:xfrm>
                  <a:off x="3881" y="2290"/>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38" name="Rectangle 637"/>
                <p:cNvSpPr>
                  <a:spLocks noChangeArrowheads="1"/>
                </p:cNvSpPr>
                <p:nvPr/>
              </p:nvSpPr>
              <p:spPr bwMode="auto">
                <a:xfrm>
                  <a:off x="3881" y="2319"/>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39" name="Rectangle 638"/>
                <p:cNvSpPr>
                  <a:spLocks noChangeArrowheads="1"/>
                </p:cNvSpPr>
                <p:nvPr/>
              </p:nvSpPr>
              <p:spPr bwMode="auto">
                <a:xfrm>
                  <a:off x="3881" y="2348"/>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40" name="Rectangle 639"/>
                <p:cNvSpPr>
                  <a:spLocks noChangeArrowheads="1"/>
                </p:cNvSpPr>
                <p:nvPr/>
              </p:nvSpPr>
              <p:spPr bwMode="auto">
                <a:xfrm>
                  <a:off x="3881" y="2377"/>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41" name="Rectangle 640"/>
                <p:cNvSpPr>
                  <a:spLocks noChangeArrowheads="1"/>
                </p:cNvSpPr>
                <p:nvPr/>
              </p:nvSpPr>
              <p:spPr bwMode="auto">
                <a:xfrm>
                  <a:off x="3881" y="2406"/>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42" name="Rectangle 641"/>
                <p:cNvSpPr>
                  <a:spLocks noChangeArrowheads="1"/>
                </p:cNvSpPr>
                <p:nvPr/>
              </p:nvSpPr>
              <p:spPr bwMode="auto">
                <a:xfrm>
                  <a:off x="3881" y="2435"/>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43" name="Rectangle 642"/>
                <p:cNvSpPr>
                  <a:spLocks noChangeArrowheads="1"/>
                </p:cNvSpPr>
                <p:nvPr/>
              </p:nvSpPr>
              <p:spPr bwMode="auto">
                <a:xfrm>
                  <a:off x="3881" y="2464"/>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44" name="Rectangle 643"/>
                <p:cNvSpPr>
                  <a:spLocks noChangeArrowheads="1"/>
                </p:cNvSpPr>
                <p:nvPr/>
              </p:nvSpPr>
              <p:spPr bwMode="auto">
                <a:xfrm>
                  <a:off x="3881" y="2493"/>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45" name="Rectangle 644"/>
                <p:cNvSpPr>
                  <a:spLocks noChangeArrowheads="1"/>
                </p:cNvSpPr>
                <p:nvPr/>
              </p:nvSpPr>
              <p:spPr bwMode="auto">
                <a:xfrm>
                  <a:off x="3881" y="2523"/>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46" name="Rectangle 645"/>
                <p:cNvSpPr>
                  <a:spLocks noChangeArrowheads="1"/>
                </p:cNvSpPr>
                <p:nvPr/>
              </p:nvSpPr>
              <p:spPr bwMode="auto">
                <a:xfrm>
                  <a:off x="3881" y="2552"/>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47" name="Rectangle 646"/>
                <p:cNvSpPr>
                  <a:spLocks noChangeArrowheads="1"/>
                </p:cNvSpPr>
                <p:nvPr/>
              </p:nvSpPr>
              <p:spPr bwMode="auto">
                <a:xfrm>
                  <a:off x="3881" y="2581"/>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48" name="Rectangle 647"/>
                <p:cNvSpPr>
                  <a:spLocks noChangeArrowheads="1"/>
                </p:cNvSpPr>
                <p:nvPr/>
              </p:nvSpPr>
              <p:spPr bwMode="auto">
                <a:xfrm>
                  <a:off x="3881" y="2610"/>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49" name="Rectangle 648"/>
                <p:cNvSpPr>
                  <a:spLocks noChangeArrowheads="1"/>
                </p:cNvSpPr>
                <p:nvPr/>
              </p:nvSpPr>
              <p:spPr bwMode="auto">
                <a:xfrm>
                  <a:off x="3881" y="2639"/>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50" name="Rectangle 649"/>
                <p:cNvSpPr>
                  <a:spLocks noChangeArrowheads="1"/>
                </p:cNvSpPr>
                <p:nvPr/>
              </p:nvSpPr>
              <p:spPr bwMode="auto">
                <a:xfrm>
                  <a:off x="3881" y="2668"/>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51" name="Rectangle 650"/>
                <p:cNvSpPr>
                  <a:spLocks noChangeArrowheads="1"/>
                </p:cNvSpPr>
                <p:nvPr/>
              </p:nvSpPr>
              <p:spPr bwMode="auto">
                <a:xfrm>
                  <a:off x="3881" y="2697"/>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52" name="Rectangle 651"/>
                <p:cNvSpPr>
                  <a:spLocks noChangeArrowheads="1"/>
                </p:cNvSpPr>
                <p:nvPr/>
              </p:nvSpPr>
              <p:spPr bwMode="auto">
                <a:xfrm>
                  <a:off x="3881" y="2726"/>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53" name="Rectangle 652"/>
                <p:cNvSpPr>
                  <a:spLocks noChangeArrowheads="1"/>
                </p:cNvSpPr>
                <p:nvPr/>
              </p:nvSpPr>
              <p:spPr bwMode="auto">
                <a:xfrm>
                  <a:off x="3881" y="2755"/>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54" name="Rectangle 653"/>
                <p:cNvSpPr>
                  <a:spLocks noChangeArrowheads="1"/>
                </p:cNvSpPr>
                <p:nvPr/>
              </p:nvSpPr>
              <p:spPr bwMode="auto">
                <a:xfrm>
                  <a:off x="3881" y="2784"/>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55" name="Rectangle 654"/>
                <p:cNvSpPr>
                  <a:spLocks noChangeArrowheads="1"/>
                </p:cNvSpPr>
                <p:nvPr/>
              </p:nvSpPr>
              <p:spPr bwMode="auto">
                <a:xfrm>
                  <a:off x="3881" y="2813"/>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56" name="Rectangle 655"/>
                <p:cNvSpPr>
                  <a:spLocks noChangeArrowheads="1"/>
                </p:cNvSpPr>
                <p:nvPr/>
              </p:nvSpPr>
              <p:spPr bwMode="auto">
                <a:xfrm>
                  <a:off x="3881" y="2842"/>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57" name="Rectangle 656"/>
                <p:cNvSpPr>
                  <a:spLocks noChangeArrowheads="1"/>
                </p:cNvSpPr>
                <p:nvPr/>
              </p:nvSpPr>
              <p:spPr bwMode="auto">
                <a:xfrm>
                  <a:off x="3881" y="2871"/>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58" name="Rectangle 657"/>
                <p:cNvSpPr>
                  <a:spLocks noChangeArrowheads="1"/>
                </p:cNvSpPr>
                <p:nvPr/>
              </p:nvSpPr>
              <p:spPr bwMode="auto">
                <a:xfrm>
                  <a:off x="3881" y="2900"/>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59" name="Rectangle 658"/>
                <p:cNvSpPr>
                  <a:spLocks noChangeArrowheads="1"/>
                </p:cNvSpPr>
                <p:nvPr/>
              </p:nvSpPr>
              <p:spPr bwMode="auto">
                <a:xfrm>
                  <a:off x="3881" y="2930"/>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60" name="Rectangle 659"/>
                <p:cNvSpPr>
                  <a:spLocks noChangeArrowheads="1"/>
                </p:cNvSpPr>
                <p:nvPr/>
              </p:nvSpPr>
              <p:spPr bwMode="auto">
                <a:xfrm>
                  <a:off x="3881" y="2959"/>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61" name="Rectangle 660"/>
                <p:cNvSpPr>
                  <a:spLocks noChangeArrowheads="1"/>
                </p:cNvSpPr>
                <p:nvPr/>
              </p:nvSpPr>
              <p:spPr bwMode="auto">
                <a:xfrm>
                  <a:off x="3881" y="2988"/>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62" name="Rectangle 661"/>
                <p:cNvSpPr>
                  <a:spLocks noChangeArrowheads="1"/>
                </p:cNvSpPr>
                <p:nvPr/>
              </p:nvSpPr>
              <p:spPr bwMode="auto">
                <a:xfrm>
                  <a:off x="3881" y="3017"/>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63" name="Rectangle 662"/>
                <p:cNvSpPr>
                  <a:spLocks noChangeArrowheads="1"/>
                </p:cNvSpPr>
                <p:nvPr/>
              </p:nvSpPr>
              <p:spPr bwMode="auto">
                <a:xfrm>
                  <a:off x="3881" y="3046"/>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64" name="Rectangle 663"/>
                <p:cNvSpPr>
                  <a:spLocks noChangeArrowheads="1"/>
                </p:cNvSpPr>
                <p:nvPr/>
              </p:nvSpPr>
              <p:spPr bwMode="auto">
                <a:xfrm>
                  <a:off x="3881" y="3075"/>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65" name="Rectangle 664"/>
                <p:cNvSpPr>
                  <a:spLocks noChangeArrowheads="1"/>
                </p:cNvSpPr>
                <p:nvPr/>
              </p:nvSpPr>
              <p:spPr bwMode="auto">
                <a:xfrm>
                  <a:off x="3881" y="3104"/>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66" name="Rectangle 665"/>
                <p:cNvSpPr>
                  <a:spLocks noChangeArrowheads="1"/>
                </p:cNvSpPr>
                <p:nvPr/>
              </p:nvSpPr>
              <p:spPr bwMode="auto">
                <a:xfrm>
                  <a:off x="3881" y="3133"/>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67" name="Rectangle 666"/>
                <p:cNvSpPr>
                  <a:spLocks noChangeArrowheads="1"/>
                </p:cNvSpPr>
                <p:nvPr/>
              </p:nvSpPr>
              <p:spPr bwMode="auto">
                <a:xfrm>
                  <a:off x="3881" y="3162"/>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68" name="Rectangle 667"/>
                <p:cNvSpPr>
                  <a:spLocks noChangeArrowheads="1"/>
                </p:cNvSpPr>
                <p:nvPr/>
              </p:nvSpPr>
              <p:spPr bwMode="auto">
                <a:xfrm>
                  <a:off x="3881" y="3191"/>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69" name="Rectangle 668"/>
                <p:cNvSpPr>
                  <a:spLocks noChangeArrowheads="1"/>
                </p:cNvSpPr>
                <p:nvPr/>
              </p:nvSpPr>
              <p:spPr bwMode="auto">
                <a:xfrm>
                  <a:off x="3881" y="3220"/>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70" name="Rectangle 669"/>
                <p:cNvSpPr>
                  <a:spLocks noChangeArrowheads="1"/>
                </p:cNvSpPr>
                <p:nvPr/>
              </p:nvSpPr>
              <p:spPr bwMode="auto">
                <a:xfrm>
                  <a:off x="3881" y="3249"/>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71" name="Rectangle 670"/>
                <p:cNvSpPr>
                  <a:spLocks noChangeArrowheads="1"/>
                </p:cNvSpPr>
                <p:nvPr/>
              </p:nvSpPr>
              <p:spPr bwMode="auto">
                <a:xfrm>
                  <a:off x="3881" y="3278"/>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72" name="Rectangle 671"/>
                <p:cNvSpPr>
                  <a:spLocks noChangeArrowheads="1"/>
                </p:cNvSpPr>
                <p:nvPr/>
              </p:nvSpPr>
              <p:spPr bwMode="auto">
                <a:xfrm>
                  <a:off x="3881" y="3307"/>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73" name="Rectangle 672"/>
                <p:cNvSpPr>
                  <a:spLocks noChangeArrowheads="1"/>
                </p:cNvSpPr>
                <p:nvPr/>
              </p:nvSpPr>
              <p:spPr bwMode="auto">
                <a:xfrm>
                  <a:off x="3881" y="3336"/>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74" name="Rectangle 673"/>
                <p:cNvSpPr>
                  <a:spLocks noChangeArrowheads="1"/>
                </p:cNvSpPr>
                <p:nvPr/>
              </p:nvSpPr>
              <p:spPr bwMode="auto">
                <a:xfrm>
                  <a:off x="3881" y="3366"/>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75" name="Rectangle 674"/>
                <p:cNvSpPr>
                  <a:spLocks noChangeArrowheads="1"/>
                </p:cNvSpPr>
                <p:nvPr/>
              </p:nvSpPr>
              <p:spPr bwMode="auto">
                <a:xfrm>
                  <a:off x="3881" y="3395"/>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76" name="Rectangle 675"/>
                <p:cNvSpPr>
                  <a:spLocks noChangeArrowheads="1"/>
                </p:cNvSpPr>
                <p:nvPr/>
              </p:nvSpPr>
              <p:spPr bwMode="auto">
                <a:xfrm>
                  <a:off x="3881" y="3424"/>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77" name="Rectangle 676"/>
                <p:cNvSpPr>
                  <a:spLocks noChangeArrowheads="1"/>
                </p:cNvSpPr>
                <p:nvPr/>
              </p:nvSpPr>
              <p:spPr bwMode="auto">
                <a:xfrm>
                  <a:off x="3881" y="3453"/>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78" name="Rectangle 677"/>
                <p:cNvSpPr>
                  <a:spLocks noChangeArrowheads="1"/>
                </p:cNvSpPr>
                <p:nvPr/>
              </p:nvSpPr>
              <p:spPr bwMode="auto">
                <a:xfrm>
                  <a:off x="3881" y="3482"/>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79" name="Rectangle 678"/>
                <p:cNvSpPr>
                  <a:spLocks noChangeArrowheads="1"/>
                </p:cNvSpPr>
                <p:nvPr/>
              </p:nvSpPr>
              <p:spPr bwMode="auto">
                <a:xfrm>
                  <a:off x="3881" y="3511"/>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80" name="Rectangle 679"/>
                <p:cNvSpPr>
                  <a:spLocks noChangeArrowheads="1"/>
                </p:cNvSpPr>
                <p:nvPr/>
              </p:nvSpPr>
              <p:spPr bwMode="auto">
                <a:xfrm>
                  <a:off x="3881" y="3540"/>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81" name="Rectangle 680"/>
                <p:cNvSpPr>
                  <a:spLocks noChangeArrowheads="1"/>
                </p:cNvSpPr>
                <p:nvPr/>
              </p:nvSpPr>
              <p:spPr bwMode="auto">
                <a:xfrm>
                  <a:off x="3881" y="3569"/>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82" name="Rectangle 681"/>
                <p:cNvSpPr>
                  <a:spLocks noChangeArrowheads="1"/>
                </p:cNvSpPr>
                <p:nvPr/>
              </p:nvSpPr>
              <p:spPr bwMode="auto">
                <a:xfrm>
                  <a:off x="3881" y="3598"/>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83" name="Rectangle 682"/>
                <p:cNvSpPr>
                  <a:spLocks noChangeArrowheads="1"/>
                </p:cNvSpPr>
                <p:nvPr/>
              </p:nvSpPr>
              <p:spPr bwMode="auto">
                <a:xfrm>
                  <a:off x="3881" y="3627"/>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84" name="Rectangle 683"/>
                <p:cNvSpPr>
                  <a:spLocks noChangeArrowheads="1"/>
                </p:cNvSpPr>
                <p:nvPr/>
              </p:nvSpPr>
              <p:spPr bwMode="auto">
                <a:xfrm>
                  <a:off x="3881" y="3656"/>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85" name="Rectangle 684"/>
                <p:cNvSpPr>
                  <a:spLocks noChangeArrowheads="1"/>
                </p:cNvSpPr>
                <p:nvPr/>
              </p:nvSpPr>
              <p:spPr bwMode="auto">
                <a:xfrm>
                  <a:off x="3881" y="3685"/>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86" name="Rectangle 685"/>
                <p:cNvSpPr>
                  <a:spLocks noChangeArrowheads="1"/>
                </p:cNvSpPr>
                <p:nvPr/>
              </p:nvSpPr>
              <p:spPr bwMode="auto">
                <a:xfrm>
                  <a:off x="3881" y="3714"/>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87" name="Rectangle 686"/>
                <p:cNvSpPr>
                  <a:spLocks noChangeArrowheads="1"/>
                </p:cNvSpPr>
                <p:nvPr/>
              </p:nvSpPr>
              <p:spPr bwMode="auto">
                <a:xfrm>
                  <a:off x="3881" y="3743"/>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88" name="Rectangle 687"/>
                <p:cNvSpPr>
                  <a:spLocks noChangeArrowheads="1"/>
                </p:cNvSpPr>
                <p:nvPr/>
              </p:nvSpPr>
              <p:spPr bwMode="auto">
                <a:xfrm>
                  <a:off x="3881" y="3773"/>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89" name="Rectangle 688"/>
                <p:cNvSpPr>
                  <a:spLocks noChangeArrowheads="1"/>
                </p:cNvSpPr>
                <p:nvPr/>
              </p:nvSpPr>
              <p:spPr bwMode="auto">
                <a:xfrm>
                  <a:off x="3881" y="3802"/>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90" name="Rectangle 689"/>
                <p:cNvSpPr>
                  <a:spLocks noChangeArrowheads="1"/>
                </p:cNvSpPr>
                <p:nvPr/>
              </p:nvSpPr>
              <p:spPr bwMode="auto">
                <a:xfrm>
                  <a:off x="3881" y="3831"/>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91" name="Rectangle 690"/>
                <p:cNvSpPr>
                  <a:spLocks noChangeArrowheads="1"/>
                </p:cNvSpPr>
                <p:nvPr/>
              </p:nvSpPr>
              <p:spPr bwMode="auto">
                <a:xfrm>
                  <a:off x="3881" y="3860"/>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92" name="Rectangle 691"/>
                <p:cNvSpPr>
                  <a:spLocks noChangeArrowheads="1"/>
                </p:cNvSpPr>
                <p:nvPr/>
              </p:nvSpPr>
              <p:spPr bwMode="auto">
                <a:xfrm>
                  <a:off x="3881" y="3889"/>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93" name="Rectangle 692"/>
                <p:cNvSpPr>
                  <a:spLocks noChangeArrowheads="1"/>
                </p:cNvSpPr>
                <p:nvPr/>
              </p:nvSpPr>
              <p:spPr bwMode="auto">
                <a:xfrm>
                  <a:off x="3881" y="3918"/>
                  <a:ext cx="5" cy="5"/>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94" name="Rectangle 693"/>
                <p:cNvSpPr>
                  <a:spLocks noChangeArrowheads="1"/>
                </p:cNvSpPr>
                <p:nvPr/>
              </p:nvSpPr>
              <p:spPr bwMode="auto">
                <a:xfrm>
                  <a:off x="4223" y="1999"/>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95" name="Rectangle 694"/>
                <p:cNvSpPr>
                  <a:spLocks noChangeArrowheads="1"/>
                </p:cNvSpPr>
                <p:nvPr/>
              </p:nvSpPr>
              <p:spPr bwMode="auto">
                <a:xfrm>
                  <a:off x="4223" y="2028"/>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96" name="Rectangle 695"/>
                <p:cNvSpPr>
                  <a:spLocks noChangeArrowheads="1"/>
                </p:cNvSpPr>
                <p:nvPr/>
              </p:nvSpPr>
              <p:spPr bwMode="auto">
                <a:xfrm>
                  <a:off x="4223" y="2057"/>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97" name="Rectangle 696"/>
                <p:cNvSpPr>
                  <a:spLocks noChangeArrowheads="1"/>
                </p:cNvSpPr>
                <p:nvPr/>
              </p:nvSpPr>
              <p:spPr bwMode="auto">
                <a:xfrm>
                  <a:off x="4223" y="2087"/>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98" name="Rectangle 697"/>
                <p:cNvSpPr>
                  <a:spLocks noChangeArrowheads="1"/>
                </p:cNvSpPr>
                <p:nvPr/>
              </p:nvSpPr>
              <p:spPr bwMode="auto">
                <a:xfrm>
                  <a:off x="4223" y="2116"/>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699" name="Rectangle 698"/>
                <p:cNvSpPr>
                  <a:spLocks noChangeArrowheads="1"/>
                </p:cNvSpPr>
                <p:nvPr/>
              </p:nvSpPr>
              <p:spPr bwMode="auto">
                <a:xfrm>
                  <a:off x="4223" y="2145"/>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00" name="Rectangle 699"/>
                <p:cNvSpPr>
                  <a:spLocks noChangeArrowheads="1"/>
                </p:cNvSpPr>
                <p:nvPr/>
              </p:nvSpPr>
              <p:spPr bwMode="auto">
                <a:xfrm>
                  <a:off x="4223" y="2174"/>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01" name="Rectangle 700"/>
                <p:cNvSpPr>
                  <a:spLocks noChangeArrowheads="1"/>
                </p:cNvSpPr>
                <p:nvPr/>
              </p:nvSpPr>
              <p:spPr bwMode="auto">
                <a:xfrm>
                  <a:off x="4223" y="2203"/>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702" name="Rectangle 701"/>
                <p:cNvSpPr>
                  <a:spLocks noChangeArrowheads="1"/>
                </p:cNvSpPr>
                <p:nvPr/>
              </p:nvSpPr>
              <p:spPr bwMode="auto">
                <a:xfrm>
                  <a:off x="4223" y="2232"/>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grpSp>
          <p:grpSp>
            <p:nvGrpSpPr>
              <p:cNvPr id="215" name="Group 214"/>
              <p:cNvGrpSpPr>
                <a:grpSpLocks/>
              </p:cNvGrpSpPr>
              <p:nvPr/>
            </p:nvGrpSpPr>
            <p:grpSpPr bwMode="auto">
              <a:xfrm>
                <a:off x="1463" y="1999"/>
                <a:ext cx="3448" cy="1925"/>
                <a:chOff x="1463" y="1999"/>
                <a:chExt cx="3448" cy="1925"/>
              </a:xfrm>
            </p:grpSpPr>
            <p:sp>
              <p:nvSpPr>
                <p:cNvPr id="303" name="Rectangle 302"/>
                <p:cNvSpPr>
                  <a:spLocks noChangeArrowheads="1"/>
                </p:cNvSpPr>
                <p:nvPr/>
              </p:nvSpPr>
              <p:spPr bwMode="auto">
                <a:xfrm>
                  <a:off x="4223" y="2261"/>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04" name="Rectangle 303"/>
                <p:cNvSpPr>
                  <a:spLocks noChangeArrowheads="1"/>
                </p:cNvSpPr>
                <p:nvPr/>
              </p:nvSpPr>
              <p:spPr bwMode="auto">
                <a:xfrm>
                  <a:off x="4223" y="2290"/>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05" name="Rectangle 304"/>
                <p:cNvSpPr>
                  <a:spLocks noChangeArrowheads="1"/>
                </p:cNvSpPr>
                <p:nvPr/>
              </p:nvSpPr>
              <p:spPr bwMode="auto">
                <a:xfrm>
                  <a:off x="4223" y="2319"/>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06" name="Rectangle 305"/>
                <p:cNvSpPr>
                  <a:spLocks noChangeArrowheads="1"/>
                </p:cNvSpPr>
                <p:nvPr/>
              </p:nvSpPr>
              <p:spPr bwMode="auto">
                <a:xfrm>
                  <a:off x="4223" y="2348"/>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07" name="Rectangle 306"/>
                <p:cNvSpPr>
                  <a:spLocks noChangeArrowheads="1"/>
                </p:cNvSpPr>
                <p:nvPr/>
              </p:nvSpPr>
              <p:spPr bwMode="auto">
                <a:xfrm>
                  <a:off x="4223" y="2377"/>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08" name="Rectangle 307"/>
                <p:cNvSpPr>
                  <a:spLocks noChangeArrowheads="1"/>
                </p:cNvSpPr>
                <p:nvPr/>
              </p:nvSpPr>
              <p:spPr bwMode="auto">
                <a:xfrm>
                  <a:off x="4223" y="2406"/>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09" name="Rectangle 308"/>
                <p:cNvSpPr>
                  <a:spLocks noChangeArrowheads="1"/>
                </p:cNvSpPr>
                <p:nvPr/>
              </p:nvSpPr>
              <p:spPr bwMode="auto">
                <a:xfrm>
                  <a:off x="4223" y="2435"/>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10" name="Rectangle 309"/>
                <p:cNvSpPr>
                  <a:spLocks noChangeArrowheads="1"/>
                </p:cNvSpPr>
                <p:nvPr/>
              </p:nvSpPr>
              <p:spPr bwMode="auto">
                <a:xfrm>
                  <a:off x="4223" y="2464"/>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11" name="Rectangle 310"/>
                <p:cNvSpPr>
                  <a:spLocks noChangeArrowheads="1"/>
                </p:cNvSpPr>
                <p:nvPr/>
              </p:nvSpPr>
              <p:spPr bwMode="auto">
                <a:xfrm>
                  <a:off x="4223" y="2493"/>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12" name="Rectangle 311"/>
                <p:cNvSpPr>
                  <a:spLocks noChangeArrowheads="1"/>
                </p:cNvSpPr>
                <p:nvPr/>
              </p:nvSpPr>
              <p:spPr bwMode="auto">
                <a:xfrm>
                  <a:off x="4223" y="2523"/>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13" name="Rectangle 312"/>
                <p:cNvSpPr>
                  <a:spLocks noChangeArrowheads="1"/>
                </p:cNvSpPr>
                <p:nvPr/>
              </p:nvSpPr>
              <p:spPr bwMode="auto">
                <a:xfrm>
                  <a:off x="4223" y="2552"/>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14" name="Rectangle 313"/>
                <p:cNvSpPr>
                  <a:spLocks noChangeArrowheads="1"/>
                </p:cNvSpPr>
                <p:nvPr/>
              </p:nvSpPr>
              <p:spPr bwMode="auto">
                <a:xfrm>
                  <a:off x="4223" y="2581"/>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15" name="Rectangle 314"/>
                <p:cNvSpPr>
                  <a:spLocks noChangeArrowheads="1"/>
                </p:cNvSpPr>
                <p:nvPr/>
              </p:nvSpPr>
              <p:spPr bwMode="auto">
                <a:xfrm>
                  <a:off x="4223" y="2610"/>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16" name="Rectangle 315"/>
                <p:cNvSpPr>
                  <a:spLocks noChangeArrowheads="1"/>
                </p:cNvSpPr>
                <p:nvPr/>
              </p:nvSpPr>
              <p:spPr bwMode="auto">
                <a:xfrm>
                  <a:off x="4223" y="2639"/>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17" name="Rectangle 316"/>
                <p:cNvSpPr>
                  <a:spLocks noChangeArrowheads="1"/>
                </p:cNvSpPr>
                <p:nvPr/>
              </p:nvSpPr>
              <p:spPr bwMode="auto">
                <a:xfrm>
                  <a:off x="4223" y="2668"/>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18" name="Rectangle 317"/>
                <p:cNvSpPr>
                  <a:spLocks noChangeArrowheads="1"/>
                </p:cNvSpPr>
                <p:nvPr/>
              </p:nvSpPr>
              <p:spPr bwMode="auto">
                <a:xfrm>
                  <a:off x="4223" y="2697"/>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19" name="Rectangle 318"/>
                <p:cNvSpPr>
                  <a:spLocks noChangeArrowheads="1"/>
                </p:cNvSpPr>
                <p:nvPr/>
              </p:nvSpPr>
              <p:spPr bwMode="auto">
                <a:xfrm>
                  <a:off x="4223" y="2726"/>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20" name="Rectangle 319"/>
                <p:cNvSpPr>
                  <a:spLocks noChangeArrowheads="1"/>
                </p:cNvSpPr>
                <p:nvPr/>
              </p:nvSpPr>
              <p:spPr bwMode="auto">
                <a:xfrm>
                  <a:off x="4223" y="2755"/>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21" name="Rectangle 320"/>
                <p:cNvSpPr>
                  <a:spLocks noChangeArrowheads="1"/>
                </p:cNvSpPr>
                <p:nvPr/>
              </p:nvSpPr>
              <p:spPr bwMode="auto">
                <a:xfrm>
                  <a:off x="4223" y="2784"/>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22" name="Rectangle 321"/>
                <p:cNvSpPr>
                  <a:spLocks noChangeArrowheads="1"/>
                </p:cNvSpPr>
                <p:nvPr/>
              </p:nvSpPr>
              <p:spPr bwMode="auto">
                <a:xfrm>
                  <a:off x="4223" y="2813"/>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23" name="Rectangle 322"/>
                <p:cNvSpPr>
                  <a:spLocks noChangeArrowheads="1"/>
                </p:cNvSpPr>
                <p:nvPr/>
              </p:nvSpPr>
              <p:spPr bwMode="auto">
                <a:xfrm>
                  <a:off x="4223" y="2842"/>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24" name="Rectangle 323"/>
                <p:cNvSpPr>
                  <a:spLocks noChangeArrowheads="1"/>
                </p:cNvSpPr>
                <p:nvPr/>
              </p:nvSpPr>
              <p:spPr bwMode="auto">
                <a:xfrm>
                  <a:off x="4223" y="2871"/>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25" name="Rectangle 324"/>
                <p:cNvSpPr>
                  <a:spLocks noChangeArrowheads="1"/>
                </p:cNvSpPr>
                <p:nvPr/>
              </p:nvSpPr>
              <p:spPr bwMode="auto">
                <a:xfrm>
                  <a:off x="4223" y="2900"/>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26" name="Rectangle 325"/>
                <p:cNvSpPr>
                  <a:spLocks noChangeArrowheads="1"/>
                </p:cNvSpPr>
                <p:nvPr/>
              </p:nvSpPr>
              <p:spPr bwMode="auto">
                <a:xfrm>
                  <a:off x="4223" y="2930"/>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27" name="Rectangle 326"/>
                <p:cNvSpPr>
                  <a:spLocks noChangeArrowheads="1"/>
                </p:cNvSpPr>
                <p:nvPr/>
              </p:nvSpPr>
              <p:spPr bwMode="auto">
                <a:xfrm>
                  <a:off x="4223" y="2959"/>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28" name="Rectangle 327"/>
                <p:cNvSpPr>
                  <a:spLocks noChangeArrowheads="1"/>
                </p:cNvSpPr>
                <p:nvPr/>
              </p:nvSpPr>
              <p:spPr bwMode="auto">
                <a:xfrm>
                  <a:off x="4223" y="2988"/>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29" name="Rectangle 328"/>
                <p:cNvSpPr>
                  <a:spLocks noChangeArrowheads="1"/>
                </p:cNvSpPr>
                <p:nvPr/>
              </p:nvSpPr>
              <p:spPr bwMode="auto">
                <a:xfrm>
                  <a:off x="4223" y="3017"/>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30" name="Rectangle 329"/>
                <p:cNvSpPr>
                  <a:spLocks noChangeArrowheads="1"/>
                </p:cNvSpPr>
                <p:nvPr/>
              </p:nvSpPr>
              <p:spPr bwMode="auto">
                <a:xfrm>
                  <a:off x="4223" y="3046"/>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31" name="Rectangle 330"/>
                <p:cNvSpPr>
                  <a:spLocks noChangeArrowheads="1"/>
                </p:cNvSpPr>
                <p:nvPr/>
              </p:nvSpPr>
              <p:spPr bwMode="auto">
                <a:xfrm>
                  <a:off x="4223" y="3075"/>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32" name="Rectangle 331"/>
                <p:cNvSpPr>
                  <a:spLocks noChangeArrowheads="1"/>
                </p:cNvSpPr>
                <p:nvPr/>
              </p:nvSpPr>
              <p:spPr bwMode="auto">
                <a:xfrm>
                  <a:off x="4223" y="3104"/>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33" name="Rectangle 332"/>
                <p:cNvSpPr>
                  <a:spLocks noChangeArrowheads="1"/>
                </p:cNvSpPr>
                <p:nvPr/>
              </p:nvSpPr>
              <p:spPr bwMode="auto">
                <a:xfrm>
                  <a:off x="4223" y="3133"/>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34" name="Rectangle 333"/>
                <p:cNvSpPr>
                  <a:spLocks noChangeArrowheads="1"/>
                </p:cNvSpPr>
                <p:nvPr/>
              </p:nvSpPr>
              <p:spPr bwMode="auto">
                <a:xfrm>
                  <a:off x="4223" y="3162"/>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35" name="Rectangle 334"/>
                <p:cNvSpPr>
                  <a:spLocks noChangeArrowheads="1"/>
                </p:cNvSpPr>
                <p:nvPr/>
              </p:nvSpPr>
              <p:spPr bwMode="auto">
                <a:xfrm>
                  <a:off x="4223" y="3191"/>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36" name="Rectangle 335"/>
                <p:cNvSpPr>
                  <a:spLocks noChangeArrowheads="1"/>
                </p:cNvSpPr>
                <p:nvPr/>
              </p:nvSpPr>
              <p:spPr bwMode="auto">
                <a:xfrm>
                  <a:off x="4223" y="3220"/>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37" name="Rectangle 336"/>
                <p:cNvSpPr>
                  <a:spLocks noChangeArrowheads="1"/>
                </p:cNvSpPr>
                <p:nvPr/>
              </p:nvSpPr>
              <p:spPr bwMode="auto">
                <a:xfrm>
                  <a:off x="4223" y="3249"/>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38" name="Rectangle 337"/>
                <p:cNvSpPr>
                  <a:spLocks noChangeArrowheads="1"/>
                </p:cNvSpPr>
                <p:nvPr/>
              </p:nvSpPr>
              <p:spPr bwMode="auto">
                <a:xfrm>
                  <a:off x="4223" y="3278"/>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39" name="Rectangle 338"/>
                <p:cNvSpPr>
                  <a:spLocks noChangeArrowheads="1"/>
                </p:cNvSpPr>
                <p:nvPr/>
              </p:nvSpPr>
              <p:spPr bwMode="auto">
                <a:xfrm>
                  <a:off x="4223" y="3307"/>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40" name="Rectangle 339"/>
                <p:cNvSpPr>
                  <a:spLocks noChangeArrowheads="1"/>
                </p:cNvSpPr>
                <p:nvPr/>
              </p:nvSpPr>
              <p:spPr bwMode="auto">
                <a:xfrm>
                  <a:off x="4223" y="3336"/>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41" name="Rectangle 340"/>
                <p:cNvSpPr>
                  <a:spLocks noChangeArrowheads="1"/>
                </p:cNvSpPr>
                <p:nvPr/>
              </p:nvSpPr>
              <p:spPr bwMode="auto">
                <a:xfrm>
                  <a:off x="4223" y="3366"/>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42" name="Rectangle 341"/>
                <p:cNvSpPr>
                  <a:spLocks noChangeArrowheads="1"/>
                </p:cNvSpPr>
                <p:nvPr/>
              </p:nvSpPr>
              <p:spPr bwMode="auto">
                <a:xfrm>
                  <a:off x="4223" y="3395"/>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43" name="Rectangle 342"/>
                <p:cNvSpPr>
                  <a:spLocks noChangeArrowheads="1"/>
                </p:cNvSpPr>
                <p:nvPr/>
              </p:nvSpPr>
              <p:spPr bwMode="auto">
                <a:xfrm>
                  <a:off x="4223" y="3424"/>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44" name="Rectangle 343"/>
                <p:cNvSpPr>
                  <a:spLocks noChangeArrowheads="1"/>
                </p:cNvSpPr>
                <p:nvPr/>
              </p:nvSpPr>
              <p:spPr bwMode="auto">
                <a:xfrm>
                  <a:off x="4223" y="3453"/>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45" name="Rectangle 344"/>
                <p:cNvSpPr>
                  <a:spLocks noChangeArrowheads="1"/>
                </p:cNvSpPr>
                <p:nvPr/>
              </p:nvSpPr>
              <p:spPr bwMode="auto">
                <a:xfrm>
                  <a:off x="4223" y="3482"/>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46" name="Rectangle 345"/>
                <p:cNvSpPr>
                  <a:spLocks noChangeArrowheads="1"/>
                </p:cNvSpPr>
                <p:nvPr/>
              </p:nvSpPr>
              <p:spPr bwMode="auto">
                <a:xfrm>
                  <a:off x="4223" y="3511"/>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47" name="Rectangle 346"/>
                <p:cNvSpPr>
                  <a:spLocks noChangeArrowheads="1"/>
                </p:cNvSpPr>
                <p:nvPr/>
              </p:nvSpPr>
              <p:spPr bwMode="auto">
                <a:xfrm>
                  <a:off x="4223" y="3540"/>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48" name="Rectangle 347"/>
                <p:cNvSpPr>
                  <a:spLocks noChangeArrowheads="1"/>
                </p:cNvSpPr>
                <p:nvPr/>
              </p:nvSpPr>
              <p:spPr bwMode="auto">
                <a:xfrm>
                  <a:off x="4223" y="3569"/>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49" name="Rectangle 348"/>
                <p:cNvSpPr>
                  <a:spLocks noChangeArrowheads="1"/>
                </p:cNvSpPr>
                <p:nvPr/>
              </p:nvSpPr>
              <p:spPr bwMode="auto">
                <a:xfrm>
                  <a:off x="4223" y="3598"/>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50" name="Rectangle 349"/>
                <p:cNvSpPr>
                  <a:spLocks noChangeArrowheads="1"/>
                </p:cNvSpPr>
                <p:nvPr/>
              </p:nvSpPr>
              <p:spPr bwMode="auto">
                <a:xfrm>
                  <a:off x="4223" y="3627"/>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51" name="Rectangle 350"/>
                <p:cNvSpPr>
                  <a:spLocks noChangeArrowheads="1"/>
                </p:cNvSpPr>
                <p:nvPr/>
              </p:nvSpPr>
              <p:spPr bwMode="auto">
                <a:xfrm>
                  <a:off x="4223" y="3656"/>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52" name="Rectangle 351"/>
                <p:cNvSpPr>
                  <a:spLocks noChangeArrowheads="1"/>
                </p:cNvSpPr>
                <p:nvPr/>
              </p:nvSpPr>
              <p:spPr bwMode="auto">
                <a:xfrm>
                  <a:off x="4223" y="3685"/>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53" name="Rectangle 352"/>
                <p:cNvSpPr>
                  <a:spLocks noChangeArrowheads="1"/>
                </p:cNvSpPr>
                <p:nvPr/>
              </p:nvSpPr>
              <p:spPr bwMode="auto">
                <a:xfrm>
                  <a:off x="4223" y="3714"/>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54" name="Rectangle 353"/>
                <p:cNvSpPr>
                  <a:spLocks noChangeArrowheads="1"/>
                </p:cNvSpPr>
                <p:nvPr/>
              </p:nvSpPr>
              <p:spPr bwMode="auto">
                <a:xfrm>
                  <a:off x="4223" y="3743"/>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55" name="Rectangle 354"/>
                <p:cNvSpPr>
                  <a:spLocks noChangeArrowheads="1"/>
                </p:cNvSpPr>
                <p:nvPr/>
              </p:nvSpPr>
              <p:spPr bwMode="auto">
                <a:xfrm>
                  <a:off x="4223" y="3773"/>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56" name="Rectangle 355"/>
                <p:cNvSpPr>
                  <a:spLocks noChangeArrowheads="1"/>
                </p:cNvSpPr>
                <p:nvPr/>
              </p:nvSpPr>
              <p:spPr bwMode="auto">
                <a:xfrm>
                  <a:off x="4223" y="3802"/>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57" name="Rectangle 356"/>
                <p:cNvSpPr>
                  <a:spLocks noChangeArrowheads="1"/>
                </p:cNvSpPr>
                <p:nvPr/>
              </p:nvSpPr>
              <p:spPr bwMode="auto">
                <a:xfrm>
                  <a:off x="4223" y="3831"/>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58" name="Rectangle 357"/>
                <p:cNvSpPr>
                  <a:spLocks noChangeArrowheads="1"/>
                </p:cNvSpPr>
                <p:nvPr/>
              </p:nvSpPr>
              <p:spPr bwMode="auto">
                <a:xfrm>
                  <a:off x="4223" y="3860"/>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59" name="Rectangle 358"/>
                <p:cNvSpPr>
                  <a:spLocks noChangeArrowheads="1"/>
                </p:cNvSpPr>
                <p:nvPr/>
              </p:nvSpPr>
              <p:spPr bwMode="auto">
                <a:xfrm>
                  <a:off x="4223" y="3889"/>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60" name="Rectangle 359"/>
                <p:cNvSpPr>
                  <a:spLocks noChangeArrowheads="1"/>
                </p:cNvSpPr>
                <p:nvPr/>
              </p:nvSpPr>
              <p:spPr bwMode="auto">
                <a:xfrm>
                  <a:off x="4223" y="3918"/>
                  <a:ext cx="5" cy="5"/>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61" name="Rectangle 360"/>
                <p:cNvSpPr>
                  <a:spLocks noChangeArrowheads="1"/>
                </p:cNvSpPr>
                <p:nvPr/>
              </p:nvSpPr>
              <p:spPr bwMode="auto">
                <a:xfrm>
                  <a:off x="4564" y="1999"/>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62" name="Rectangle 361"/>
                <p:cNvSpPr>
                  <a:spLocks noChangeArrowheads="1"/>
                </p:cNvSpPr>
                <p:nvPr/>
              </p:nvSpPr>
              <p:spPr bwMode="auto">
                <a:xfrm>
                  <a:off x="4564" y="2028"/>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63" name="Rectangle 362"/>
                <p:cNvSpPr>
                  <a:spLocks noChangeArrowheads="1"/>
                </p:cNvSpPr>
                <p:nvPr/>
              </p:nvSpPr>
              <p:spPr bwMode="auto">
                <a:xfrm>
                  <a:off x="4564" y="2057"/>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64" name="Rectangle 363"/>
                <p:cNvSpPr>
                  <a:spLocks noChangeArrowheads="1"/>
                </p:cNvSpPr>
                <p:nvPr/>
              </p:nvSpPr>
              <p:spPr bwMode="auto">
                <a:xfrm>
                  <a:off x="4564" y="2087"/>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65" name="Rectangle 364"/>
                <p:cNvSpPr>
                  <a:spLocks noChangeArrowheads="1"/>
                </p:cNvSpPr>
                <p:nvPr/>
              </p:nvSpPr>
              <p:spPr bwMode="auto">
                <a:xfrm>
                  <a:off x="4564" y="2116"/>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66" name="Rectangle 365"/>
                <p:cNvSpPr>
                  <a:spLocks noChangeArrowheads="1"/>
                </p:cNvSpPr>
                <p:nvPr/>
              </p:nvSpPr>
              <p:spPr bwMode="auto">
                <a:xfrm>
                  <a:off x="4564" y="2145"/>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67" name="Rectangle 366"/>
                <p:cNvSpPr>
                  <a:spLocks noChangeArrowheads="1"/>
                </p:cNvSpPr>
                <p:nvPr/>
              </p:nvSpPr>
              <p:spPr bwMode="auto">
                <a:xfrm>
                  <a:off x="4564" y="2174"/>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68" name="Rectangle 367"/>
                <p:cNvSpPr>
                  <a:spLocks noChangeArrowheads="1"/>
                </p:cNvSpPr>
                <p:nvPr/>
              </p:nvSpPr>
              <p:spPr bwMode="auto">
                <a:xfrm>
                  <a:off x="4564" y="2203"/>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69" name="Rectangle 368"/>
                <p:cNvSpPr>
                  <a:spLocks noChangeArrowheads="1"/>
                </p:cNvSpPr>
                <p:nvPr/>
              </p:nvSpPr>
              <p:spPr bwMode="auto">
                <a:xfrm>
                  <a:off x="4564" y="2232"/>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70" name="Rectangle 369"/>
                <p:cNvSpPr>
                  <a:spLocks noChangeArrowheads="1"/>
                </p:cNvSpPr>
                <p:nvPr/>
              </p:nvSpPr>
              <p:spPr bwMode="auto">
                <a:xfrm>
                  <a:off x="4564" y="2261"/>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71" name="Rectangle 370"/>
                <p:cNvSpPr>
                  <a:spLocks noChangeArrowheads="1"/>
                </p:cNvSpPr>
                <p:nvPr/>
              </p:nvSpPr>
              <p:spPr bwMode="auto">
                <a:xfrm>
                  <a:off x="4564" y="2290"/>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72" name="Rectangle 371"/>
                <p:cNvSpPr>
                  <a:spLocks noChangeArrowheads="1"/>
                </p:cNvSpPr>
                <p:nvPr/>
              </p:nvSpPr>
              <p:spPr bwMode="auto">
                <a:xfrm>
                  <a:off x="4564" y="2319"/>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73" name="Rectangle 372"/>
                <p:cNvSpPr>
                  <a:spLocks noChangeArrowheads="1"/>
                </p:cNvSpPr>
                <p:nvPr/>
              </p:nvSpPr>
              <p:spPr bwMode="auto">
                <a:xfrm>
                  <a:off x="4564" y="2348"/>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74" name="Rectangle 373"/>
                <p:cNvSpPr>
                  <a:spLocks noChangeArrowheads="1"/>
                </p:cNvSpPr>
                <p:nvPr/>
              </p:nvSpPr>
              <p:spPr bwMode="auto">
                <a:xfrm>
                  <a:off x="4564" y="2377"/>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75" name="Rectangle 374"/>
                <p:cNvSpPr>
                  <a:spLocks noChangeArrowheads="1"/>
                </p:cNvSpPr>
                <p:nvPr/>
              </p:nvSpPr>
              <p:spPr bwMode="auto">
                <a:xfrm>
                  <a:off x="4564" y="2406"/>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76" name="Rectangle 375"/>
                <p:cNvSpPr>
                  <a:spLocks noChangeArrowheads="1"/>
                </p:cNvSpPr>
                <p:nvPr/>
              </p:nvSpPr>
              <p:spPr bwMode="auto">
                <a:xfrm>
                  <a:off x="4564" y="2435"/>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77" name="Rectangle 376"/>
                <p:cNvSpPr>
                  <a:spLocks noChangeArrowheads="1"/>
                </p:cNvSpPr>
                <p:nvPr/>
              </p:nvSpPr>
              <p:spPr bwMode="auto">
                <a:xfrm>
                  <a:off x="4564" y="2464"/>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78" name="Rectangle 377"/>
                <p:cNvSpPr>
                  <a:spLocks noChangeArrowheads="1"/>
                </p:cNvSpPr>
                <p:nvPr/>
              </p:nvSpPr>
              <p:spPr bwMode="auto">
                <a:xfrm>
                  <a:off x="4564" y="2493"/>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79" name="Rectangle 378"/>
                <p:cNvSpPr>
                  <a:spLocks noChangeArrowheads="1"/>
                </p:cNvSpPr>
                <p:nvPr/>
              </p:nvSpPr>
              <p:spPr bwMode="auto">
                <a:xfrm>
                  <a:off x="4564" y="2523"/>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80" name="Rectangle 379"/>
                <p:cNvSpPr>
                  <a:spLocks noChangeArrowheads="1"/>
                </p:cNvSpPr>
                <p:nvPr/>
              </p:nvSpPr>
              <p:spPr bwMode="auto">
                <a:xfrm>
                  <a:off x="4564" y="2552"/>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81" name="Rectangle 380"/>
                <p:cNvSpPr>
                  <a:spLocks noChangeArrowheads="1"/>
                </p:cNvSpPr>
                <p:nvPr/>
              </p:nvSpPr>
              <p:spPr bwMode="auto">
                <a:xfrm>
                  <a:off x="4564" y="2581"/>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82" name="Rectangle 381"/>
                <p:cNvSpPr>
                  <a:spLocks noChangeArrowheads="1"/>
                </p:cNvSpPr>
                <p:nvPr/>
              </p:nvSpPr>
              <p:spPr bwMode="auto">
                <a:xfrm>
                  <a:off x="4564" y="2610"/>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83" name="Rectangle 382"/>
                <p:cNvSpPr>
                  <a:spLocks noChangeArrowheads="1"/>
                </p:cNvSpPr>
                <p:nvPr/>
              </p:nvSpPr>
              <p:spPr bwMode="auto">
                <a:xfrm>
                  <a:off x="4564" y="2639"/>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84" name="Rectangle 383"/>
                <p:cNvSpPr>
                  <a:spLocks noChangeArrowheads="1"/>
                </p:cNvSpPr>
                <p:nvPr/>
              </p:nvSpPr>
              <p:spPr bwMode="auto">
                <a:xfrm>
                  <a:off x="4564" y="2668"/>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85" name="Rectangle 384"/>
                <p:cNvSpPr>
                  <a:spLocks noChangeArrowheads="1"/>
                </p:cNvSpPr>
                <p:nvPr/>
              </p:nvSpPr>
              <p:spPr bwMode="auto">
                <a:xfrm>
                  <a:off x="4564" y="2697"/>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86" name="Rectangle 385"/>
                <p:cNvSpPr>
                  <a:spLocks noChangeArrowheads="1"/>
                </p:cNvSpPr>
                <p:nvPr/>
              </p:nvSpPr>
              <p:spPr bwMode="auto">
                <a:xfrm>
                  <a:off x="4564" y="2726"/>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87" name="Rectangle 386"/>
                <p:cNvSpPr>
                  <a:spLocks noChangeArrowheads="1"/>
                </p:cNvSpPr>
                <p:nvPr/>
              </p:nvSpPr>
              <p:spPr bwMode="auto">
                <a:xfrm>
                  <a:off x="4564" y="2755"/>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88" name="Rectangle 387"/>
                <p:cNvSpPr>
                  <a:spLocks noChangeArrowheads="1"/>
                </p:cNvSpPr>
                <p:nvPr/>
              </p:nvSpPr>
              <p:spPr bwMode="auto">
                <a:xfrm>
                  <a:off x="4564" y="2784"/>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89" name="Rectangle 388"/>
                <p:cNvSpPr>
                  <a:spLocks noChangeArrowheads="1"/>
                </p:cNvSpPr>
                <p:nvPr/>
              </p:nvSpPr>
              <p:spPr bwMode="auto">
                <a:xfrm>
                  <a:off x="4564" y="2813"/>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90" name="Rectangle 389"/>
                <p:cNvSpPr>
                  <a:spLocks noChangeArrowheads="1"/>
                </p:cNvSpPr>
                <p:nvPr/>
              </p:nvSpPr>
              <p:spPr bwMode="auto">
                <a:xfrm>
                  <a:off x="4564" y="2842"/>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91" name="Rectangle 390"/>
                <p:cNvSpPr>
                  <a:spLocks noChangeArrowheads="1"/>
                </p:cNvSpPr>
                <p:nvPr/>
              </p:nvSpPr>
              <p:spPr bwMode="auto">
                <a:xfrm>
                  <a:off x="4564" y="2871"/>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92" name="Rectangle 391"/>
                <p:cNvSpPr>
                  <a:spLocks noChangeArrowheads="1"/>
                </p:cNvSpPr>
                <p:nvPr/>
              </p:nvSpPr>
              <p:spPr bwMode="auto">
                <a:xfrm>
                  <a:off x="4564" y="2900"/>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93" name="Rectangle 392"/>
                <p:cNvSpPr>
                  <a:spLocks noChangeArrowheads="1"/>
                </p:cNvSpPr>
                <p:nvPr/>
              </p:nvSpPr>
              <p:spPr bwMode="auto">
                <a:xfrm>
                  <a:off x="4564" y="2930"/>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94" name="Rectangle 393"/>
                <p:cNvSpPr>
                  <a:spLocks noChangeArrowheads="1"/>
                </p:cNvSpPr>
                <p:nvPr/>
              </p:nvSpPr>
              <p:spPr bwMode="auto">
                <a:xfrm>
                  <a:off x="4564" y="2959"/>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95" name="Rectangle 394"/>
                <p:cNvSpPr>
                  <a:spLocks noChangeArrowheads="1"/>
                </p:cNvSpPr>
                <p:nvPr/>
              </p:nvSpPr>
              <p:spPr bwMode="auto">
                <a:xfrm>
                  <a:off x="4564" y="2988"/>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96" name="Rectangle 395"/>
                <p:cNvSpPr>
                  <a:spLocks noChangeArrowheads="1"/>
                </p:cNvSpPr>
                <p:nvPr/>
              </p:nvSpPr>
              <p:spPr bwMode="auto">
                <a:xfrm>
                  <a:off x="4564" y="3017"/>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97" name="Rectangle 396"/>
                <p:cNvSpPr>
                  <a:spLocks noChangeArrowheads="1"/>
                </p:cNvSpPr>
                <p:nvPr/>
              </p:nvSpPr>
              <p:spPr bwMode="auto">
                <a:xfrm>
                  <a:off x="4564" y="3046"/>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98" name="Rectangle 397"/>
                <p:cNvSpPr>
                  <a:spLocks noChangeArrowheads="1"/>
                </p:cNvSpPr>
                <p:nvPr/>
              </p:nvSpPr>
              <p:spPr bwMode="auto">
                <a:xfrm>
                  <a:off x="4564" y="3075"/>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99" name="Rectangle 398"/>
                <p:cNvSpPr>
                  <a:spLocks noChangeArrowheads="1"/>
                </p:cNvSpPr>
                <p:nvPr/>
              </p:nvSpPr>
              <p:spPr bwMode="auto">
                <a:xfrm>
                  <a:off x="4564" y="3104"/>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00" name="Rectangle 399"/>
                <p:cNvSpPr>
                  <a:spLocks noChangeArrowheads="1"/>
                </p:cNvSpPr>
                <p:nvPr/>
              </p:nvSpPr>
              <p:spPr bwMode="auto">
                <a:xfrm>
                  <a:off x="4564" y="3133"/>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01" name="Rectangle 400"/>
                <p:cNvSpPr>
                  <a:spLocks noChangeArrowheads="1"/>
                </p:cNvSpPr>
                <p:nvPr/>
              </p:nvSpPr>
              <p:spPr bwMode="auto">
                <a:xfrm>
                  <a:off x="4564" y="3162"/>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02" name="Rectangle 401"/>
                <p:cNvSpPr>
                  <a:spLocks noChangeArrowheads="1"/>
                </p:cNvSpPr>
                <p:nvPr/>
              </p:nvSpPr>
              <p:spPr bwMode="auto">
                <a:xfrm>
                  <a:off x="4564" y="3191"/>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03" name="Rectangle 402"/>
                <p:cNvSpPr>
                  <a:spLocks noChangeArrowheads="1"/>
                </p:cNvSpPr>
                <p:nvPr/>
              </p:nvSpPr>
              <p:spPr bwMode="auto">
                <a:xfrm>
                  <a:off x="4564" y="3220"/>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04" name="Rectangle 403"/>
                <p:cNvSpPr>
                  <a:spLocks noChangeArrowheads="1"/>
                </p:cNvSpPr>
                <p:nvPr/>
              </p:nvSpPr>
              <p:spPr bwMode="auto">
                <a:xfrm>
                  <a:off x="4564" y="3249"/>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05" name="Rectangle 404"/>
                <p:cNvSpPr>
                  <a:spLocks noChangeArrowheads="1"/>
                </p:cNvSpPr>
                <p:nvPr/>
              </p:nvSpPr>
              <p:spPr bwMode="auto">
                <a:xfrm>
                  <a:off x="4564" y="3278"/>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06" name="Rectangle 405"/>
                <p:cNvSpPr>
                  <a:spLocks noChangeArrowheads="1"/>
                </p:cNvSpPr>
                <p:nvPr/>
              </p:nvSpPr>
              <p:spPr bwMode="auto">
                <a:xfrm>
                  <a:off x="4564" y="3307"/>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07" name="Rectangle 406"/>
                <p:cNvSpPr>
                  <a:spLocks noChangeArrowheads="1"/>
                </p:cNvSpPr>
                <p:nvPr/>
              </p:nvSpPr>
              <p:spPr bwMode="auto">
                <a:xfrm>
                  <a:off x="4564" y="3336"/>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08" name="Rectangle 407"/>
                <p:cNvSpPr>
                  <a:spLocks noChangeArrowheads="1"/>
                </p:cNvSpPr>
                <p:nvPr/>
              </p:nvSpPr>
              <p:spPr bwMode="auto">
                <a:xfrm>
                  <a:off x="4564" y="3366"/>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09" name="Rectangle 408"/>
                <p:cNvSpPr>
                  <a:spLocks noChangeArrowheads="1"/>
                </p:cNvSpPr>
                <p:nvPr/>
              </p:nvSpPr>
              <p:spPr bwMode="auto">
                <a:xfrm>
                  <a:off x="4564" y="3395"/>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10" name="Rectangle 409"/>
                <p:cNvSpPr>
                  <a:spLocks noChangeArrowheads="1"/>
                </p:cNvSpPr>
                <p:nvPr/>
              </p:nvSpPr>
              <p:spPr bwMode="auto">
                <a:xfrm>
                  <a:off x="4564" y="3424"/>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11" name="Rectangle 410"/>
                <p:cNvSpPr>
                  <a:spLocks noChangeArrowheads="1"/>
                </p:cNvSpPr>
                <p:nvPr/>
              </p:nvSpPr>
              <p:spPr bwMode="auto">
                <a:xfrm>
                  <a:off x="4564" y="3453"/>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12" name="Rectangle 411"/>
                <p:cNvSpPr>
                  <a:spLocks noChangeArrowheads="1"/>
                </p:cNvSpPr>
                <p:nvPr/>
              </p:nvSpPr>
              <p:spPr bwMode="auto">
                <a:xfrm>
                  <a:off x="4564" y="3482"/>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13" name="Rectangle 412"/>
                <p:cNvSpPr>
                  <a:spLocks noChangeArrowheads="1"/>
                </p:cNvSpPr>
                <p:nvPr/>
              </p:nvSpPr>
              <p:spPr bwMode="auto">
                <a:xfrm>
                  <a:off x="4564" y="3511"/>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14" name="Rectangle 413"/>
                <p:cNvSpPr>
                  <a:spLocks noChangeArrowheads="1"/>
                </p:cNvSpPr>
                <p:nvPr/>
              </p:nvSpPr>
              <p:spPr bwMode="auto">
                <a:xfrm>
                  <a:off x="4564" y="3540"/>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15" name="Rectangle 414"/>
                <p:cNvSpPr>
                  <a:spLocks noChangeArrowheads="1"/>
                </p:cNvSpPr>
                <p:nvPr/>
              </p:nvSpPr>
              <p:spPr bwMode="auto">
                <a:xfrm>
                  <a:off x="4564" y="3569"/>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16" name="Rectangle 415"/>
                <p:cNvSpPr>
                  <a:spLocks noChangeArrowheads="1"/>
                </p:cNvSpPr>
                <p:nvPr/>
              </p:nvSpPr>
              <p:spPr bwMode="auto">
                <a:xfrm>
                  <a:off x="4564" y="3598"/>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17" name="Rectangle 416"/>
                <p:cNvSpPr>
                  <a:spLocks noChangeArrowheads="1"/>
                </p:cNvSpPr>
                <p:nvPr/>
              </p:nvSpPr>
              <p:spPr bwMode="auto">
                <a:xfrm>
                  <a:off x="4564" y="3627"/>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18" name="Rectangle 417"/>
                <p:cNvSpPr>
                  <a:spLocks noChangeArrowheads="1"/>
                </p:cNvSpPr>
                <p:nvPr/>
              </p:nvSpPr>
              <p:spPr bwMode="auto">
                <a:xfrm>
                  <a:off x="4564" y="3656"/>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19" name="Rectangle 418"/>
                <p:cNvSpPr>
                  <a:spLocks noChangeArrowheads="1"/>
                </p:cNvSpPr>
                <p:nvPr/>
              </p:nvSpPr>
              <p:spPr bwMode="auto">
                <a:xfrm>
                  <a:off x="4564" y="3685"/>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20" name="Rectangle 419"/>
                <p:cNvSpPr>
                  <a:spLocks noChangeArrowheads="1"/>
                </p:cNvSpPr>
                <p:nvPr/>
              </p:nvSpPr>
              <p:spPr bwMode="auto">
                <a:xfrm>
                  <a:off x="4564" y="3714"/>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21" name="Rectangle 420"/>
                <p:cNvSpPr>
                  <a:spLocks noChangeArrowheads="1"/>
                </p:cNvSpPr>
                <p:nvPr/>
              </p:nvSpPr>
              <p:spPr bwMode="auto">
                <a:xfrm>
                  <a:off x="4564" y="3743"/>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22" name="Rectangle 421"/>
                <p:cNvSpPr>
                  <a:spLocks noChangeArrowheads="1"/>
                </p:cNvSpPr>
                <p:nvPr/>
              </p:nvSpPr>
              <p:spPr bwMode="auto">
                <a:xfrm>
                  <a:off x="4564" y="3773"/>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23" name="Rectangle 422"/>
                <p:cNvSpPr>
                  <a:spLocks noChangeArrowheads="1"/>
                </p:cNvSpPr>
                <p:nvPr/>
              </p:nvSpPr>
              <p:spPr bwMode="auto">
                <a:xfrm>
                  <a:off x="4564" y="3802"/>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24" name="Rectangle 423"/>
                <p:cNvSpPr>
                  <a:spLocks noChangeArrowheads="1"/>
                </p:cNvSpPr>
                <p:nvPr/>
              </p:nvSpPr>
              <p:spPr bwMode="auto">
                <a:xfrm>
                  <a:off x="4564" y="3831"/>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25" name="Rectangle 424"/>
                <p:cNvSpPr>
                  <a:spLocks noChangeArrowheads="1"/>
                </p:cNvSpPr>
                <p:nvPr/>
              </p:nvSpPr>
              <p:spPr bwMode="auto">
                <a:xfrm>
                  <a:off x="4564" y="3860"/>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26" name="Rectangle 425"/>
                <p:cNvSpPr>
                  <a:spLocks noChangeArrowheads="1"/>
                </p:cNvSpPr>
                <p:nvPr/>
              </p:nvSpPr>
              <p:spPr bwMode="auto">
                <a:xfrm>
                  <a:off x="4564" y="3889"/>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27" name="Rectangle 426"/>
                <p:cNvSpPr>
                  <a:spLocks noChangeArrowheads="1"/>
                </p:cNvSpPr>
                <p:nvPr/>
              </p:nvSpPr>
              <p:spPr bwMode="auto">
                <a:xfrm>
                  <a:off x="4564" y="3918"/>
                  <a:ext cx="5" cy="5"/>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28" name="Rectangle 427"/>
                <p:cNvSpPr>
                  <a:spLocks noChangeArrowheads="1"/>
                </p:cNvSpPr>
                <p:nvPr/>
              </p:nvSpPr>
              <p:spPr bwMode="auto">
                <a:xfrm>
                  <a:off x="4906" y="1999"/>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29" name="Rectangle 428"/>
                <p:cNvSpPr>
                  <a:spLocks noChangeArrowheads="1"/>
                </p:cNvSpPr>
                <p:nvPr/>
              </p:nvSpPr>
              <p:spPr bwMode="auto">
                <a:xfrm>
                  <a:off x="4906" y="2028"/>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30" name="Rectangle 429"/>
                <p:cNvSpPr>
                  <a:spLocks noChangeArrowheads="1"/>
                </p:cNvSpPr>
                <p:nvPr/>
              </p:nvSpPr>
              <p:spPr bwMode="auto">
                <a:xfrm>
                  <a:off x="4906" y="2057"/>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31" name="Rectangle 430"/>
                <p:cNvSpPr>
                  <a:spLocks noChangeArrowheads="1"/>
                </p:cNvSpPr>
                <p:nvPr/>
              </p:nvSpPr>
              <p:spPr bwMode="auto">
                <a:xfrm>
                  <a:off x="4906" y="2087"/>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32" name="Rectangle 431"/>
                <p:cNvSpPr>
                  <a:spLocks noChangeArrowheads="1"/>
                </p:cNvSpPr>
                <p:nvPr/>
              </p:nvSpPr>
              <p:spPr bwMode="auto">
                <a:xfrm>
                  <a:off x="4906" y="2116"/>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33" name="Rectangle 432"/>
                <p:cNvSpPr>
                  <a:spLocks noChangeArrowheads="1"/>
                </p:cNvSpPr>
                <p:nvPr/>
              </p:nvSpPr>
              <p:spPr bwMode="auto">
                <a:xfrm>
                  <a:off x="4906" y="2145"/>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34" name="Rectangle 433"/>
                <p:cNvSpPr>
                  <a:spLocks noChangeArrowheads="1"/>
                </p:cNvSpPr>
                <p:nvPr/>
              </p:nvSpPr>
              <p:spPr bwMode="auto">
                <a:xfrm>
                  <a:off x="4906" y="2174"/>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35" name="Rectangle 434"/>
                <p:cNvSpPr>
                  <a:spLocks noChangeArrowheads="1"/>
                </p:cNvSpPr>
                <p:nvPr/>
              </p:nvSpPr>
              <p:spPr bwMode="auto">
                <a:xfrm>
                  <a:off x="4906" y="2203"/>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36" name="Rectangle 435"/>
                <p:cNvSpPr>
                  <a:spLocks noChangeArrowheads="1"/>
                </p:cNvSpPr>
                <p:nvPr/>
              </p:nvSpPr>
              <p:spPr bwMode="auto">
                <a:xfrm>
                  <a:off x="4906" y="2232"/>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37" name="Rectangle 436"/>
                <p:cNvSpPr>
                  <a:spLocks noChangeArrowheads="1"/>
                </p:cNvSpPr>
                <p:nvPr/>
              </p:nvSpPr>
              <p:spPr bwMode="auto">
                <a:xfrm>
                  <a:off x="4906" y="2261"/>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38" name="Rectangle 437"/>
                <p:cNvSpPr>
                  <a:spLocks noChangeArrowheads="1"/>
                </p:cNvSpPr>
                <p:nvPr/>
              </p:nvSpPr>
              <p:spPr bwMode="auto">
                <a:xfrm>
                  <a:off x="4906" y="2290"/>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39" name="Rectangle 438"/>
                <p:cNvSpPr>
                  <a:spLocks noChangeArrowheads="1"/>
                </p:cNvSpPr>
                <p:nvPr/>
              </p:nvSpPr>
              <p:spPr bwMode="auto">
                <a:xfrm>
                  <a:off x="4906" y="2319"/>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40" name="Rectangle 439"/>
                <p:cNvSpPr>
                  <a:spLocks noChangeArrowheads="1"/>
                </p:cNvSpPr>
                <p:nvPr/>
              </p:nvSpPr>
              <p:spPr bwMode="auto">
                <a:xfrm>
                  <a:off x="4906" y="2348"/>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41" name="Rectangle 440"/>
                <p:cNvSpPr>
                  <a:spLocks noChangeArrowheads="1"/>
                </p:cNvSpPr>
                <p:nvPr/>
              </p:nvSpPr>
              <p:spPr bwMode="auto">
                <a:xfrm>
                  <a:off x="4906" y="2377"/>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42" name="Rectangle 441"/>
                <p:cNvSpPr>
                  <a:spLocks noChangeArrowheads="1"/>
                </p:cNvSpPr>
                <p:nvPr/>
              </p:nvSpPr>
              <p:spPr bwMode="auto">
                <a:xfrm>
                  <a:off x="4906" y="2406"/>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43" name="Rectangle 442"/>
                <p:cNvSpPr>
                  <a:spLocks noChangeArrowheads="1"/>
                </p:cNvSpPr>
                <p:nvPr/>
              </p:nvSpPr>
              <p:spPr bwMode="auto">
                <a:xfrm>
                  <a:off x="4906" y="2435"/>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44" name="Rectangle 443"/>
                <p:cNvSpPr>
                  <a:spLocks noChangeArrowheads="1"/>
                </p:cNvSpPr>
                <p:nvPr/>
              </p:nvSpPr>
              <p:spPr bwMode="auto">
                <a:xfrm>
                  <a:off x="4906" y="2464"/>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45" name="Rectangle 444"/>
                <p:cNvSpPr>
                  <a:spLocks noChangeArrowheads="1"/>
                </p:cNvSpPr>
                <p:nvPr/>
              </p:nvSpPr>
              <p:spPr bwMode="auto">
                <a:xfrm>
                  <a:off x="4906" y="2493"/>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46" name="Rectangle 445"/>
                <p:cNvSpPr>
                  <a:spLocks noChangeArrowheads="1"/>
                </p:cNvSpPr>
                <p:nvPr/>
              </p:nvSpPr>
              <p:spPr bwMode="auto">
                <a:xfrm>
                  <a:off x="4906" y="2523"/>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47" name="Rectangle 446"/>
                <p:cNvSpPr>
                  <a:spLocks noChangeArrowheads="1"/>
                </p:cNvSpPr>
                <p:nvPr/>
              </p:nvSpPr>
              <p:spPr bwMode="auto">
                <a:xfrm>
                  <a:off x="4906" y="2552"/>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48" name="Rectangle 447"/>
                <p:cNvSpPr>
                  <a:spLocks noChangeArrowheads="1"/>
                </p:cNvSpPr>
                <p:nvPr/>
              </p:nvSpPr>
              <p:spPr bwMode="auto">
                <a:xfrm>
                  <a:off x="4906" y="2581"/>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49" name="Rectangle 448"/>
                <p:cNvSpPr>
                  <a:spLocks noChangeArrowheads="1"/>
                </p:cNvSpPr>
                <p:nvPr/>
              </p:nvSpPr>
              <p:spPr bwMode="auto">
                <a:xfrm>
                  <a:off x="4906" y="2610"/>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50" name="Rectangle 449"/>
                <p:cNvSpPr>
                  <a:spLocks noChangeArrowheads="1"/>
                </p:cNvSpPr>
                <p:nvPr/>
              </p:nvSpPr>
              <p:spPr bwMode="auto">
                <a:xfrm>
                  <a:off x="4906" y="2639"/>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51" name="Rectangle 450"/>
                <p:cNvSpPr>
                  <a:spLocks noChangeArrowheads="1"/>
                </p:cNvSpPr>
                <p:nvPr/>
              </p:nvSpPr>
              <p:spPr bwMode="auto">
                <a:xfrm>
                  <a:off x="4906" y="2668"/>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52" name="Rectangle 451"/>
                <p:cNvSpPr>
                  <a:spLocks noChangeArrowheads="1"/>
                </p:cNvSpPr>
                <p:nvPr/>
              </p:nvSpPr>
              <p:spPr bwMode="auto">
                <a:xfrm>
                  <a:off x="4906" y="2697"/>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53" name="Rectangle 452"/>
                <p:cNvSpPr>
                  <a:spLocks noChangeArrowheads="1"/>
                </p:cNvSpPr>
                <p:nvPr/>
              </p:nvSpPr>
              <p:spPr bwMode="auto">
                <a:xfrm>
                  <a:off x="4906" y="2726"/>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54" name="Rectangle 453"/>
                <p:cNvSpPr>
                  <a:spLocks noChangeArrowheads="1"/>
                </p:cNvSpPr>
                <p:nvPr/>
              </p:nvSpPr>
              <p:spPr bwMode="auto">
                <a:xfrm>
                  <a:off x="4906" y="2755"/>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55" name="Rectangle 454"/>
                <p:cNvSpPr>
                  <a:spLocks noChangeArrowheads="1"/>
                </p:cNvSpPr>
                <p:nvPr/>
              </p:nvSpPr>
              <p:spPr bwMode="auto">
                <a:xfrm>
                  <a:off x="4906" y="2784"/>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56" name="Rectangle 455"/>
                <p:cNvSpPr>
                  <a:spLocks noChangeArrowheads="1"/>
                </p:cNvSpPr>
                <p:nvPr/>
              </p:nvSpPr>
              <p:spPr bwMode="auto">
                <a:xfrm>
                  <a:off x="4906" y="2813"/>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57" name="Rectangle 456"/>
                <p:cNvSpPr>
                  <a:spLocks noChangeArrowheads="1"/>
                </p:cNvSpPr>
                <p:nvPr/>
              </p:nvSpPr>
              <p:spPr bwMode="auto">
                <a:xfrm>
                  <a:off x="4906" y="2842"/>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58" name="Rectangle 457"/>
                <p:cNvSpPr>
                  <a:spLocks noChangeArrowheads="1"/>
                </p:cNvSpPr>
                <p:nvPr/>
              </p:nvSpPr>
              <p:spPr bwMode="auto">
                <a:xfrm>
                  <a:off x="4906" y="2871"/>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59" name="Rectangle 458"/>
                <p:cNvSpPr>
                  <a:spLocks noChangeArrowheads="1"/>
                </p:cNvSpPr>
                <p:nvPr/>
              </p:nvSpPr>
              <p:spPr bwMode="auto">
                <a:xfrm>
                  <a:off x="4906" y="2900"/>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60" name="Rectangle 459"/>
                <p:cNvSpPr>
                  <a:spLocks noChangeArrowheads="1"/>
                </p:cNvSpPr>
                <p:nvPr/>
              </p:nvSpPr>
              <p:spPr bwMode="auto">
                <a:xfrm>
                  <a:off x="4906" y="2930"/>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61" name="Rectangle 460"/>
                <p:cNvSpPr>
                  <a:spLocks noChangeArrowheads="1"/>
                </p:cNvSpPr>
                <p:nvPr/>
              </p:nvSpPr>
              <p:spPr bwMode="auto">
                <a:xfrm>
                  <a:off x="4906" y="2959"/>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62" name="Rectangle 461"/>
                <p:cNvSpPr>
                  <a:spLocks noChangeArrowheads="1"/>
                </p:cNvSpPr>
                <p:nvPr/>
              </p:nvSpPr>
              <p:spPr bwMode="auto">
                <a:xfrm>
                  <a:off x="4906" y="2988"/>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63" name="Rectangle 462"/>
                <p:cNvSpPr>
                  <a:spLocks noChangeArrowheads="1"/>
                </p:cNvSpPr>
                <p:nvPr/>
              </p:nvSpPr>
              <p:spPr bwMode="auto">
                <a:xfrm>
                  <a:off x="4906" y="3017"/>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64" name="Rectangle 463"/>
                <p:cNvSpPr>
                  <a:spLocks noChangeArrowheads="1"/>
                </p:cNvSpPr>
                <p:nvPr/>
              </p:nvSpPr>
              <p:spPr bwMode="auto">
                <a:xfrm>
                  <a:off x="4906" y="3046"/>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65" name="Rectangle 464"/>
                <p:cNvSpPr>
                  <a:spLocks noChangeArrowheads="1"/>
                </p:cNvSpPr>
                <p:nvPr/>
              </p:nvSpPr>
              <p:spPr bwMode="auto">
                <a:xfrm>
                  <a:off x="4906" y="3075"/>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66" name="Rectangle 465"/>
                <p:cNvSpPr>
                  <a:spLocks noChangeArrowheads="1"/>
                </p:cNvSpPr>
                <p:nvPr/>
              </p:nvSpPr>
              <p:spPr bwMode="auto">
                <a:xfrm>
                  <a:off x="4906" y="3104"/>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67" name="Rectangle 466"/>
                <p:cNvSpPr>
                  <a:spLocks noChangeArrowheads="1"/>
                </p:cNvSpPr>
                <p:nvPr/>
              </p:nvSpPr>
              <p:spPr bwMode="auto">
                <a:xfrm>
                  <a:off x="4906" y="3133"/>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68" name="Rectangle 467"/>
                <p:cNvSpPr>
                  <a:spLocks noChangeArrowheads="1"/>
                </p:cNvSpPr>
                <p:nvPr/>
              </p:nvSpPr>
              <p:spPr bwMode="auto">
                <a:xfrm>
                  <a:off x="4906" y="3162"/>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69" name="Rectangle 468"/>
                <p:cNvSpPr>
                  <a:spLocks noChangeArrowheads="1"/>
                </p:cNvSpPr>
                <p:nvPr/>
              </p:nvSpPr>
              <p:spPr bwMode="auto">
                <a:xfrm>
                  <a:off x="4906" y="3191"/>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70" name="Rectangle 469"/>
                <p:cNvSpPr>
                  <a:spLocks noChangeArrowheads="1"/>
                </p:cNvSpPr>
                <p:nvPr/>
              </p:nvSpPr>
              <p:spPr bwMode="auto">
                <a:xfrm>
                  <a:off x="4906" y="3220"/>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71" name="Rectangle 470"/>
                <p:cNvSpPr>
                  <a:spLocks noChangeArrowheads="1"/>
                </p:cNvSpPr>
                <p:nvPr/>
              </p:nvSpPr>
              <p:spPr bwMode="auto">
                <a:xfrm>
                  <a:off x="4906" y="3249"/>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72" name="Rectangle 471"/>
                <p:cNvSpPr>
                  <a:spLocks noChangeArrowheads="1"/>
                </p:cNvSpPr>
                <p:nvPr/>
              </p:nvSpPr>
              <p:spPr bwMode="auto">
                <a:xfrm>
                  <a:off x="4906" y="3278"/>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73" name="Rectangle 472"/>
                <p:cNvSpPr>
                  <a:spLocks noChangeArrowheads="1"/>
                </p:cNvSpPr>
                <p:nvPr/>
              </p:nvSpPr>
              <p:spPr bwMode="auto">
                <a:xfrm>
                  <a:off x="4906" y="3307"/>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74" name="Rectangle 473"/>
                <p:cNvSpPr>
                  <a:spLocks noChangeArrowheads="1"/>
                </p:cNvSpPr>
                <p:nvPr/>
              </p:nvSpPr>
              <p:spPr bwMode="auto">
                <a:xfrm>
                  <a:off x="4906" y="3336"/>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75" name="Rectangle 474"/>
                <p:cNvSpPr>
                  <a:spLocks noChangeArrowheads="1"/>
                </p:cNvSpPr>
                <p:nvPr/>
              </p:nvSpPr>
              <p:spPr bwMode="auto">
                <a:xfrm>
                  <a:off x="4906" y="3366"/>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76" name="Rectangle 475"/>
                <p:cNvSpPr>
                  <a:spLocks noChangeArrowheads="1"/>
                </p:cNvSpPr>
                <p:nvPr/>
              </p:nvSpPr>
              <p:spPr bwMode="auto">
                <a:xfrm>
                  <a:off x="4906" y="3395"/>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77" name="Rectangle 476"/>
                <p:cNvSpPr>
                  <a:spLocks noChangeArrowheads="1"/>
                </p:cNvSpPr>
                <p:nvPr/>
              </p:nvSpPr>
              <p:spPr bwMode="auto">
                <a:xfrm>
                  <a:off x="4906" y="3424"/>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78" name="Rectangle 477"/>
                <p:cNvSpPr>
                  <a:spLocks noChangeArrowheads="1"/>
                </p:cNvSpPr>
                <p:nvPr/>
              </p:nvSpPr>
              <p:spPr bwMode="auto">
                <a:xfrm>
                  <a:off x="4906" y="3453"/>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79" name="Rectangle 478"/>
                <p:cNvSpPr>
                  <a:spLocks noChangeArrowheads="1"/>
                </p:cNvSpPr>
                <p:nvPr/>
              </p:nvSpPr>
              <p:spPr bwMode="auto">
                <a:xfrm>
                  <a:off x="4906" y="3482"/>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80" name="Rectangle 479"/>
                <p:cNvSpPr>
                  <a:spLocks noChangeArrowheads="1"/>
                </p:cNvSpPr>
                <p:nvPr/>
              </p:nvSpPr>
              <p:spPr bwMode="auto">
                <a:xfrm>
                  <a:off x="4906" y="3511"/>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81" name="Rectangle 480"/>
                <p:cNvSpPr>
                  <a:spLocks noChangeArrowheads="1"/>
                </p:cNvSpPr>
                <p:nvPr/>
              </p:nvSpPr>
              <p:spPr bwMode="auto">
                <a:xfrm>
                  <a:off x="4906" y="3540"/>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82" name="Rectangle 481"/>
                <p:cNvSpPr>
                  <a:spLocks noChangeArrowheads="1"/>
                </p:cNvSpPr>
                <p:nvPr/>
              </p:nvSpPr>
              <p:spPr bwMode="auto">
                <a:xfrm>
                  <a:off x="4906" y="3569"/>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83" name="Rectangle 482"/>
                <p:cNvSpPr>
                  <a:spLocks noChangeArrowheads="1"/>
                </p:cNvSpPr>
                <p:nvPr/>
              </p:nvSpPr>
              <p:spPr bwMode="auto">
                <a:xfrm>
                  <a:off x="4906" y="3598"/>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84" name="Rectangle 483"/>
                <p:cNvSpPr>
                  <a:spLocks noChangeArrowheads="1"/>
                </p:cNvSpPr>
                <p:nvPr/>
              </p:nvSpPr>
              <p:spPr bwMode="auto">
                <a:xfrm>
                  <a:off x="4906" y="3627"/>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85" name="Rectangle 484"/>
                <p:cNvSpPr>
                  <a:spLocks noChangeArrowheads="1"/>
                </p:cNvSpPr>
                <p:nvPr/>
              </p:nvSpPr>
              <p:spPr bwMode="auto">
                <a:xfrm>
                  <a:off x="4906" y="3656"/>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86" name="Rectangle 485"/>
                <p:cNvSpPr>
                  <a:spLocks noChangeArrowheads="1"/>
                </p:cNvSpPr>
                <p:nvPr/>
              </p:nvSpPr>
              <p:spPr bwMode="auto">
                <a:xfrm>
                  <a:off x="4906" y="3685"/>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87" name="Rectangle 486"/>
                <p:cNvSpPr>
                  <a:spLocks noChangeArrowheads="1"/>
                </p:cNvSpPr>
                <p:nvPr/>
              </p:nvSpPr>
              <p:spPr bwMode="auto">
                <a:xfrm>
                  <a:off x="4906" y="3714"/>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88" name="Rectangle 487"/>
                <p:cNvSpPr>
                  <a:spLocks noChangeArrowheads="1"/>
                </p:cNvSpPr>
                <p:nvPr/>
              </p:nvSpPr>
              <p:spPr bwMode="auto">
                <a:xfrm>
                  <a:off x="4906" y="3743"/>
                  <a:ext cx="5" cy="10"/>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89" name="Rectangle 488"/>
                <p:cNvSpPr>
                  <a:spLocks noChangeArrowheads="1"/>
                </p:cNvSpPr>
                <p:nvPr/>
              </p:nvSpPr>
              <p:spPr bwMode="auto">
                <a:xfrm>
                  <a:off x="4906" y="3773"/>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90" name="Rectangle 489"/>
                <p:cNvSpPr>
                  <a:spLocks noChangeArrowheads="1"/>
                </p:cNvSpPr>
                <p:nvPr/>
              </p:nvSpPr>
              <p:spPr bwMode="auto">
                <a:xfrm>
                  <a:off x="4906" y="3802"/>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91" name="Rectangle 490"/>
                <p:cNvSpPr>
                  <a:spLocks noChangeArrowheads="1"/>
                </p:cNvSpPr>
                <p:nvPr/>
              </p:nvSpPr>
              <p:spPr bwMode="auto">
                <a:xfrm>
                  <a:off x="4906" y="3831"/>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92" name="Rectangle 491"/>
                <p:cNvSpPr>
                  <a:spLocks noChangeArrowheads="1"/>
                </p:cNvSpPr>
                <p:nvPr/>
              </p:nvSpPr>
              <p:spPr bwMode="auto">
                <a:xfrm>
                  <a:off x="4906" y="3860"/>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93" name="Rectangle 492"/>
                <p:cNvSpPr>
                  <a:spLocks noChangeArrowheads="1"/>
                </p:cNvSpPr>
                <p:nvPr/>
              </p:nvSpPr>
              <p:spPr bwMode="auto">
                <a:xfrm>
                  <a:off x="4906" y="3889"/>
                  <a:ext cx="5" cy="9"/>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94" name="Rectangle 493"/>
                <p:cNvSpPr>
                  <a:spLocks noChangeArrowheads="1"/>
                </p:cNvSpPr>
                <p:nvPr/>
              </p:nvSpPr>
              <p:spPr bwMode="auto">
                <a:xfrm>
                  <a:off x="4906" y="3918"/>
                  <a:ext cx="5" cy="5"/>
                </a:xfrm>
                <a:prstGeom prst="rect">
                  <a:avLst/>
                </a:prstGeom>
                <a:solidFill>
                  <a:srgbClr val="808080"/>
                </a:solidFill>
                <a:ln w="0">
                  <a:solidFill>
                    <a:srgbClr val="000000"/>
                  </a:solidFill>
                  <a:miter lim="800000"/>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95" name="Rectangle 494"/>
                <p:cNvSpPr>
                  <a:spLocks noChangeArrowheads="1"/>
                </p:cNvSpPr>
                <p:nvPr/>
              </p:nvSpPr>
              <p:spPr bwMode="auto">
                <a:xfrm>
                  <a:off x="1493" y="1999"/>
                  <a:ext cx="3413" cy="1924"/>
                </a:xfrm>
                <a:prstGeom prst="rect">
                  <a:avLst/>
                </a:prstGeom>
                <a:noFill/>
                <a:ln w="7938">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496" name="Line 1814"/>
                <p:cNvSpPr>
                  <a:spLocks noChangeShapeType="1"/>
                </p:cNvSpPr>
                <p:nvPr/>
              </p:nvSpPr>
              <p:spPr bwMode="auto">
                <a:xfrm>
                  <a:off x="1493" y="1999"/>
                  <a:ext cx="1" cy="1924"/>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endParaRPr lang="en-US"/>
                </a:p>
              </p:txBody>
            </p:sp>
            <p:sp>
              <p:nvSpPr>
                <p:cNvPr id="497" name="Line 1815"/>
                <p:cNvSpPr>
                  <a:spLocks noChangeShapeType="1"/>
                </p:cNvSpPr>
                <p:nvPr/>
              </p:nvSpPr>
              <p:spPr bwMode="auto">
                <a:xfrm>
                  <a:off x="1463" y="3923"/>
                  <a:ext cx="30"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endParaRPr lang="en-US"/>
                </a:p>
              </p:txBody>
            </p:sp>
            <p:sp>
              <p:nvSpPr>
                <p:cNvPr id="498" name="Line 1816"/>
                <p:cNvSpPr>
                  <a:spLocks noChangeShapeType="1"/>
                </p:cNvSpPr>
                <p:nvPr/>
              </p:nvSpPr>
              <p:spPr bwMode="auto">
                <a:xfrm>
                  <a:off x="1463" y="3729"/>
                  <a:ext cx="30"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endParaRPr lang="en-US"/>
                </a:p>
              </p:txBody>
            </p:sp>
            <p:sp>
              <p:nvSpPr>
                <p:cNvPr id="499" name="Line 1817"/>
                <p:cNvSpPr>
                  <a:spLocks noChangeShapeType="1"/>
                </p:cNvSpPr>
                <p:nvPr/>
              </p:nvSpPr>
              <p:spPr bwMode="auto">
                <a:xfrm>
                  <a:off x="1463" y="3540"/>
                  <a:ext cx="30"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endParaRPr lang="en-US"/>
                </a:p>
              </p:txBody>
            </p:sp>
            <p:sp>
              <p:nvSpPr>
                <p:cNvPr id="500" name="Line 1818"/>
                <p:cNvSpPr>
                  <a:spLocks noChangeShapeType="1"/>
                </p:cNvSpPr>
                <p:nvPr/>
              </p:nvSpPr>
              <p:spPr bwMode="auto">
                <a:xfrm>
                  <a:off x="1463" y="3346"/>
                  <a:ext cx="30"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endParaRPr lang="en-US"/>
                </a:p>
              </p:txBody>
            </p:sp>
            <p:sp>
              <p:nvSpPr>
                <p:cNvPr id="501" name="Line 1819"/>
                <p:cNvSpPr>
                  <a:spLocks noChangeShapeType="1"/>
                </p:cNvSpPr>
                <p:nvPr/>
              </p:nvSpPr>
              <p:spPr bwMode="auto">
                <a:xfrm>
                  <a:off x="1463" y="3152"/>
                  <a:ext cx="30"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endParaRPr lang="en-US"/>
                </a:p>
              </p:txBody>
            </p:sp>
            <p:sp>
              <p:nvSpPr>
                <p:cNvPr id="502" name="Line 1820"/>
                <p:cNvSpPr>
                  <a:spLocks noChangeShapeType="1"/>
                </p:cNvSpPr>
                <p:nvPr/>
              </p:nvSpPr>
              <p:spPr bwMode="auto">
                <a:xfrm>
                  <a:off x="1463" y="2963"/>
                  <a:ext cx="30"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endParaRPr lang="en-US"/>
                </a:p>
              </p:txBody>
            </p:sp>
          </p:grpSp>
          <p:sp>
            <p:nvSpPr>
              <p:cNvPr id="216" name="Line 1822"/>
              <p:cNvSpPr>
                <a:spLocks noChangeShapeType="1"/>
              </p:cNvSpPr>
              <p:nvPr/>
            </p:nvSpPr>
            <p:spPr bwMode="auto">
              <a:xfrm>
                <a:off x="1463" y="2770"/>
                <a:ext cx="30"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endParaRPr lang="en-US"/>
              </a:p>
            </p:txBody>
          </p:sp>
          <p:sp>
            <p:nvSpPr>
              <p:cNvPr id="217" name="Line 1823"/>
              <p:cNvSpPr>
                <a:spLocks noChangeShapeType="1"/>
              </p:cNvSpPr>
              <p:nvPr/>
            </p:nvSpPr>
            <p:spPr bwMode="auto">
              <a:xfrm>
                <a:off x="1463" y="2576"/>
                <a:ext cx="30"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endParaRPr lang="en-US"/>
              </a:p>
            </p:txBody>
          </p:sp>
          <p:sp>
            <p:nvSpPr>
              <p:cNvPr id="218" name="Line 1824"/>
              <p:cNvSpPr>
                <a:spLocks noChangeShapeType="1"/>
              </p:cNvSpPr>
              <p:nvPr/>
            </p:nvSpPr>
            <p:spPr bwMode="auto">
              <a:xfrm>
                <a:off x="1463" y="2382"/>
                <a:ext cx="30"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endParaRPr lang="en-US"/>
              </a:p>
            </p:txBody>
          </p:sp>
          <p:sp>
            <p:nvSpPr>
              <p:cNvPr id="219" name="Line 1825"/>
              <p:cNvSpPr>
                <a:spLocks noChangeShapeType="1"/>
              </p:cNvSpPr>
              <p:nvPr/>
            </p:nvSpPr>
            <p:spPr bwMode="auto">
              <a:xfrm>
                <a:off x="1463" y="2193"/>
                <a:ext cx="30"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endParaRPr lang="en-US"/>
              </a:p>
            </p:txBody>
          </p:sp>
          <p:sp>
            <p:nvSpPr>
              <p:cNvPr id="220" name="Line 1826"/>
              <p:cNvSpPr>
                <a:spLocks noChangeShapeType="1"/>
              </p:cNvSpPr>
              <p:nvPr/>
            </p:nvSpPr>
            <p:spPr bwMode="auto">
              <a:xfrm>
                <a:off x="1463" y="1999"/>
                <a:ext cx="30"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endParaRPr lang="en-US"/>
              </a:p>
            </p:txBody>
          </p:sp>
          <p:sp>
            <p:nvSpPr>
              <p:cNvPr id="221" name="Line 1827"/>
              <p:cNvSpPr>
                <a:spLocks noChangeShapeType="1"/>
              </p:cNvSpPr>
              <p:nvPr/>
            </p:nvSpPr>
            <p:spPr bwMode="auto">
              <a:xfrm>
                <a:off x="1493" y="3923"/>
                <a:ext cx="3413"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endParaRPr lang="en-US"/>
              </a:p>
            </p:txBody>
          </p:sp>
          <p:sp>
            <p:nvSpPr>
              <p:cNvPr id="222" name="Line 1828"/>
              <p:cNvSpPr>
                <a:spLocks noChangeShapeType="1"/>
              </p:cNvSpPr>
              <p:nvPr/>
            </p:nvSpPr>
            <p:spPr bwMode="auto">
              <a:xfrm flipV="1">
                <a:off x="1493" y="3923"/>
                <a:ext cx="1" cy="29"/>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endParaRPr lang="en-US"/>
              </a:p>
            </p:txBody>
          </p:sp>
          <p:sp>
            <p:nvSpPr>
              <p:cNvPr id="223" name="Line 1829"/>
              <p:cNvSpPr>
                <a:spLocks noChangeShapeType="1"/>
              </p:cNvSpPr>
              <p:nvPr/>
            </p:nvSpPr>
            <p:spPr bwMode="auto">
              <a:xfrm flipV="1">
                <a:off x="1835" y="3923"/>
                <a:ext cx="1" cy="29"/>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endParaRPr lang="en-US"/>
              </a:p>
            </p:txBody>
          </p:sp>
          <p:sp>
            <p:nvSpPr>
              <p:cNvPr id="224" name="Line 1830"/>
              <p:cNvSpPr>
                <a:spLocks noChangeShapeType="1"/>
              </p:cNvSpPr>
              <p:nvPr/>
            </p:nvSpPr>
            <p:spPr bwMode="auto">
              <a:xfrm flipV="1">
                <a:off x="2177" y="3923"/>
                <a:ext cx="1" cy="29"/>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endParaRPr lang="en-US"/>
              </a:p>
            </p:txBody>
          </p:sp>
          <p:sp>
            <p:nvSpPr>
              <p:cNvPr id="225" name="Line 1831"/>
              <p:cNvSpPr>
                <a:spLocks noChangeShapeType="1"/>
              </p:cNvSpPr>
              <p:nvPr/>
            </p:nvSpPr>
            <p:spPr bwMode="auto">
              <a:xfrm flipV="1">
                <a:off x="2519" y="3923"/>
                <a:ext cx="1" cy="29"/>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endParaRPr lang="en-US"/>
              </a:p>
            </p:txBody>
          </p:sp>
          <p:sp>
            <p:nvSpPr>
              <p:cNvPr id="226" name="Line 1832"/>
              <p:cNvSpPr>
                <a:spLocks noChangeShapeType="1"/>
              </p:cNvSpPr>
              <p:nvPr/>
            </p:nvSpPr>
            <p:spPr bwMode="auto">
              <a:xfrm flipV="1">
                <a:off x="2861" y="3923"/>
                <a:ext cx="1" cy="29"/>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endParaRPr lang="en-US"/>
              </a:p>
            </p:txBody>
          </p:sp>
          <p:sp>
            <p:nvSpPr>
              <p:cNvPr id="227" name="Line 1833"/>
              <p:cNvSpPr>
                <a:spLocks noChangeShapeType="1"/>
              </p:cNvSpPr>
              <p:nvPr/>
            </p:nvSpPr>
            <p:spPr bwMode="auto">
              <a:xfrm flipV="1">
                <a:off x="3202" y="3923"/>
                <a:ext cx="1" cy="29"/>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endParaRPr lang="en-US"/>
              </a:p>
            </p:txBody>
          </p:sp>
          <p:sp>
            <p:nvSpPr>
              <p:cNvPr id="228" name="Line 1834"/>
              <p:cNvSpPr>
                <a:spLocks noChangeShapeType="1"/>
              </p:cNvSpPr>
              <p:nvPr/>
            </p:nvSpPr>
            <p:spPr bwMode="auto">
              <a:xfrm flipV="1">
                <a:off x="3539" y="3923"/>
                <a:ext cx="1" cy="29"/>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endParaRPr lang="en-US"/>
              </a:p>
            </p:txBody>
          </p:sp>
          <p:sp>
            <p:nvSpPr>
              <p:cNvPr id="229" name="Line 1835"/>
              <p:cNvSpPr>
                <a:spLocks noChangeShapeType="1"/>
              </p:cNvSpPr>
              <p:nvPr/>
            </p:nvSpPr>
            <p:spPr bwMode="auto">
              <a:xfrm flipV="1">
                <a:off x="3881" y="3923"/>
                <a:ext cx="1" cy="29"/>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endParaRPr lang="en-US"/>
              </a:p>
            </p:txBody>
          </p:sp>
          <p:sp>
            <p:nvSpPr>
              <p:cNvPr id="230" name="Line 1836"/>
              <p:cNvSpPr>
                <a:spLocks noChangeShapeType="1"/>
              </p:cNvSpPr>
              <p:nvPr/>
            </p:nvSpPr>
            <p:spPr bwMode="auto">
              <a:xfrm flipV="1">
                <a:off x="4223" y="3923"/>
                <a:ext cx="1" cy="29"/>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endParaRPr lang="en-US"/>
              </a:p>
            </p:txBody>
          </p:sp>
          <p:sp>
            <p:nvSpPr>
              <p:cNvPr id="231" name="Line 1837"/>
              <p:cNvSpPr>
                <a:spLocks noChangeShapeType="1"/>
              </p:cNvSpPr>
              <p:nvPr/>
            </p:nvSpPr>
            <p:spPr bwMode="auto">
              <a:xfrm flipV="1">
                <a:off x="4564" y="3923"/>
                <a:ext cx="1" cy="29"/>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endParaRPr lang="en-US"/>
              </a:p>
            </p:txBody>
          </p:sp>
          <p:sp>
            <p:nvSpPr>
              <p:cNvPr id="232" name="Line 1838"/>
              <p:cNvSpPr>
                <a:spLocks noChangeShapeType="1"/>
              </p:cNvSpPr>
              <p:nvPr/>
            </p:nvSpPr>
            <p:spPr bwMode="auto">
              <a:xfrm flipV="1">
                <a:off x="4906" y="3923"/>
                <a:ext cx="1" cy="29"/>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endParaRPr lang="en-US"/>
              </a:p>
            </p:txBody>
          </p:sp>
          <p:sp>
            <p:nvSpPr>
              <p:cNvPr id="233" name="Line 1840"/>
              <p:cNvSpPr>
                <a:spLocks noChangeShapeType="1"/>
              </p:cNvSpPr>
              <p:nvPr/>
            </p:nvSpPr>
            <p:spPr bwMode="auto">
              <a:xfrm>
                <a:off x="1606" y="2930"/>
                <a:ext cx="117" cy="116"/>
              </a:xfrm>
              <a:prstGeom prst="line">
                <a:avLst/>
              </a:prstGeom>
              <a:noFill/>
              <a:ln w="7938">
                <a:solidFill>
                  <a:srgbClr val="0000FF"/>
                </a:solidFill>
                <a:round/>
                <a:headEnd/>
                <a:tailEnd/>
              </a:ln>
              <a:extLst>
                <a:ext uri="{909E8E84-426E-40DD-AFC4-6F175D3DCCD1}">
                  <a14:hiddenFill xmlns:a14="http://schemas.microsoft.com/office/drawing/2010/main">
                    <a:noFill/>
                  </a14:hiddenFill>
                </a:ext>
              </a:extLst>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endParaRPr lang="en-US"/>
              </a:p>
            </p:txBody>
          </p:sp>
          <p:sp>
            <p:nvSpPr>
              <p:cNvPr id="234" name="Line 1841"/>
              <p:cNvSpPr>
                <a:spLocks noChangeShapeType="1"/>
              </p:cNvSpPr>
              <p:nvPr/>
            </p:nvSpPr>
            <p:spPr bwMode="auto">
              <a:xfrm>
                <a:off x="1723" y="3046"/>
                <a:ext cx="112" cy="116"/>
              </a:xfrm>
              <a:prstGeom prst="line">
                <a:avLst/>
              </a:prstGeom>
              <a:noFill/>
              <a:ln w="7938">
                <a:solidFill>
                  <a:srgbClr val="0000FF"/>
                </a:solidFill>
                <a:round/>
                <a:headEnd/>
                <a:tailEnd/>
              </a:ln>
              <a:extLst>
                <a:ext uri="{909E8E84-426E-40DD-AFC4-6F175D3DCCD1}">
                  <a14:hiddenFill xmlns:a14="http://schemas.microsoft.com/office/drawing/2010/main">
                    <a:noFill/>
                  </a14:hiddenFill>
                </a:ext>
              </a:extLst>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endParaRPr lang="en-US"/>
              </a:p>
            </p:txBody>
          </p:sp>
          <p:sp>
            <p:nvSpPr>
              <p:cNvPr id="235" name="Line 1842"/>
              <p:cNvSpPr>
                <a:spLocks noChangeShapeType="1"/>
              </p:cNvSpPr>
              <p:nvPr/>
            </p:nvSpPr>
            <p:spPr bwMode="auto">
              <a:xfrm>
                <a:off x="1835" y="3162"/>
                <a:ext cx="168" cy="150"/>
              </a:xfrm>
              <a:prstGeom prst="line">
                <a:avLst/>
              </a:prstGeom>
              <a:noFill/>
              <a:ln w="7938">
                <a:solidFill>
                  <a:srgbClr val="0000FF"/>
                </a:solidFill>
                <a:round/>
                <a:headEnd/>
                <a:tailEnd/>
              </a:ln>
              <a:extLst>
                <a:ext uri="{909E8E84-426E-40DD-AFC4-6F175D3DCCD1}">
                  <a14:hiddenFill xmlns:a14="http://schemas.microsoft.com/office/drawing/2010/main">
                    <a:noFill/>
                  </a14:hiddenFill>
                </a:ext>
              </a:extLst>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endParaRPr lang="en-US"/>
              </a:p>
            </p:txBody>
          </p:sp>
          <p:sp>
            <p:nvSpPr>
              <p:cNvPr id="236" name="Line 1843"/>
              <p:cNvSpPr>
                <a:spLocks noChangeShapeType="1"/>
              </p:cNvSpPr>
              <p:nvPr/>
            </p:nvSpPr>
            <p:spPr bwMode="auto">
              <a:xfrm>
                <a:off x="2003" y="3312"/>
                <a:ext cx="174" cy="92"/>
              </a:xfrm>
              <a:prstGeom prst="line">
                <a:avLst/>
              </a:prstGeom>
              <a:noFill/>
              <a:ln w="7938">
                <a:solidFill>
                  <a:srgbClr val="0000FF"/>
                </a:solidFill>
                <a:round/>
                <a:headEnd/>
                <a:tailEnd/>
              </a:ln>
              <a:extLst>
                <a:ext uri="{909E8E84-426E-40DD-AFC4-6F175D3DCCD1}">
                  <a14:hiddenFill xmlns:a14="http://schemas.microsoft.com/office/drawing/2010/main">
                    <a:noFill/>
                  </a14:hiddenFill>
                </a:ext>
              </a:extLst>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endParaRPr lang="en-US"/>
              </a:p>
            </p:txBody>
          </p:sp>
          <p:sp>
            <p:nvSpPr>
              <p:cNvPr id="237" name="Line 1844"/>
              <p:cNvSpPr>
                <a:spLocks noChangeShapeType="1"/>
              </p:cNvSpPr>
              <p:nvPr/>
            </p:nvSpPr>
            <p:spPr bwMode="auto">
              <a:xfrm>
                <a:off x="2177" y="3404"/>
                <a:ext cx="342" cy="151"/>
              </a:xfrm>
              <a:prstGeom prst="line">
                <a:avLst/>
              </a:prstGeom>
              <a:noFill/>
              <a:ln w="7938">
                <a:solidFill>
                  <a:srgbClr val="0000FF"/>
                </a:solidFill>
                <a:round/>
                <a:headEnd/>
                <a:tailEnd/>
              </a:ln>
              <a:extLst>
                <a:ext uri="{909E8E84-426E-40DD-AFC4-6F175D3DCCD1}">
                  <a14:hiddenFill xmlns:a14="http://schemas.microsoft.com/office/drawing/2010/main">
                    <a:noFill/>
                  </a14:hiddenFill>
                </a:ext>
              </a:extLst>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endParaRPr lang="en-US"/>
              </a:p>
            </p:txBody>
          </p:sp>
          <p:sp>
            <p:nvSpPr>
              <p:cNvPr id="238" name="Line 1845"/>
              <p:cNvSpPr>
                <a:spLocks noChangeShapeType="1"/>
              </p:cNvSpPr>
              <p:nvPr/>
            </p:nvSpPr>
            <p:spPr bwMode="auto">
              <a:xfrm>
                <a:off x="2519" y="3555"/>
                <a:ext cx="342" cy="106"/>
              </a:xfrm>
              <a:prstGeom prst="line">
                <a:avLst/>
              </a:prstGeom>
              <a:noFill/>
              <a:ln w="7938">
                <a:solidFill>
                  <a:srgbClr val="0000FF"/>
                </a:solidFill>
                <a:round/>
                <a:headEnd/>
                <a:tailEnd/>
              </a:ln>
              <a:extLst>
                <a:ext uri="{909E8E84-426E-40DD-AFC4-6F175D3DCCD1}">
                  <a14:hiddenFill xmlns:a14="http://schemas.microsoft.com/office/drawing/2010/main">
                    <a:noFill/>
                  </a14:hiddenFill>
                </a:ext>
              </a:extLst>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endParaRPr lang="en-US"/>
              </a:p>
            </p:txBody>
          </p:sp>
          <p:sp>
            <p:nvSpPr>
              <p:cNvPr id="239" name="Line 1846"/>
              <p:cNvSpPr>
                <a:spLocks noChangeShapeType="1"/>
              </p:cNvSpPr>
              <p:nvPr/>
            </p:nvSpPr>
            <p:spPr bwMode="auto">
              <a:xfrm>
                <a:off x="2861" y="3661"/>
                <a:ext cx="341" cy="63"/>
              </a:xfrm>
              <a:prstGeom prst="line">
                <a:avLst/>
              </a:prstGeom>
              <a:noFill/>
              <a:ln w="7938">
                <a:solidFill>
                  <a:srgbClr val="0000FF"/>
                </a:solidFill>
                <a:round/>
                <a:headEnd/>
                <a:tailEnd/>
              </a:ln>
              <a:extLst>
                <a:ext uri="{909E8E84-426E-40DD-AFC4-6F175D3DCCD1}">
                  <a14:hiddenFill xmlns:a14="http://schemas.microsoft.com/office/drawing/2010/main">
                    <a:noFill/>
                  </a14:hiddenFill>
                </a:ext>
              </a:extLst>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endParaRPr lang="en-US"/>
              </a:p>
            </p:txBody>
          </p:sp>
          <p:sp>
            <p:nvSpPr>
              <p:cNvPr id="240" name="Line 1847"/>
              <p:cNvSpPr>
                <a:spLocks noChangeShapeType="1"/>
              </p:cNvSpPr>
              <p:nvPr/>
            </p:nvSpPr>
            <p:spPr bwMode="auto">
              <a:xfrm>
                <a:off x="3202" y="3724"/>
                <a:ext cx="679" cy="112"/>
              </a:xfrm>
              <a:prstGeom prst="line">
                <a:avLst/>
              </a:prstGeom>
              <a:noFill/>
              <a:ln w="7938">
                <a:solidFill>
                  <a:srgbClr val="0000FF"/>
                </a:solidFill>
                <a:round/>
                <a:headEnd/>
                <a:tailEnd/>
              </a:ln>
              <a:extLst>
                <a:ext uri="{909E8E84-426E-40DD-AFC4-6F175D3DCCD1}">
                  <a14:hiddenFill xmlns:a14="http://schemas.microsoft.com/office/drawing/2010/main">
                    <a:noFill/>
                  </a14:hiddenFill>
                </a:ext>
              </a:extLst>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endParaRPr lang="en-US"/>
              </a:p>
            </p:txBody>
          </p:sp>
          <p:sp>
            <p:nvSpPr>
              <p:cNvPr id="241" name="Line 1848"/>
              <p:cNvSpPr>
                <a:spLocks noChangeShapeType="1"/>
              </p:cNvSpPr>
              <p:nvPr/>
            </p:nvSpPr>
            <p:spPr bwMode="auto">
              <a:xfrm>
                <a:off x="3881" y="3836"/>
                <a:ext cx="1025" cy="67"/>
              </a:xfrm>
              <a:prstGeom prst="line">
                <a:avLst/>
              </a:prstGeom>
              <a:noFill/>
              <a:ln w="7938">
                <a:solidFill>
                  <a:srgbClr val="0000FF"/>
                </a:solidFill>
                <a:round/>
                <a:headEnd/>
                <a:tailEnd/>
              </a:ln>
              <a:extLst>
                <a:ext uri="{909E8E84-426E-40DD-AFC4-6F175D3DCCD1}">
                  <a14:hiddenFill xmlns:a14="http://schemas.microsoft.com/office/drawing/2010/main">
                    <a:noFill/>
                  </a14:hiddenFill>
                </a:ext>
              </a:extLst>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endParaRPr lang="en-US"/>
              </a:p>
            </p:txBody>
          </p:sp>
          <p:sp>
            <p:nvSpPr>
              <p:cNvPr id="242" name="Line 1849"/>
              <p:cNvSpPr>
                <a:spLocks noChangeShapeType="1"/>
              </p:cNvSpPr>
              <p:nvPr/>
            </p:nvSpPr>
            <p:spPr bwMode="auto">
              <a:xfrm flipV="1">
                <a:off x="1493" y="2993"/>
                <a:ext cx="113" cy="930"/>
              </a:xfrm>
              <a:prstGeom prst="line">
                <a:avLst/>
              </a:prstGeom>
              <a:noFill/>
              <a:ln w="7938">
                <a:solidFill>
                  <a:srgbClr val="FF0000"/>
                </a:solidFill>
                <a:round/>
                <a:headEnd/>
                <a:tailEnd/>
              </a:ln>
              <a:extLst>
                <a:ext uri="{909E8E84-426E-40DD-AFC4-6F175D3DCCD1}">
                  <a14:hiddenFill xmlns:a14="http://schemas.microsoft.com/office/drawing/2010/main">
                    <a:noFill/>
                  </a14:hiddenFill>
                </a:ext>
              </a:extLst>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endParaRPr lang="en-US"/>
              </a:p>
            </p:txBody>
          </p:sp>
          <p:sp>
            <p:nvSpPr>
              <p:cNvPr id="243" name="Line 1850"/>
              <p:cNvSpPr>
                <a:spLocks noChangeShapeType="1"/>
              </p:cNvSpPr>
              <p:nvPr/>
            </p:nvSpPr>
            <p:spPr bwMode="auto">
              <a:xfrm flipV="1">
                <a:off x="1606" y="2876"/>
                <a:ext cx="117" cy="117"/>
              </a:xfrm>
              <a:prstGeom prst="line">
                <a:avLst/>
              </a:prstGeom>
              <a:noFill/>
              <a:ln w="7938">
                <a:solidFill>
                  <a:srgbClr val="FF0000"/>
                </a:solidFill>
                <a:round/>
                <a:headEnd/>
                <a:tailEnd/>
              </a:ln>
              <a:extLst>
                <a:ext uri="{909E8E84-426E-40DD-AFC4-6F175D3DCCD1}">
                  <a14:hiddenFill xmlns:a14="http://schemas.microsoft.com/office/drawing/2010/main">
                    <a:noFill/>
                  </a14:hiddenFill>
                </a:ext>
              </a:extLst>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endParaRPr lang="en-US"/>
              </a:p>
            </p:txBody>
          </p:sp>
          <p:sp>
            <p:nvSpPr>
              <p:cNvPr id="244" name="Line 1851"/>
              <p:cNvSpPr>
                <a:spLocks noChangeShapeType="1"/>
              </p:cNvSpPr>
              <p:nvPr/>
            </p:nvSpPr>
            <p:spPr bwMode="auto">
              <a:xfrm flipV="1">
                <a:off x="1723" y="2760"/>
                <a:ext cx="112" cy="116"/>
              </a:xfrm>
              <a:prstGeom prst="line">
                <a:avLst/>
              </a:prstGeom>
              <a:noFill/>
              <a:ln w="7938">
                <a:solidFill>
                  <a:srgbClr val="FF0000"/>
                </a:solidFill>
                <a:round/>
                <a:headEnd/>
                <a:tailEnd/>
              </a:ln>
              <a:extLst>
                <a:ext uri="{909E8E84-426E-40DD-AFC4-6F175D3DCCD1}">
                  <a14:hiddenFill xmlns:a14="http://schemas.microsoft.com/office/drawing/2010/main">
                    <a:noFill/>
                  </a14:hiddenFill>
                </a:ext>
              </a:extLst>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endParaRPr lang="en-US"/>
              </a:p>
            </p:txBody>
          </p:sp>
          <p:sp>
            <p:nvSpPr>
              <p:cNvPr id="245" name="Line 1852"/>
              <p:cNvSpPr>
                <a:spLocks noChangeShapeType="1"/>
              </p:cNvSpPr>
              <p:nvPr/>
            </p:nvSpPr>
            <p:spPr bwMode="auto">
              <a:xfrm flipV="1">
                <a:off x="1835" y="2610"/>
                <a:ext cx="168" cy="150"/>
              </a:xfrm>
              <a:prstGeom prst="line">
                <a:avLst/>
              </a:prstGeom>
              <a:noFill/>
              <a:ln w="7938">
                <a:solidFill>
                  <a:srgbClr val="FF0000"/>
                </a:solidFill>
                <a:round/>
                <a:headEnd/>
                <a:tailEnd/>
              </a:ln>
              <a:extLst>
                <a:ext uri="{909E8E84-426E-40DD-AFC4-6F175D3DCCD1}">
                  <a14:hiddenFill xmlns:a14="http://schemas.microsoft.com/office/drawing/2010/main">
                    <a:noFill/>
                  </a14:hiddenFill>
                </a:ext>
              </a:extLst>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endParaRPr lang="en-US"/>
              </a:p>
            </p:txBody>
          </p:sp>
          <p:sp>
            <p:nvSpPr>
              <p:cNvPr id="246" name="Line 1853"/>
              <p:cNvSpPr>
                <a:spLocks noChangeShapeType="1"/>
              </p:cNvSpPr>
              <p:nvPr/>
            </p:nvSpPr>
            <p:spPr bwMode="auto">
              <a:xfrm flipV="1">
                <a:off x="2003" y="2518"/>
                <a:ext cx="174" cy="92"/>
              </a:xfrm>
              <a:prstGeom prst="line">
                <a:avLst/>
              </a:prstGeom>
              <a:noFill/>
              <a:ln w="7938">
                <a:solidFill>
                  <a:srgbClr val="FF0000"/>
                </a:solidFill>
                <a:round/>
                <a:headEnd/>
                <a:tailEnd/>
              </a:ln>
              <a:extLst>
                <a:ext uri="{909E8E84-426E-40DD-AFC4-6F175D3DCCD1}">
                  <a14:hiddenFill xmlns:a14="http://schemas.microsoft.com/office/drawing/2010/main">
                    <a:noFill/>
                  </a14:hiddenFill>
                </a:ext>
              </a:extLst>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endParaRPr lang="en-US"/>
              </a:p>
            </p:txBody>
          </p:sp>
          <p:sp>
            <p:nvSpPr>
              <p:cNvPr id="247" name="Line 1854"/>
              <p:cNvSpPr>
                <a:spLocks noChangeShapeType="1"/>
              </p:cNvSpPr>
              <p:nvPr/>
            </p:nvSpPr>
            <p:spPr bwMode="auto">
              <a:xfrm flipV="1">
                <a:off x="2177" y="2363"/>
                <a:ext cx="342" cy="155"/>
              </a:xfrm>
              <a:prstGeom prst="line">
                <a:avLst/>
              </a:prstGeom>
              <a:noFill/>
              <a:ln w="7938">
                <a:solidFill>
                  <a:srgbClr val="FF0000"/>
                </a:solidFill>
                <a:round/>
                <a:headEnd/>
                <a:tailEnd/>
              </a:ln>
              <a:extLst>
                <a:ext uri="{909E8E84-426E-40DD-AFC4-6F175D3DCCD1}">
                  <a14:hiddenFill xmlns:a14="http://schemas.microsoft.com/office/drawing/2010/main">
                    <a:noFill/>
                  </a14:hiddenFill>
                </a:ext>
              </a:extLst>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endParaRPr lang="en-US"/>
              </a:p>
            </p:txBody>
          </p:sp>
          <p:sp>
            <p:nvSpPr>
              <p:cNvPr id="248" name="Line 1855"/>
              <p:cNvSpPr>
                <a:spLocks noChangeShapeType="1"/>
              </p:cNvSpPr>
              <p:nvPr/>
            </p:nvSpPr>
            <p:spPr bwMode="auto">
              <a:xfrm flipV="1">
                <a:off x="2519" y="2261"/>
                <a:ext cx="342" cy="102"/>
              </a:xfrm>
              <a:prstGeom prst="line">
                <a:avLst/>
              </a:prstGeom>
              <a:noFill/>
              <a:ln w="7938">
                <a:solidFill>
                  <a:srgbClr val="FF0000"/>
                </a:solidFill>
                <a:round/>
                <a:headEnd/>
                <a:tailEnd/>
              </a:ln>
              <a:extLst>
                <a:ext uri="{909E8E84-426E-40DD-AFC4-6F175D3DCCD1}">
                  <a14:hiddenFill xmlns:a14="http://schemas.microsoft.com/office/drawing/2010/main">
                    <a:noFill/>
                  </a14:hiddenFill>
                </a:ext>
              </a:extLst>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endParaRPr lang="en-US"/>
              </a:p>
            </p:txBody>
          </p:sp>
          <p:sp>
            <p:nvSpPr>
              <p:cNvPr id="249" name="Line 1856"/>
              <p:cNvSpPr>
                <a:spLocks noChangeShapeType="1"/>
              </p:cNvSpPr>
              <p:nvPr/>
            </p:nvSpPr>
            <p:spPr bwMode="auto">
              <a:xfrm flipV="1">
                <a:off x="2861" y="2198"/>
                <a:ext cx="341" cy="63"/>
              </a:xfrm>
              <a:prstGeom prst="line">
                <a:avLst/>
              </a:prstGeom>
              <a:noFill/>
              <a:ln w="7938">
                <a:solidFill>
                  <a:srgbClr val="FF0000"/>
                </a:solidFill>
                <a:round/>
                <a:headEnd/>
                <a:tailEnd/>
              </a:ln>
              <a:extLst>
                <a:ext uri="{909E8E84-426E-40DD-AFC4-6F175D3DCCD1}">
                  <a14:hiddenFill xmlns:a14="http://schemas.microsoft.com/office/drawing/2010/main">
                    <a:noFill/>
                  </a14:hiddenFill>
                </a:ext>
              </a:extLst>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endParaRPr lang="en-US"/>
              </a:p>
            </p:txBody>
          </p:sp>
          <p:sp>
            <p:nvSpPr>
              <p:cNvPr id="250" name="Line 1857"/>
              <p:cNvSpPr>
                <a:spLocks noChangeShapeType="1"/>
              </p:cNvSpPr>
              <p:nvPr/>
            </p:nvSpPr>
            <p:spPr bwMode="auto">
              <a:xfrm flipV="1">
                <a:off x="3202" y="2087"/>
                <a:ext cx="679" cy="111"/>
              </a:xfrm>
              <a:prstGeom prst="line">
                <a:avLst/>
              </a:prstGeom>
              <a:noFill/>
              <a:ln w="7938">
                <a:solidFill>
                  <a:srgbClr val="FF0000"/>
                </a:solidFill>
                <a:round/>
                <a:headEnd/>
                <a:tailEnd/>
              </a:ln>
              <a:extLst>
                <a:ext uri="{909E8E84-426E-40DD-AFC4-6F175D3DCCD1}">
                  <a14:hiddenFill xmlns:a14="http://schemas.microsoft.com/office/drawing/2010/main">
                    <a:noFill/>
                  </a14:hiddenFill>
                </a:ext>
              </a:extLst>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endParaRPr lang="en-US"/>
              </a:p>
            </p:txBody>
          </p:sp>
          <p:sp>
            <p:nvSpPr>
              <p:cNvPr id="251" name="Line 1858"/>
              <p:cNvSpPr>
                <a:spLocks noChangeShapeType="1"/>
              </p:cNvSpPr>
              <p:nvPr/>
            </p:nvSpPr>
            <p:spPr bwMode="auto">
              <a:xfrm flipV="1">
                <a:off x="3881" y="2019"/>
                <a:ext cx="1025" cy="68"/>
              </a:xfrm>
              <a:prstGeom prst="line">
                <a:avLst/>
              </a:prstGeom>
              <a:noFill/>
              <a:ln w="7938">
                <a:solidFill>
                  <a:srgbClr val="FF0000"/>
                </a:solidFill>
                <a:round/>
                <a:headEnd/>
                <a:tailEnd/>
              </a:ln>
              <a:extLst>
                <a:ext uri="{909E8E84-426E-40DD-AFC4-6F175D3DCCD1}">
                  <a14:hiddenFill xmlns:a14="http://schemas.microsoft.com/office/drawing/2010/main">
                    <a:noFill/>
                  </a14:hiddenFill>
                </a:ext>
              </a:extLst>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endParaRPr lang="en-US"/>
              </a:p>
            </p:txBody>
          </p:sp>
          <p:sp>
            <p:nvSpPr>
              <p:cNvPr id="252" name="Oval 251"/>
              <p:cNvSpPr>
                <a:spLocks noChangeArrowheads="1"/>
              </p:cNvSpPr>
              <p:nvPr/>
            </p:nvSpPr>
            <p:spPr bwMode="auto">
              <a:xfrm>
                <a:off x="1580" y="2905"/>
                <a:ext cx="51" cy="49"/>
              </a:xfrm>
              <a:prstGeom prst="ellipse">
                <a:avLst/>
              </a:prstGeom>
              <a:solidFill>
                <a:srgbClr val="0000FF"/>
              </a:solidFill>
              <a:ln w="7938">
                <a:solidFill>
                  <a:srgbClr val="0000FF"/>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253" name="Oval 252"/>
              <p:cNvSpPr>
                <a:spLocks noChangeArrowheads="1"/>
              </p:cNvSpPr>
              <p:nvPr/>
            </p:nvSpPr>
            <p:spPr bwMode="auto">
              <a:xfrm>
                <a:off x="1697" y="3022"/>
                <a:ext cx="51" cy="48"/>
              </a:xfrm>
              <a:prstGeom prst="ellipse">
                <a:avLst/>
              </a:prstGeom>
              <a:solidFill>
                <a:srgbClr val="0000FF"/>
              </a:solidFill>
              <a:ln w="7938">
                <a:solidFill>
                  <a:srgbClr val="0000FF"/>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254" name="Oval 253"/>
              <p:cNvSpPr>
                <a:spLocks noChangeArrowheads="1"/>
              </p:cNvSpPr>
              <p:nvPr/>
            </p:nvSpPr>
            <p:spPr bwMode="auto">
              <a:xfrm>
                <a:off x="1810" y="3138"/>
                <a:ext cx="51" cy="48"/>
              </a:xfrm>
              <a:prstGeom prst="ellipse">
                <a:avLst/>
              </a:prstGeom>
              <a:solidFill>
                <a:srgbClr val="0000FF"/>
              </a:solidFill>
              <a:ln w="7938">
                <a:solidFill>
                  <a:srgbClr val="0000FF"/>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255" name="Oval 254"/>
              <p:cNvSpPr>
                <a:spLocks noChangeArrowheads="1"/>
              </p:cNvSpPr>
              <p:nvPr/>
            </p:nvSpPr>
            <p:spPr bwMode="auto">
              <a:xfrm>
                <a:off x="1978" y="3288"/>
                <a:ext cx="51" cy="48"/>
              </a:xfrm>
              <a:prstGeom prst="ellipse">
                <a:avLst/>
              </a:prstGeom>
              <a:solidFill>
                <a:srgbClr val="0000FF"/>
              </a:solidFill>
              <a:ln w="7938">
                <a:solidFill>
                  <a:srgbClr val="0000FF"/>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256" name="Oval 255"/>
              <p:cNvSpPr>
                <a:spLocks noChangeArrowheads="1"/>
              </p:cNvSpPr>
              <p:nvPr/>
            </p:nvSpPr>
            <p:spPr bwMode="auto">
              <a:xfrm>
                <a:off x="2151" y="3380"/>
                <a:ext cx="51" cy="49"/>
              </a:xfrm>
              <a:prstGeom prst="ellipse">
                <a:avLst/>
              </a:prstGeom>
              <a:solidFill>
                <a:srgbClr val="0000FF"/>
              </a:solidFill>
              <a:ln w="7938">
                <a:solidFill>
                  <a:srgbClr val="0000FF"/>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257" name="Oval 256"/>
              <p:cNvSpPr>
                <a:spLocks noChangeArrowheads="1"/>
              </p:cNvSpPr>
              <p:nvPr/>
            </p:nvSpPr>
            <p:spPr bwMode="auto">
              <a:xfrm>
                <a:off x="2493" y="3530"/>
                <a:ext cx="51" cy="49"/>
              </a:xfrm>
              <a:prstGeom prst="ellipse">
                <a:avLst/>
              </a:prstGeom>
              <a:solidFill>
                <a:srgbClr val="0000FF"/>
              </a:solidFill>
              <a:ln w="7938">
                <a:solidFill>
                  <a:srgbClr val="0000FF"/>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258" name="Oval 257"/>
              <p:cNvSpPr>
                <a:spLocks noChangeArrowheads="1"/>
              </p:cNvSpPr>
              <p:nvPr/>
            </p:nvSpPr>
            <p:spPr bwMode="auto">
              <a:xfrm>
                <a:off x="2835" y="3637"/>
                <a:ext cx="51" cy="48"/>
              </a:xfrm>
              <a:prstGeom prst="ellipse">
                <a:avLst/>
              </a:prstGeom>
              <a:solidFill>
                <a:srgbClr val="0000FF"/>
              </a:solidFill>
              <a:ln w="7938">
                <a:solidFill>
                  <a:srgbClr val="0000FF"/>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259" name="Oval 258"/>
              <p:cNvSpPr>
                <a:spLocks noChangeArrowheads="1"/>
              </p:cNvSpPr>
              <p:nvPr/>
            </p:nvSpPr>
            <p:spPr bwMode="auto">
              <a:xfrm>
                <a:off x="3177" y="3700"/>
                <a:ext cx="51" cy="48"/>
              </a:xfrm>
              <a:prstGeom prst="ellipse">
                <a:avLst/>
              </a:prstGeom>
              <a:solidFill>
                <a:srgbClr val="0000FF"/>
              </a:solidFill>
              <a:ln w="7938">
                <a:solidFill>
                  <a:srgbClr val="0000FF"/>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260" name="Oval 259"/>
              <p:cNvSpPr>
                <a:spLocks noChangeArrowheads="1"/>
              </p:cNvSpPr>
              <p:nvPr/>
            </p:nvSpPr>
            <p:spPr bwMode="auto">
              <a:xfrm>
                <a:off x="3855" y="3811"/>
                <a:ext cx="51" cy="49"/>
              </a:xfrm>
              <a:prstGeom prst="ellipse">
                <a:avLst/>
              </a:prstGeom>
              <a:solidFill>
                <a:srgbClr val="0000FF"/>
              </a:solidFill>
              <a:ln w="7938">
                <a:solidFill>
                  <a:srgbClr val="0000FF"/>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261" name="Oval 260"/>
              <p:cNvSpPr>
                <a:spLocks noChangeArrowheads="1"/>
              </p:cNvSpPr>
              <p:nvPr/>
            </p:nvSpPr>
            <p:spPr bwMode="auto">
              <a:xfrm>
                <a:off x="4881" y="3879"/>
                <a:ext cx="51" cy="49"/>
              </a:xfrm>
              <a:prstGeom prst="ellipse">
                <a:avLst/>
              </a:prstGeom>
              <a:solidFill>
                <a:srgbClr val="0000FF"/>
              </a:solidFill>
              <a:ln w="7938">
                <a:solidFill>
                  <a:srgbClr val="0000FF"/>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262" name="Oval 261"/>
              <p:cNvSpPr>
                <a:spLocks noChangeArrowheads="1"/>
              </p:cNvSpPr>
              <p:nvPr/>
            </p:nvSpPr>
            <p:spPr bwMode="auto">
              <a:xfrm>
                <a:off x="1468" y="3898"/>
                <a:ext cx="51" cy="49"/>
              </a:xfrm>
              <a:prstGeom prst="ellipse">
                <a:avLst/>
              </a:prstGeom>
              <a:solidFill>
                <a:srgbClr val="FFFFFF"/>
              </a:solidFill>
              <a:ln w="7938">
                <a:solidFill>
                  <a:srgbClr val="FF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263" name="Oval 262"/>
              <p:cNvSpPr>
                <a:spLocks noChangeArrowheads="1"/>
              </p:cNvSpPr>
              <p:nvPr/>
            </p:nvSpPr>
            <p:spPr bwMode="auto">
              <a:xfrm>
                <a:off x="1580" y="2968"/>
                <a:ext cx="51" cy="49"/>
              </a:xfrm>
              <a:prstGeom prst="ellipse">
                <a:avLst/>
              </a:prstGeom>
              <a:solidFill>
                <a:srgbClr val="FFFFFF"/>
              </a:solidFill>
              <a:ln w="7938">
                <a:solidFill>
                  <a:srgbClr val="FF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264" name="Oval 263"/>
              <p:cNvSpPr>
                <a:spLocks noChangeArrowheads="1"/>
              </p:cNvSpPr>
              <p:nvPr/>
            </p:nvSpPr>
            <p:spPr bwMode="auto">
              <a:xfrm>
                <a:off x="1697" y="2852"/>
                <a:ext cx="51" cy="48"/>
              </a:xfrm>
              <a:prstGeom prst="ellipse">
                <a:avLst/>
              </a:prstGeom>
              <a:solidFill>
                <a:srgbClr val="FFFFFF"/>
              </a:solidFill>
              <a:ln w="7938">
                <a:solidFill>
                  <a:srgbClr val="FF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265" name="Oval 264"/>
              <p:cNvSpPr>
                <a:spLocks noChangeArrowheads="1"/>
              </p:cNvSpPr>
              <p:nvPr/>
            </p:nvSpPr>
            <p:spPr bwMode="auto">
              <a:xfrm>
                <a:off x="1810" y="2736"/>
                <a:ext cx="51" cy="48"/>
              </a:xfrm>
              <a:prstGeom prst="ellipse">
                <a:avLst/>
              </a:prstGeom>
              <a:solidFill>
                <a:srgbClr val="FFFFFF"/>
              </a:solidFill>
              <a:ln w="7938">
                <a:solidFill>
                  <a:srgbClr val="FF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266" name="Oval 265"/>
              <p:cNvSpPr>
                <a:spLocks noChangeArrowheads="1"/>
              </p:cNvSpPr>
              <p:nvPr/>
            </p:nvSpPr>
            <p:spPr bwMode="auto">
              <a:xfrm>
                <a:off x="1978" y="2586"/>
                <a:ext cx="51" cy="48"/>
              </a:xfrm>
              <a:prstGeom prst="ellipse">
                <a:avLst/>
              </a:prstGeom>
              <a:solidFill>
                <a:srgbClr val="FFFFFF"/>
              </a:solidFill>
              <a:ln w="7938">
                <a:solidFill>
                  <a:srgbClr val="FF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267" name="Oval 266"/>
              <p:cNvSpPr>
                <a:spLocks noChangeArrowheads="1"/>
              </p:cNvSpPr>
              <p:nvPr/>
            </p:nvSpPr>
            <p:spPr bwMode="auto">
              <a:xfrm>
                <a:off x="2151" y="2493"/>
                <a:ext cx="51" cy="49"/>
              </a:xfrm>
              <a:prstGeom prst="ellipse">
                <a:avLst/>
              </a:prstGeom>
              <a:solidFill>
                <a:srgbClr val="FFFFFF"/>
              </a:solidFill>
              <a:ln w="7938">
                <a:solidFill>
                  <a:srgbClr val="FF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268" name="Oval 267"/>
              <p:cNvSpPr>
                <a:spLocks noChangeArrowheads="1"/>
              </p:cNvSpPr>
              <p:nvPr/>
            </p:nvSpPr>
            <p:spPr bwMode="auto">
              <a:xfrm>
                <a:off x="2493" y="2338"/>
                <a:ext cx="51" cy="49"/>
              </a:xfrm>
              <a:prstGeom prst="ellipse">
                <a:avLst/>
              </a:prstGeom>
              <a:solidFill>
                <a:srgbClr val="FFFFFF"/>
              </a:solidFill>
              <a:ln w="7938">
                <a:solidFill>
                  <a:srgbClr val="FF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269" name="Oval 268"/>
              <p:cNvSpPr>
                <a:spLocks noChangeArrowheads="1"/>
              </p:cNvSpPr>
              <p:nvPr/>
            </p:nvSpPr>
            <p:spPr bwMode="auto">
              <a:xfrm>
                <a:off x="2835" y="2237"/>
                <a:ext cx="51" cy="48"/>
              </a:xfrm>
              <a:prstGeom prst="ellipse">
                <a:avLst/>
              </a:prstGeom>
              <a:solidFill>
                <a:srgbClr val="FFFFFF"/>
              </a:solidFill>
              <a:ln w="7938">
                <a:solidFill>
                  <a:srgbClr val="FF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270" name="Oval 269"/>
              <p:cNvSpPr>
                <a:spLocks noChangeArrowheads="1"/>
              </p:cNvSpPr>
              <p:nvPr/>
            </p:nvSpPr>
            <p:spPr bwMode="auto">
              <a:xfrm>
                <a:off x="3177" y="2174"/>
                <a:ext cx="51" cy="48"/>
              </a:xfrm>
              <a:prstGeom prst="ellipse">
                <a:avLst/>
              </a:prstGeom>
              <a:solidFill>
                <a:srgbClr val="FFFFFF"/>
              </a:solidFill>
              <a:ln w="7938">
                <a:solidFill>
                  <a:srgbClr val="FF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271" name="Oval 270"/>
              <p:cNvSpPr>
                <a:spLocks noChangeArrowheads="1"/>
              </p:cNvSpPr>
              <p:nvPr/>
            </p:nvSpPr>
            <p:spPr bwMode="auto">
              <a:xfrm>
                <a:off x="3855" y="2062"/>
                <a:ext cx="51" cy="49"/>
              </a:xfrm>
              <a:prstGeom prst="ellipse">
                <a:avLst/>
              </a:prstGeom>
              <a:solidFill>
                <a:srgbClr val="FFFFFF"/>
              </a:solidFill>
              <a:ln w="7938">
                <a:solidFill>
                  <a:srgbClr val="FF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272" name="Oval 271"/>
              <p:cNvSpPr>
                <a:spLocks noChangeArrowheads="1"/>
              </p:cNvSpPr>
              <p:nvPr/>
            </p:nvSpPr>
            <p:spPr bwMode="auto">
              <a:xfrm>
                <a:off x="4881" y="1994"/>
                <a:ext cx="51" cy="49"/>
              </a:xfrm>
              <a:prstGeom prst="ellipse">
                <a:avLst/>
              </a:prstGeom>
              <a:solidFill>
                <a:srgbClr val="FFFFFF"/>
              </a:solidFill>
              <a:ln w="7938">
                <a:solidFill>
                  <a:srgbClr val="FF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273" name="Rectangle 272"/>
              <p:cNvSpPr>
                <a:spLocks noChangeArrowheads="1"/>
              </p:cNvSpPr>
              <p:nvPr/>
            </p:nvSpPr>
            <p:spPr bwMode="auto">
              <a:xfrm>
                <a:off x="1289" y="3874"/>
                <a:ext cx="122"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r>
                  <a:rPr lang="en-US" altLang="en-US" sz="1100">
                    <a:solidFill>
                      <a:srgbClr val="000000"/>
                    </a:solidFill>
                    <a:latin typeface="Arial" pitchFamily="34" charset="0"/>
                  </a:rPr>
                  <a:t>0.0</a:t>
                </a:r>
                <a:endParaRPr lang="en-US" altLang="en-US"/>
              </a:p>
            </p:txBody>
          </p:sp>
          <p:sp>
            <p:nvSpPr>
              <p:cNvPr id="274" name="Rectangle 273"/>
              <p:cNvSpPr>
                <a:spLocks noChangeArrowheads="1"/>
              </p:cNvSpPr>
              <p:nvPr/>
            </p:nvSpPr>
            <p:spPr bwMode="auto">
              <a:xfrm>
                <a:off x="1289" y="3680"/>
                <a:ext cx="122"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r>
                  <a:rPr lang="en-US" altLang="en-US" sz="1100">
                    <a:solidFill>
                      <a:srgbClr val="000000"/>
                    </a:solidFill>
                    <a:latin typeface="Arial" pitchFamily="34" charset="0"/>
                  </a:rPr>
                  <a:t>0.2</a:t>
                </a:r>
                <a:endParaRPr lang="en-US" altLang="en-US"/>
              </a:p>
            </p:txBody>
          </p:sp>
          <p:sp>
            <p:nvSpPr>
              <p:cNvPr id="275" name="Rectangle 274"/>
              <p:cNvSpPr>
                <a:spLocks noChangeArrowheads="1"/>
              </p:cNvSpPr>
              <p:nvPr/>
            </p:nvSpPr>
            <p:spPr bwMode="auto">
              <a:xfrm>
                <a:off x="1289" y="3492"/>
                <a:ext cx="122"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r>
                  <a:rPr lang="en-US" altLang="en-US" sz="1100">
                    <a:solidFill>
                      <a:srgbClr val="000000"/>
                    </a:solidFill>
                    <a:latin typeface="Arial" pitchFamily="34" charset="0"/>
                  </a:rPr>
                  <a:t>0.4</a:t>
                </a:r>
                <a:endParaRPr lang="en-US" altLang="en-US"/>
              </a:p>
            </p:txBody>
          </p:sp>
          <p:sp>
            <p:nvSpPr>
              <p:cNvPr id="276" name="Rectangle 275"/>
              <p:cNvSpPr>
                <a:spLocks noChangeArrowheads="1"/>
              </p:cNvSpPr>
              <p:nvPr/>
            </p:nvSpPr>
            <p:spPr bwMode="auto">
              <a:xfrm>
                <a:off x="1289" y="3298"/>
                <a:ext cx="122"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r>
                  <a:rPr lang="en-US" altLang="en-US" sz="1100">
                    <a:solidFill>
                      <a:srgbClr val="000000"/>
                    </a:solidFill>
                    <a:latin typeface="Arial" pitchFamily="34" charset="0"/>
                  </a:rPr>
                  <a:t>0.6</a:t>
                </a:r>
                <a:endParaRPr lang="en-US" altLang="en-US"/>
              </a:p>
            </p:txBody>
          </p:sp>
          <p:sp>
            <p:nvSpPr>
              <p:cNvPr id="277" name="Rectangle 276"/>
              <p:cNvSpPr>
                <a:spLocks noChangeArrowheads="1"/>
              </p:cNvSpPr>
              <p:nvPr/>
            </p:nvSpPr>
            <p:spPr bwMode="auto">
              <a:xfrm>
                <a:off x="1289" y="3104"/>
                <a:ext cx="122"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r>
                  <a:rPr lang="en-US" altLang="en-US" sz="1100">
                    <a:solidFill>
                      <a:srgbClr val="000000"/>
                    </a:solidFill>
                    <a:latin typeface="Arial" pitchFamily="34" charset="0"/>
                  </a:rPr>
                  <a:t>0.8</a:t>
                </a:r>
                <a:endParaRPr lang="en-US" altLang="en-US"/>
              </a:p>
            </p:txBody>
          </p:sp>
          <p:sp>
            <p:nvSpPr>
              <p:cNvPr id="278" name="Rectangle 277"/>
              <p:cNvSpPr>
                <a:spLocks noChangeArrowheads="1"/>
              </p:cNvSpPr>
              <p:nvPr/>
            </p:nvSpPr>
            <p:spPr bwMode="auto">
              <a:xfrm>
                <a:off x="1289" y="2915"/>
                <a:ext cx="122"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r>
                  <a:rPr lang="en-US" altLang="en-US" sz="1100">
                    <a:solidFill>
                      <a:srgbClr val="000000"/>
                    </a:solidFill>
                    <a:latin typeface="Arial" pitchFamily="34" charset="0"/>
                  </a:rPr>
                  <a:t>1.0</a:t>
                </a:r>
                <a:endParaRPr lang="en-US" altLang="en-US"/>
              </a:p>
            </p:txBody>
          </p:sp>
          <p:sp>
            <p:nvSpPr>
              <p:cNvPr id="279" name="Rectangle 278"/>
              <p:cNvSpPr>
                <a:spLocks noChangeArrowheads="1"/>
              </p:cNvSpPr>
              <p:nvPr/>
            </p:nvSpPr>
            <p:spPr bwMode="auto">
              <a:xfrm>
                <a:off x="1289" y="2721"/>
                <a:ext cx="122"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r>
                  <a:rPr lang="en-US" altLang="en-US" sz="1100">
                    <a:solidFill>
                      <a:srgbClr val="000000"/>
                    </a:solidFill>
                    <a:latin typeface="Arial" pitchFamily="34" charset="0"/>
                  </a:rPr>
                  <a:t>1.2</a:t>
                </a:r>
                <a:endParaRPr lang="en-US" altLang="en-US"/>
              </a:p>
            </p:txBody>
          </p:sp>
          <p:sp>
            <p:nvSpPr>
              <p:cNvPr id="280" name="Rectangle 279"/>
              <p:cNvSpPr>
                <a:spLocks noChangeArrowheads="1"/>
              </p:cNvSpPr>
              <p:nvPr/>
            </p:nvSpPr>
            <p:spPr bwMode="auto">
              <a:xfrm>
                <a:off x="1289" y="2527"/>
                <a:ext cx="122"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r>
                  <a:rPr lang="en-US" altLang="en-US" sz="1100">
                    <a:solidFill>
                      <a:srgbClr val="000000"/>
                    </a:solidFill>
                    <a:latin typeface="Arial" pitchFamily="34" charset="0"/>
                  </a:rPr>
                  <a:t>1.4</a:t>
                </a:r>
                <a:endParaRPr lang="en-US" altLang="en-US"/>
              </a:p>
            </p:txBody>
          </p:sp>
          <p:sp>
            <p:nvSpPr>
              <p:cNvPr id="281" name="Rectangle 280"/>
              <p:cNvSpPr>
                <a:spLocks noChangeArrowheads="1"/>
              </p:cNvSpPr>
              <p:nvPr/>
            </p:nvSpPr>
            <p:spPr bwMode="auto">
              <a:xfrm>
                <a:off x="1289" y="2334"/>
                <a:ext cx="122"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r>
                  <a:rPr lang="en-US" altLang="en-US" sz="1100">
                    <a:solidFill>
                      <a:srgbClr val="000000"/>
                    </a:solidFill>
                    <a:latin typeface="Arial" pitchFamily="34" charset="0"/>
                  </a:rPr>
                  <a:t>1.6</a:t>
                </a:r>
                <a:endParaRPr lang="en-US" altLang="en-US"/>
              </a:p>
            </p:txBody>
          </p:sp>
          <p:sp>
            <p:nvSpPr>
              <p:cNvPr id="282" name="Rectangle 281"/>
              <p:cNvSpPr>
                <a:spLocks noChangeArrowheads="1"/>
              </p:cNvSpPr>
              <p:nvPr/>
            </p:nvSpPr>
            <p:spPr bwMode="auto">
              <a:xfrm>
                <a:off x="1289" y="2145"/>
                <a:ext cx="122"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r>
                  <a:rPr lang="en-US" altLang="en-US" sz="1100">
                    <a:solidFill>
                      <a:srgbClr val="000000"/>
                    </a:solidFill>
                    <a:latin typeface="Arial" pitchFamily="34" charset="0"/>
                  </a:rPr>
                  <a:t>1.8</a:t>
                </a:r>
                <a:endParaRPr lang="en-US" altLang="en-US"/>
              </a:p>
            </p:txBody>
          </p:sp>
          <p:sp>
            <p:nvSpPr>
              <p:cNvPr id="283" name="Rectangle 282"/>
              <p:cNvSpPr>
                <a:spLocks noChangeArrowheads="1"/>
              </p:cNvSpPr>
              <p:nvPr/>
            </p:nvSpPr>
            <p:spPr bwMode="auto">
              <a:xfrm>
                <a:off x="1289" y="1951"/>
                <a:ext cx="122"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r>
                  <a:rPr lang="en-US" altLang="en-US" sz="1100">
                    <a:solidFill>
                      <a:srgbClr val="000000"/>
                    </a:solidFill>
                    <a:latin typeface="Arial" pitchFamily="34" charset="0"/>
                  </a:rPr>
                  <a:t>2.0</a:t>
                </a:r>
                <a:endParaRPr lang="en-US" altLang="en-US"/>
              </a:p>
            </p:txBody>
          </p:sp>
          <p:sp>
            <p:nvSpPr>
              <p:cNvPr id="284" name="Rectangle 283"/>
              <p:cNvSpPr>
                <a:spLocks noChangeArrowheads="1"/>
              </p:cNvSpPr>
              <p:nvPr/>
            </p:nvSpPr>
            <p:spPr bwMode="auto">
              <a:xfrm>
                <a:off x="1468" y="4005"/>
                <a:ext cx="49"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r>
                  <a:rPr lang="en-US" altLang="en-US" sz="1100">
                    <a:solidFill>
                      <a:srgbClr val="000000"/>
                    </a:solidFill>
                    <a:latin typeface="Arial" pitchFamily="34" charset="0"/>
                  </a:rPr>
                  <a:t>0</a:t>
                </a:r>
                <a:endParaRPr lang="en-US" altLang="en-US"/>
              </a:p>
            </p:txBody>
          </p:sp>
          <p:sp>
            <p:nvSpPr>
              <p:cNvPr id="285" name="Rectangle 284"/>
              <p:cNvSpPr>
                <a:spLocks noChangeArrowheads="1"/>
              </p:cNvSpPr>
              <p:nvPr/>
            </p:nvSpPr>
            <p:spPr bwMode="auto">
              <a:xfrm>
                <a:off x="1810" y="4005"/>
                <a:ext cx="49"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r>
                  <a:rPr lang="en-US" altLang="en-US" sz="1100">
                    <a:solidFill>
                      <a:srgbClr val="000000"/>
                    </a:solidFill>
                    <a:latin typeface="Arial" pitchFamily="34" charset="0"/>
                  </a:rPr>
                  <a:t>1</a:t>
                </a:r>
                <a:endParaRPr lang="en-US" altLang="en-US"/>
              </a:p>
            </p:txBody>
          </p:sp>
          <p:sp>
            <p:nvSpPr>
              <p:cNvPr id="286" name="Rectangle 285"/>
              <p:cNvSpPr>
                <a:spLocks noChangeArrowheads="1"/>
              </p:cNvSpPr>
              <p:nvPr/>
            </p:nvSpPr>
            <p:spPr bwMode="auto">
              <a:xfrm>
                <a:off x="2151" y="4005"/>
                <a:ext cx="49"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r>
                  <a:rPr lang="en-US" altLang="en-US" sz="1100">
                    <a:solidFill>
                      <a:srgbClr val="000000"/>
                    </a:solidFill>
                    <a:latin typeface="Arial" pitchFamily="34" charset="0"/>
                  </a:rPr>
                  <a:t>2</a:t>
                </a:r>
                <a:endParaRPr lang="en-US" altLang="en-US"/>
              </a:p>
            </p:txBody>
          </p:sp>
          <p:sp>
            <p:nvSpPr>
              <p:cNvPr id="287" name="Rectangle 286"/>
              <p:cNvSpPr>
                <a:spLocks noChangeArrowheads="1"/>
              </p:cNvSpPr>
              <p:nvPr/>
            </p:nvSpPr>
            <p:spPr bwMode="auto">
              <a:xfrm>
                <a:off x="2493" y="4005"/>
                <a:ext cx="49"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r>
                  <a:rPr lang="en-US" altLang="en-US" sz="1100">
                    <a:solidFill>
                      <a:srgbClr val="000000"/>
                    </a:solidFill>
                    <a:latin typeface="Arial" pitchFamily="34" charset="0"/>
                  </a:rPr>
                  <a:t>3</a:t>
                </a:r>
                <a:endParaRPr lang="en-US" altLang="en-US"/>
              </a:p>
            </p:txBody>
          </p:sp>
          <p:sp>
            <p:nvSpPr>
              <p:cNvPr id="288" name="Rectangle 287"/>
              <p:cNvSpPr>
                <a:spLocks noChangeArrowheads="1"/>
              </p:cNvSpPr>
              <p:nvPr/>
            </p:nvSpPr>
            <p:spPr bwMode="auto">
              <a:xfrm>
                <a:off x="2835" y="4005"/>
                <a:ext cx="49"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r>
                  <a:rPr lang="en-US" altLang="en-US" sz="1100">
                    <a:solidFill>
                      <a:srgbClr val="000000"/>
                    </a:solidFill>
                    <a:latin typeface="Arial" pitchFamily="34" charset="0"/>
                  </a:rPr>
                  <a:t>4</a:t>
                </a:r>
                <a:endParaRPr lang="en-US" altLang="en-US"/>
              </a:p>
            </p:txBody>
          </p:sp>
          <p:sp>
            <p:nvSpPr>
              <p:cNvPr id="289" name="Rectangle 288"/>
              <p:cNvSpPr>
                <a:spLocks noChangeArrowheads="1"/>
              </p:cNvSpPr>
              <p:nvPr/>
            </p:nvSpPr>
            <p:spPr bwMode="auto">
              <a:xfrm>
                <a:off x="3177" y="4005"/>
                <a:ext cx="49"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r>
                  <a:rPr lang="en-US" altLang="en-US" sz="1100">
                    <a:solidFill>
                      <a:srgbClr val="000000"/>
                    </a:solidFill>
                    <a:latin typeface="Arial" pitchFamily="34" charset="0"/>
                  </a:rPr>
                  <a:t>5</a:t>
                </a:r>
                <a:endParaRPr lang="en-US" altLang="en-US"/>
              </a:p>
            </p:txBody>
          </p:sp>
          <p:sp>
            <p:nvSpPr>
              <p:cNvPr id="290" name="Rectangle 289"/>
              <p:cNvSpPr>
                <a:spLocks noChangeArrowheads="1"/>
              </p:cNvSpPr>
              <p:nvPr/>
            </p:nvSpPr>
            <p:spPr bwMode="auto">
              <a:xfrm>
                <a:off x="3513" y="4005"/>
                <a:ext cx="49"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r>
                  <a:rPr lang="en-US" altLang="en-US" sz="1100">
                    <a:solidFill>
                      <a:srgbClr val="000000"/>
                    </a:solidFill>
                    <a:latin typeface="Arial" pitchFamily="34" charset="0"/>
                  </a:rPr>
                  <a:t>6</a:t>
                </a:r>
                <a:endParaRPr lang="en-US" altLang="en-US"/>
              </a:p>
            </p:txBody>
          </p:sp>
          <p:sp>
            <p:nvSpPr>
              <p:cNvPr id="291" name="Rectangle 290"/>
              <p:cNvSpPr>
                <a:spLocks noChangeArrowheads="1"/>
              </p:cNvSpPr>
              <p:nvPr/>
            </p:nvSpPr>
            <p:spPr bwMode="auto">
              <a:xfrm>
                <a:off x="3855" y="4005"/>
                <a:ext cx="49"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r>
                  <a:rPr lang="en-US" altLang="en-US" sz="1100">
                    <a:solidFill>
                      <a:srgbClr val="000000"/>
                    </a:solidFill>
                    <a:latin typeface="Arial" pitchFamily="34" charset="0"/>
                  </a:rPr>
                  <a:t>7</a:t>
                </a:r>
                <a:endParaRPr lang="en-US" altLang="en-US"/>
              </a:p>
            </p:txBody>
          </p:sp>
          <p:sp>
            <p:nvSpPr>
              <p:cNvPr id="292" name="Rectangle 291"/>
              <p:cNvSpPr>
                <a:spLocks noChangeArrowheads="1"/>
              </p:cNvSpPr>
              <p:nvPr/>
            </p:nvSpPr>
            <p:spPr bwMode="auto">
              <a:xfrm>
                <a:off x="4197" y="4005"/>
                <a:ext cx="49"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r>
                  <a:rPr lang="en-US" altLang="en-US" sz="1100">
                    <a:solidFill>
                      <a:srgbClr val="000000"/>
                    </a:solidFill>
                    <a:latin typeface="Arial" pitchFamily="34" charset="0"/>
                  </a:rPr>
                  <a:t>8</a:t>
                </a:r>
                <a:endParaRPr lang="en-US" altLang="en-US"/>
              </a:p>
            </p:txBody>
          </p:sp>
          <p:sp>
            <p:nvSpPr>
              <p:cNvPr id="293" name="Rectangle 292"/>
              <p:cNvSpPr>
                <a:spLocks noChangeArrowheads="1"/>
              </p:cNvSpPr>
              <p:nvPr/>
            </p:nvSpPr>
            <p:spPr bwMode="auto">
              <a:xfrm>
                <a:off x="4539" y="4005"/>
                <a:ext cx="49"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r>
                  <a:rPr lang="en-US" altLang="en-US" sz="1100">
                    <a:solidFill>
                      <a:srgbClr val="000000"/>
                    </a:solidFill>
                    <a:latin typeface="Arial" pitchFamily="34" charset="0"/>
                  </a:rPr>
                  <a:t>9</a:t>
                </a:r>
                <a:endParaRPr lang="en-US" altLang="en-US"/>
              </a:p>
            </p:txBody>
          </p:sp>
          <p:sp>
            <p:nvSpPr>
              <p:cNvPr id="294" name="Rectangle 293"/>
              <p:cNvSpPr>
                <a:spLocks noChangeArrowheads="1"/>
              </p:cNvSpPr>
              <p:nvPr/>
            </p:nvSpPr>
            <p:spPr bwMode="auto">
              <a:xfrm>
                <a:off x="4855" y="4005"/>
                <a:ext cx="98"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r>
                  <a:rPr lang="en-US" altLang="en-US" sz="1100">
                    <a:solidFill>
                      <a:srgbClr val="000000"/>
                    </a:solidFill>
                    <a:latin typeface="Arial" pitchFamily="34" charset="0"/>
                  </a:rPr>
                  <a:t>10</a:t>
                </a:r>
                <a:endParaRPr lang="en-US" altLang="en-US"/>
              </a:p>
            </p:txBody>
          </p:sp>
          <p:sp>
            <p:nvSpPr>
              <p:cNvPr id="295" name="Rectangle 294"/>
              <p:cNvSpPr>
                <a:spLocks noChangeArrowheads="1"/>
              </p:cNvSpPr>
              <p:nvPr/>
            </p:nvSpPr>
            <p:spPr bwMode="auto">
              <a:xfrm>
                <a:off x="2912" y="4155"/>
                <a:ext cx="552"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r>
                  <a:rPr lang="en-US" altLang="en-US" sz="1100">
                    <a:solidFill>
                      <a:srgbClr val="000000"/>
                    </a:solidFill>
                    <a:latin typeface="Arial" pitchFamily="34" charset="0"/>
                  </a:rPr>
                  <a:t>Time, minutes</a:t>
                </a:r>
                <a:endParaRPr lang="en-US" altLang="en-US"/>
              </a:p>
            </p:txBody>
          </p:sp>
          <p:sp>
            <p:nvSpPr>
              <p:cNvPr id="296" name="Rectangle 295"/>
              <p:cNvSpPr>
                <a:spLocks noChangeArrowheads="1"/>
              </p:cNvSpPr>
              <p:nvPr/>
            </p:nvSpPr>
            <p:spPr bwMode="auto">
              <a:xfrm rot="-5400000">
                <a:off x="935" y="2841"/>
                <a:ext cx="475"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r>
                  <a:rPr lang="en-US" altLang="en-US" sz="1100">
                    <a:solidFill>
                      <a:srgbClr val="000000"/>
                    </a:solidFill>
                    <a:latin typeface="Arial" pitchFamily="34" charset="0"/>
                  </a:rPr>
                  <a:t>See Legend</a:t>
                </a:r>
                <a:endParaRPr lang="en-US" altLang="en-US"/>
              </a:p>
            </p:txBody>
          </p:sp>
          <p:sp>
            <p:nvSpPr>
              <p:cNvPr id="297" name="Line 1906"/>
              <p:cNvSpPr>
                <a:spLocks noChangeShapeType="1"/>
              </p:cNvSpPr>
              <p:nvPr/>
            </p:nvSpPr>
            <p:spPr bwMode="auto">
              <a:xfrm>
                <a:off x="1291" y="1859"/>
                <a:ext cx="158" cy="1"/>
              </a:xfrm>
              <a:prstGeom prst="line">
                <a:avLst/>
              </a:prstGeom>
              <a:noFill/>
              <a:ln w="7938">
                <a:solidFill>
                  <a:srgbClr val="0000FF"/>
                </a:solidFill>
                <a:round/>
                <a:headEnd/>
                <a:tailEnd/>
              </a:ln>
              <a:extLst>
                <a:ext uri="{909E8E84-426E-40DD-AFC4-6F175D3DCCD1}">
                  <a14:hiddenFill xmlns:a14="http://schemas.microsoft.com/office/drawing/2010/main">
                    <a:noFill/>
                  </a14:hiddenFill>
                </a:ext>
              </a:extLst>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endParaRPr lang="en-US"/>
              </a:p>
            </p:txBody>
          </p:sp>
          <p:sp>
            <p:nvSpPr>
              <p:cNvPr id="298" name="Oval 297"/>
              <p:cNvSpPr>
                <a:spLocks noChangeArrowheads="1"/>
              </p:cNvSpPr>
              <p:nvPr/>
            </p:nvSpPr>
            <p:spPr bwMode="auto">
              <a:xfrm>
                <a:off x="1342" y="1835"/>
                <a:ext cx="51" cy="48"/>
              </a:xfrm>
              <a:prstGeom prst="ellipse">
                <a:avLst/>
              </a:prstGeom>
              <a:solidFill>
                <a:srgbClr val="0000FF"/>
              </a:solidFill>
              <a:ln w="7938">
                <a:solidFill>
                  <a:srgbClr val="0000FF"/>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299" name="Rectangle 298"/>
              <p:cNvSpPr>
                <a:spLocks noChangeArrowheads="1"/>
              </p:cNvSpPr>
              <p:nvPr/>
            </p:nvSpPr>
            <p:spPr bwMode="auto">
              <a:xfrm>
                <a:off x="1474" y="1801"/>
                <a:ext cx="956"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r>
                  <a:rPr lang="en-US" altLang="en-US" sz="1200" dirty="0">
                    <a:solidFill>
                      <a:srgbClr val="000000"/>
                    </a:solidFill>
                    <a:latin typeface="Arial" pitchFamily="34" charset="0"/>
                  </a:rPr>
                  <a:t>Ozone Residual, mg/L</a:t>
                </a:r>
                <a:endParaRPr lang="en-US" altLang="en-US" dirty="0"/>
              </a:p>
            </p:txBody>
          </p:sp>
          <p:sp>
            <p:nvSpPr>
              <p:cNvPr id="300" name="Line 1909"/>
              <p:cNvSpPr>
                <a:spLocks noChangeShapeType="1"/>
              </p:cNvSpPr>
              <p:nvPr/>
            </p:nvSpPr>
            <p:spPr bwMode="auto">
              <a:xfrm>
                <a:off x="3010" y="1859"/>
                <a:ext cx="158" cy="1"/>
              </a:xfrm>
              <a:prstGeom prst="line">
                <a:avLst/>
              </a:prstGeom>
              <a:noFill/>
              <a:ln w="7938">
                <a:solidFill>
                  <a:srgbClr val="FF0000"/>
                </a:solidFill>
                <a:round/>
                <a:headEnd/>
                <a:tailEnd/>
              </a:ln>
              <a:extLst>
                <a:ext uri="{909E8E84-426E-40DD-AFC4-6F175D3DCCD1}">
                  <a14:hiddenFill xmlns:a14="http://schemas.microsoft.com/office/drawing/2010/main">
                    <a:noFill/>
                  </a14:hiddenFill>
                </a:ext>
              </a:extLst>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endParaRPr lang="en-US"/>
              </a:p>
            </p:txBody>
          </p:sp>
          <p:sp>
            <p:nvSpPr>
              <p:cNvPr id="301" name="Oval 300"/>
              <p:cNvSpPr>
                <a:spLocks noChangeArrowheads="1"/>
              </p:cNvSpPr>
              <p:nvPr/>
            </p:nvSpPr>
            <p:spPr bwMode="auto">
              <a:xfrm>
                <a:off x="3061" y="1835"/>
                <a:ext cx="51" cy="48"/>
              </a:xfrm>
              <a:prstGeom prst="ellipse">
                <a:avLst/>
              </a:prstGeom>
              <a:solidFill>
                <a:srgbClr val="FFFFFF"/>
              </a:solidFill>
              <a:ln w="7938">
                <a:solidFill>
                  <a:srgbClr val="FF0000"/>
                </a:solidFill>
                <a:round/>
                <a:headEnd/>
                <a:tailEnd/>
              </a:ln>
            </p:spPr>
            <p:txBody>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endParaRPr lang="en-US" altLang="en-US"/>
              </a:p>
            </p:txBody>
          </p:sp>
          <p:sp>
            <p:nvSpPr>
              <p:cNvPr id="302" name="Rectangle 301"/>
              <p:cNvSpPr>
                <a:spLocks noChangeArrowheads="1"/>
              </p:cNvSpPr>
              <p:nvPr/>
            </p:nvSpPr>
            <p:spPr bwMode="auto">
              <a:xfrm>
                <a:off x="3193" y="1801"/>
                <a:ext cx="1452"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eaLnBrk="1" hangingPunct="1"/>
                <a:r>
                  <a:rPr lang="en-US" altLang="en-US" sz="1200" dirty="0">
                    <a:solidFill>
                      <a:srgbClr val="000000"/>
                    </a:solidFill>
                    <a:latin typeface="Arial" pitchFamily="34" charset="0"/>
                  </a:rPr>
                  <a:t>Apparent Ozone “Demand”, mg/L</a:t>
                </a:r>
                <a:endParaRPr lang="en-US" altLang="en-US" dirty="0"/>
              </a:p>
            </p:txBody>
          </p:sp>
        </p:grpSp>
      </p:grpSp>
      <p:sp>
        <p:nvSpPr>
          <p:cNvPr id="1904" name="AutoShape 10"/>
          <p:cNvSpPr>
            <a:spLocks/>
          </p:cNvSpPr>
          <p:nvPr/>
        </p:nvSpPr>
        <p:spPr bwMode="auto">
          <a:xfrm flipH="1">
            <a:off x="6613359" y="3741886"/>
            <a:ext cx="1598335" cy="553998"/>
          </a:xfrm>
          <a:prstGeom prst="borderCallout2">
            <a:avLst>
              <a:gd name="adj1" fmla="val 11764"/>
              <a:gd name="adj2" fmla="val 104412"/>
              <a:gd name="adj3" fmla="val 11764"/>
              <a:gd name="adj4" fmla="val 104412"/>
              <a:gd name="adj5" fmla="val 141199"/>
              <a:gd name="adj6" fmla="val 183272"/>
            </a:avLst>
          </a:prstGeom>
          <a:solidFill>
            <a:srgbClr val="FFFFFF"/>
          </a:solidFill>
          <a:ln w="28575" cap="sq">
            <a:solidFill>
              <a:srgbClr val="FF0000"/>
            </a:solidFill>
            <a:miter lim="800000"/>
            <a:headEnd/>
            <a:tailEnd type="triangle" w="med" len="med"/>
          </a:ln>
        </p:spPr>
        <p:txBody>
          <a:bodyPr wrap="square">
            <a:spAutoFit/>
          </a:bodyPr>
          <a:ls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a:lstStyle>
          <a:p>
            <a:pPr>
              <a:spcBef>
                <a:spcPct val="50000"/>
              </a:spcBef>
            </a:pPr>
            <a:r>
              <a:rPr lang="en-US" altLang="en-US" sz="1000" b="1" dirty="0">
                <a:solidFill>
                  <a:srgbClr val="FF0000"/>
                </a:solidFill>
                <a:latin typeface="Univers" pitchFamily="34" charset="0"/>
              </a:rPr>
              <a:t>First order decay is established after initial reactions.</a:t>
            </a:r>
          </a:p>
        </p:txBody>
      </p:sp>
    </p:spTree>
    <p:extLst>
      <p:ext uri="{BB962C8B-B14F-4D97-AF65-F5344CB8AC3E}">
        <p14:creationId xmlns:p14="http://schemas.microsoft.com/office/powerpoint/2010/main" val="20436837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1964"/>
            <a:ext cx="7754189" cy="533400"/>
          </a:xfrm>
        </p:spPr>
        <p:txBody>
          <a:bodyPr/>
          <a:lstStyle/>
          <a:p>
            <a:r>
              <a:rPr lang="en-US" dirty="0"/>
              <a:t>Nitrite Reaction with Ozone</a:t>
            </a:r>
          </a:p>
        </p:txBody>
      </p:sp>
      <p:sp>
        <p:nvSpPr>
          <p:cNvPr id="3" name="Content Placeholder 2"/>
          <p:cNvSpPr>
            <a:spLocks noGrp="1"/>
          </p:cNvSpPr>
          <p:nvPr>
            <p:ph type="body" sz="quarter" idx="10"/>
          </p:nvPr>
        </p:nvSpPr>
        <p:spPr/>
        <p:txBody>
          <a:bodyPr/>
          <a:lstStyle/>
          <a:p>
            <a:pPr marL="457200" indent="-457200">
              <a:buFont typeface="Arial" panose="020B0604020202020204" pitchFamily="34" charset="0"/>
              <a:buChar char="•"/>
            </a:pPr>
            <a:r>
              <a:rPr lang="en-US" dirty="0"/>
              <a:t>One mole of NO</a:t>
            </a:r>
            <a:r>
              <a:rPr lang="en-US" baseline="-25000" dirty="0"/>
              <a:t>2</a:t>
            </a:r>
            <a:r>
              <a:rPr lang="en-US" baseline="30000" dirty="0"/>
              <a:t>-</a:t>
            </a:r>
            <a:r>
              <a:rPr lang="en-US" dirty="0"/>
              <a:t> (46 gm/mole) reacts with one mole of O</a:t>
            </a:r>
            <a:r>
              <a:rPr lang="en-US" baseline="-25000" dirty="0"/>
              <a:t>3 </a:t>
            </a:r>
            <a:r>
              <a:rPr lang="en-US" dirty="0"/>
              <a:t>(48 gm/mole)</a:t>
            </a:r>
            <a:endParaRPr lang="en-US" baseline="-25000" dirty="0"/>
          </a:p>
          <a:p>
            <a:pPr marL="457200" indent="-457200">
              <a:buFont typeface="Arial" panose="020B0604020202020204" pitchFamily="34" charset="0"/>
              <a:buChar char="•"/>
            </a:pPr>
            <a:r>
              <a:rPr lang="en-US" dirty="0"/>
              <a:t>This means that 1 mg/L of nitrite will immediately consume ~1 mg/L of ozone</a:t>
            </a:r>
          </a:p>
          <a:p>
            <a:pPr marL="457200" indent="-457200">
              <a:buFont typeface="Arial" panose="020B0604020202020204" pitchFamily="34" charset="0"/>
              <a:buChar char="•"/>
            </a:pPr>
            <a:r>
              <a:rPr lang="en-US" dirty="0"/>
              <a:t>Treated wastewater might contain nitrite, which will increase ozone demand</a:t>
            </a:r>
          </a:p>
        </p:txBody>
      </p:sp>
    </p:spTree>
    <p:extLst>
      <p:ext uri="{BB962C8B-B14F-4D97-AF65-F5344CB8AC3E}">
        <p14:creationId xmlns:p14="http://schemas.microsoft.com/office/powerpoint/2010/main" val="88119621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39496"/>
            <a:ext cx="7784432" cy="533400"/>
          </a:xfrm>
        </p:spPr>
        <p:txBody>
          <a:bodyPr/>
          <a:lstStyle/>
          <a:p>
            <a:r>
              <a:rPr lang="en-US" dirty="0">
                <a:latin typeface="Univers"/>
              </a:rPr>
              <a:t>By-Products of Ozone Oxidation </a:t>
            </a:r>
            <a:endParaRPr lang="en-US" dirty="0"/>
          </a:p>
        </p:txBody>
      </p:sp>
      <p:sp>
        <p:nvSpPr>
          <p:cNvPr id="3" name="Text Placeholder 2"/>
          <p:cNvSpPr>
            <a:spLocks noGrp="1"/>
          </p:cNvSpPr>
          <p:nvPr>
            <p:ph type="body" sz="quarter" idx="11"/>
          </p:nvPr>
        </p:nvSpPr>
        <p:spPr>
          <a:xfrm>
            <a:off x="453226" y="1517904"/>
            <a:ext cx="8388623" cy="4527075"/>
          </a:xfrm>
        </p:spPr>
        <p:txBody>
          <a:bodyPr/>
          <a:lstStyle/>
          <a:p>
            <a:pPr>
              <a:spcAft>
                <a:spcPts val="0"/>
              </a:spcAft>
            </a:pPr>
            <a:r>
              <a:rPr lang="en-US" sz="2400" b="1" dirty="0">
                <a:latin typeface="Univers"/>
              </a:rPr>
              <a:t>Bromate</a:t>
            </a:r>
          </a:p>
          <a:p>
            <a:pPr lvl="1" indent="-228600">
              <a:lnSpc>
                <a:spcPct val="110000"/>
              </a:lnSpc>
              <a:spcAft>
                <a:spcPts val="600"/>
              </a:spcAft>
              <a:buFont typeface="Arial" panose="020B0604020202020204" pitchFamily="34" charset="0"/>
              <a:buChar char="•"/>
            </a:pPr>
            <a:r>
              <a:rPr lang="en-US" dirty="0">
                <a:latin typeface="Univers"/>
              </a:rPr>
              <a:t>Regulated bromate limit is 10</a:t>
            </a:r>
            <a:r>
              <a:rPr lang="en-US" dirty="0">
                <a:latin typeface="Arial" panose="020B0604020202020204" pitchFamily="34" charset="0"/>
                <a:cs typeface="Arial" panose="020B0604020202020204" pitchFamily="34" charset="0"/>
              </a:rPr>
              <a:t>µ</a:t>
            </a:r>
            <a:r>
              <a:rPr lang="en-US" dirty="0">
                <a:latin typeface="Univers"/>
              </a:rPr>
              <a:t>g/L (running annual average</a:t>
            </a:r>
            <a:r>
              <a:rPr lang="en-US" dirty="0" smtClean="0">
                <a:latin typeface="Univers"/>
              </a:rPr>
              <a:t>)</a:t>
            </a:r>
            <a:endParaRPr lang="en-US" dirty="0">
              <a:latin typeface="Univers"/>
            </a:endParaRPr>
          </a:p>
          <a:p>
            <a:pPr lvl="1" indent="-228600">
              <a:lnSpc>
                <a:spcPct val="110000"/>
              </a:lnSpc>
              <a:spcAft>
                <a:spcPts val="600"/>
              </a:spcAft>
              <a:buFont typeface="Arial" panose="020B0604020202020204" pitchFamily="34" charset="0"/>
              <a:buChar char="•"/>
            </a:pPr>
            <a:r>
              <a:rPr lang="en-US" dirty="0">
                <a:latin typeface="Univers"/>
              </a:rPr>
              <a:t>Ozone oxidizes bromide, forming </a:t>
            </a:r>
            <a:r>
              <a:rPr lang="en-US" dirty="0" smtClean="0">
                <a:latin typeface="Univers"/>
              </a:rPr>
              <a:t>bromate</a:t>
            </a:r>
            <a:endParaRPr lang="en-US" dirty="0">
              <a:latin typeface="Univers"/>
            </a:endParaRPr>
          </a:p>
          <a:p>
            <a:pPr marL="915988" lvl="2" indent="-285750">
              <a:lnSpc>
                <a:spcPct val="110000"/>
              </a:lnSpc>
              <a:spcAft>
                <a:spcPts val="600"/>
              </a:spcAft>
              <a:buFont typeface="Arial" panose="020B0604020202020204" pitchFamily="34" charset="0"/>
              <a:buChar char="–"/>
            </a:pPr>
            <a:r>
              <a:rPr lang="en-US" sz="1800" dirty="0">
                <a:solidFill>
                  <a:schemeClr val="tx1"/>
                </a:solidFill>
              </a:rPr>
              <a:t>Bromate well removed by RO</a:t>
            </a:r>
          </a:p>
          <a:p>
            <a:pPr marL="915988" lvl="2" indent="-285750">
              <a:lnSpc>
                <a:spcPct val="110000"/>
              </a:lnSpc>
              <a:spcAft>
                <a:spcPts val="600"/>
              </a:spcAft>
              <a:buFont typeface="Arial" panose="020B0604020202020204" pitchFamily="34" charset="0"/>
              <a:buChar char="–"/>
            </a:pPr>
            <a:r>
              <a:rPr lang="en-US" sz="1800" dirty="0">
                <a:solidFill>
                  <a:schemeClr val="tx1"/>
                </a:solidFill>
              </a:rPr>
              <a:t>Bromate can be minimized by keeping O₃/TOC ratio low (often &lt;1) and not making an ozone residual</a:t>
            </a:r>
          </a:p>
          <a:p>
            <a:pPr marL="915988" lvl="2" indent="-285750">
              <a:lnSpc>
                <a:spcPct val="110000"/>
              </a:lnSpc>
              <a:spcAft>
                <a:spcPts val="600"/>
              </a:spcAft>
              <a:buFont typeface="Arial" panose="020B0604020202020204" pitchFamily="34" charset="0"/>
              <a:buChar char="–"/>
            </a:pPr>
            <a:r>
              <a:rPr lang="en-US" sz="1800" dirty="0">
                <a:solidFill>
                  <a:schemeClr val="tx1"/>
                </a:solidFill>
              </a:rPr>
              <a:t>pH reduction and ammonia-chlorine processes can also minimize bromate</a:t>
            </a:r>
          </a:p>
          <a:p>
            <a:pPr marL="915988" lvl="2" indent="-285750">
              <a:lnSpc>
                <a:spcPct val="110000"/>
              </a:lnSpc>
              <a:spcAft>
                <a:spcPts val="600"/>
              </a:spcAft>
              <a:buFont typeface="Arial" panose="020B0604020202020204" pitchFamily="34" charset="0"/>
              <a:buChar char="–"/>
            </a:pPr>
            <a:r>
              <a:rPr lang="en-US" sz="1800" dirty="0">
                <a:solidFill>
                  <a:schemeClr val="tx1"/>
                </a:solidFill>
              </a:rPr>
              <a:t>Critical to understand bromate concentrations based upon site-specific data at this time</a:t>
            </a:r>
          </a:p>
          <a:p>
            <a:pPr marL="342900" indent="-342900">
              <a:buFont typeface="Arial" panose="020B0604020202020204" pitchFamily="34" charset="0"/>
              <a:buChar char="•"/>
            </a:pPr>
            <a:endParaRPr lang="en-US" sz="2000" dirty="0"/>
          </a:p>
        </p:txBody>
      </p:sp>
    </p:spTree>
    <p:extLst>
      <p:ext uri="{BB962C8B-B14F-4D97-AF65-F5344CB8AC3E}">
        <p14:creationId xmlns:p14="http://schemas.microsoft.com/office/powerpoint/2010/main" val="40984572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799" y="1193800"/>
            <a:ext cx="7764463" cy="3270126"/>
          </a:xfrm>
        </p:spPr>
        <p:txBody>
          <a:bodyPr/>
          <a:lstStyle/>
          <a:p>
            <a:r>
              <a:rPr lang="en-US" dirty="0">
                <a:latin typeface="Arial" panose="020B0604020202020204" pitchFamily="34" charset="0"/>
                <a:cs typeface="Arial" panose="020B0604020202020204" pitchFamily="34" charset="0"/>
              </a:rPr>
              <a:t>Ozone System Equipment and Generation</a:t>
            </a:r>
          </a:p>
        </p:txBody>
      </p:sp>
      <p:sp>
        <p:nvSpPr>
          <p:cNvPr id="4" name="Subtitle 3"/>
          <p:cNvSpPr>
            <a:spLocks noGrp="1"/>
          </p:cNvSpPr>
          <p:nvPr>
            <p:ph type="subTitle" idx="1"/>
          </p:nvPr>
        </p:nvSpPr>
        <p:spPr>
          <a:xfrm>
            <a:off x="685799" y="4525917"/>
            <a:ext cx="5765800" cy="861774"/>
          </a:xfrm>
        </p:spPr>
        <p:txBody>
          <a:bodyPr/>
          <a:lstStyle/>
          <a:p>
            <a:r>
              <a:rPr lang="en-US" sz="2800" dirty="0"/>
              <a:t>Equipment to produce and apply ozone to water</a:t>
            </a:r>
          </a:p>
        </p:txBody>
      </p:sp>
    </p:spTree>
    <p:extLst>
      <p:ext uri="{BB962C8B-B14F-4D97-AF65-F5344CB8AC3E}">
        <p14:creationId xmlns:p14="http://schemas.microsoft.com/office/powerpoint/2010/main" val="37978579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Project Partners</a:t>
            </a:r>
            <a:endParaRPr lang="en-US" dirty="0"/>
          </a:p>
        </p:txBody>
      </p:sp>
      <p:sp>
        <p:nvSpPr>
          <p:cNvPr id="6" name="Text Placeholder 5"/>
          <p:cNvSpPr>
            <a:spLocks noGrp="1"/>
          </p:cNvSpPr>
          <p:nvPr>
            <p:ph type="body" sz="quarter" idx="11"/>
          </p:nvPr>
        </p:nvSpPr>
        <p:spPr>
          <a:xfrm>
            <a:off x="420624" y="1600200"/>
            <a:ext cx="4186268" cy="4572000"/>
          </a:xfrm>
        </p:spPr>
        <p:txBody>
          <a:bodyPr/>
          <a:lstStyle/>
          <a:p>
            <a:pPr marL="457200" indent="-457200">
              <a:buFont typeface="Arial" panose="020B0604020202020204" pitchFamily="34" charset="0"/>
              <a:buChar char="•"/>
            </a:pPr>
            <a:r>
              <a:rPr lang="en-US" dirty="0"/>
              <a:t>Hazen and Sawyer</a:t>
            </a:r>
          </a:p>
          <a:p>
            <a:pPr marL="457200" indent="-457200">
              <a:buFont typeface="Arial" panose="020B0604020202020204" pitchFamily="34" charset="0"/>
              <a:buChar char="•"/>
            </a:pPr>
            <a:r>
              <a:rPr lang="en-US" dirty="0" err="1"/>
              <a:t>Carollo</a:t>
            </a:r>
            <a:endParaRPr lang="en-US" dirty="0"/>
          </a:p>
          <a:p>
            <a:pPr marL="457200" indent="-457200">
              <a:buFont typeface="Arial" panose="020B0604020202020204" pitchFamily="34" charset="0"/>
              <a:buChar char="•"/>
            </a:pPr>
            <a:r>
              <a:rPr lang="en-US" dirty="0"/>
              <a:t>Santa Clara Valley Water District</a:t>
            </a:r>
          </a:p>
          <a:p>
            <a:pPr marL="457200" indent="-457200">
              <a:buFont typeface="Arial" panose="020B0604020202020204" pitchFamily="34" charset="0"/>
              <a:buChar char="•"/>
            </a:pPr>
            <a:r>
              <a:rPr lang="en-US" dirty="0" smtClean="0"/>
              <a:t>LA </a:t>
            </a:r>
            <a:r>
              <a:rPr lang="en-US" dirty="0"/>
              <a:t>Sanitation District</a:t>
            </a:r>
          </a:p>
          <a:p>
            <a:pPr marL="457200" indent="-457200">
              <a:buFont typeface="Arial" panose="020B0604020202020204" pitchFamily="34" charset="0"/>
              <a:buChar char="•"/>
            </a:pPr>
            <a:r>
              <a:rPr lang="en-US" dirty="0"/>
              <a:t>Gwinnett County (GA)</a:t>
            </a:r>
          </a:p>
          <a:p>
            <a:pPr marL="457200" indent="-457200">
              <a:buFont typeface="Arial" panose="020B0604020202020204" pitchFamily="34" charset="0"/>
              <a:buChar char="•"/>
            </a:pPr>
            <a:r>
              <a:rPr lang="en-US" dirty="0"/>
              <a:t>El Paso Water Utilities</a:t>
            </a:r>
          </a:p>
          <a:p>
            <a:pPr marL="457200" indent="-457200">
              <a:buFont typeface="Arial" panose="020B0604020202020204" pitchFamily="34" charset="0"/>
              <a:buChar char="•"/>
            </a:pPr>
            <a:endParaRPr lang="en-US" dirty="0"/>
          </a:p>
        </p:txBody>
      </p:sp>
      <p:sp>
        <p:nvSpPr>
          <p:cNvPr id="7" name="Content Placeholder 6"/>
          <p:cNvSpPr>
            <a:spLocks noGrp="1"/>
          </p:cNvSpPr>
          <p:nvPr>
            <p:ph sz="quarter" idx="12"/>
          </p:nvPr>
        </p:nvSpPr>
        <p:spPr>
          <a:xfrm>
            <a:off x="4485132" y="1600200"/>
            <a:ext cx="4357116" cy="4572000"/>
          </a:xfrm>
        </p:spPr>
        <p:txBody>
          <a:bodyPr/>
          <a:lstStyle/>
          <a:p>
            <a:pPr marL="457200" indent="-457200">
              <a:spcBef>
                <a:spcPts val="950"/>
              </a:spcBef>
              <a:buFont typeface="Arial" panose="020B0604020202020204" pitchFamily="34" charset="0"/>
              <a:buChar char="•"/>
            </a:pPr>
            <a:r>
              <a:rPr lang="en-US" dirty="0" smtClean="0"/>
              <a:t>UFTREEO (University of Florida)</a:t>
            </a:r>
          </a:p>
          <a:p>
            <a:pPr marL="457200" indent="-457200">
              <a:spcBef>
                <a:spcPts val="950"/>
              </a:spcBef>
              <a:buFont typeface="Arial" panose="020B0604020202020204" pitchFamily="34" charset="0"/>
              <a:buChar char="•"/>
            </a:pPr>
            <a:r>
              <a:rPr lang="en-US" dirty="0" smtClean="0"/>
              <a:t>Sacramento </a:t>
            </a:r>
            <a:r>
              <a:rPr lang="en-US" dirty="0"/>
              <a:t>State</a:t>
            </a:r>
          </a:p>
          <a:p>
            <a:pPr marL="457200" indent="-457200">
              <a:spcBef>
                <a:spcPts val="950"/>
              </a:spcBef>
              <a:buFont typeface="Arial" panose="020B0604020202020204" pitchFamily="34" charset="0"/>
              <a:buChar char="•"/>
            </a:pPr>
            <a:r>
              <a:rPr lang="en-US" dirty="0"/>
              <a:t>University of Arizona-WEST Center</a:t>
            </a:r>
          </a:p>
          <a:p>
            <a:pPr marL="457200" indent="-457200">
              <a:spcBef>
                <a:spcPts val="950"/>
              </a:spcBef>
              <a:buFont typeface="Arial" panose="020B0604020202020204" pitchFamily="34" charset="0"/>
              <a:buChar char="•"/>
            </a:pPr>
            <a:r>
              <a:rPr lang="en-US" dirty="0" err="1"/>
              <a:t>TrojanUV</a:t>
            </a:r>
            <a:endParaRPr lang="en-US" dirty="0"/>
          </a:p>
          <a:p>
            <a:pPr marL="457200" indent="-457200">
              <a:spcBef>
                <a:spcPts val="950"/>
              </a:spcBef>
              <a:buFont typeface="Arial" panose="020B0604020202020204" pitchFamily="34" charset="0"/>
              <a:buChar char="•"/>
            </a:pPr>
            <a:r>
              <a:rPr lang="en-US" dirty="0"/>
              <a:t>Xylem Inc.</a:t>
            </a:r>
          </a:p>
          <a:p>
            <a:pPr marL="457200" indent="-457200">
              <a:spcBef>
                <a:spcPts val="950"/>
              </a:spcBef>
              <a:buFont typeface="Arial" panose="020B0604020202020204" pitchFamily="34" charset="0"/>
              <a:buChar char="•"/>
            </a:pPr>
            <a:r>
              <a:rPr lang="en-US" dirty="0"/>
              <a:t>Process Applications </a:t>
            </a:r>
            <a:r>
              <a:rPr lang="en-US" dirty="0" smtClean="0"/>
              <a:t>Inc.</a:t>
            </a:r>
            <a:endParaRPr lang="en-US" dirty="0"/>
          </a:p>
          <a:p>
            <a:pPr marL="457200" indent="-457200">
              <a:spcBef>
                <a:spcPts val="950"/>
              </a:spcBef>
              <a:buFont typeface="Arial" panose="020B0604020202020204" pitchFamily="34" charset="0"/>
              <a:buChar char="•"/>
            </a:pPr>
            <a:endParaRPr lang="en-US" dirty="0"/>
          </a:p>
        </p:txBody>
      </p:sp>
    </p:spTree>
    <p:extLst>
      <p:ext uri="{BB962C8B-B14F-4D97-AF65-F5344CB8AC3E}">
        <p14:creationId xmlns:p14="http://schemas.microsoft.com/office/powerpoint/2010/main" val="9402322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39496"/>
            <a:ext cx="7784432" cy="533400"/>
          </a:xfrm>
        </p:spPr>
        <p:txBody>
          <a:bodyPr/>
          <a:lstStyle/>
          <a:p>
            <a:r>
              <a:rPr lang="en-US" dirty="0">
                <a:latin typeface="Univers"/>
              </a:rPr>
              <a:t>Major Components of Ozone System</a:t>
            </a:r>
            <a:endParaRPr lang="en-US" dirty="0"/>
          </a:p>
        </p:txBody>
      </p:sp>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86964" y="1092866"/>
            <a:ext cx="6830572" cy="5200592"/>
          </a:xfrm>
          <a:prstGeom prst="rect">
            <a:avLst/>
          </a:prstGeom>
          <a:solidFill>
            <a:schemeClr val="bg1"/>
          </a:solidFill>
        </p:spPr>
      </p:pic>
      <p:sp>
        <p:nvSpPr>
          <p:cNvPr id="3" name="TextBox 2"/>
          <p:cNvSpPr txBox="1"/>
          <p:nvPr/>
        </p:nvSpPr>
        <p:spPr>
          <a:xfrm>
            <a:off x="5403272" y="4384963"/>
            <a:ext cx="1577676" cy="276999"/>
          </a:xfrm>
          <a:prstGeom prst="rect">
            <a:avLst/>
          </a:prstGeom>
          <a:noFill/>
        </p:spPr>
        <p:txBody>
          <a:bodyPr wrap="none" rtlCol="0">
            <a:spAutoFit/>
          </a:bodyPr>
          <a:lstStyle/>
          <a:p>
            <a:r>
              <a:rPr lang="en-US" sz="1200" b="1" dirty="0">
                <a:solidFill>
                  <a:schemeClr val="tx1">
                    <a:lumMod val="75000"/>
                    <a:lumOff val="25000"/>
                  </a:schemeClr>
                </a:solidFill>
                <a:latin typeface="+mn-lt"/>
              </a:rPr>
              <a:t>Gas to atmosphere</a:t>
            </a:r>
          </a:p>
        </p:txBody>
      </p:sp>
    </p:spTree>
    <p:extLst>
      <p:ext uri="{BB962C8B-B14F-4D97-AF65-F5344CB8AC3E}">
        <p14:creationId xmlns:p14="http://schemas.microsoft.com/office/powerpoint/2010/main" val="1521663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Dry is “Dry”?</a:t>
            </a:r>
          </a:p>
        </p:txBody>
      </p:sp>
      <p:sp>
        <p:nvSpPr>
          <p:cNvPr id="3" name="Text Placeholder 2"/>
          <p:cNvSpPr>
            <a:spLocks noGrp="1"/>
          </p:cNvSpPr>
          <p:nvPr>
            <p:ph type="body" sz="quarter" idx="11"/>
          </p:nvPr>
        </p:nvSpPr>
        <p:spPr/>
        <p:txBody>
          <a:bodyPr/>
          <a:lstStyle/>
          <a:p>
            <a:endParaRPr lang="en-US"/>
          </a:p>
        </p:txBody>
      </p:sp>
      <p:sp>
        <p:nvSpPr>
          <p:cNvPr id="4" name="Content Placeholder 3"/>
          <p:cNvSpPr>
            <a:spLocks noGrp="1"/>
          </p:cNvSpPr>
          <p:nvPr>
            <p:ph sz="quarter" idx="12"/>
          </p:nvPr>
        </p:nvSpPr>
        <p:spPr/>
        <p:txBody>
          <a:bodyPr/>
          <a:lstStyle/>
          <a:p>
            <a:endParaRPr lang="en-US" dirty="0"/>
          </a:p>
        </p:txBody>
      </p:sp>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7639" y="998838"/>
            <a:ext cx="9060754" cy="5257801"/>
          </a:xfrm>
          <a:prstGeom prst="rect">
            <a:avLst/>
          </a:prstGeom>
        </p:spPr>
      </p:pic>
      <p:pic>
        <p:nvPicPr>
          <p:cNvPr id="6" name="Picture 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720081" y="108065"/>
            <a:ext cx="1797921" cy="1324672"/>
          </a:xfrm>
          <a:prstGeom prst="rect">
            <a:avLst/>
          </a:prstGeom>
          <a:ln w="6350">
            <a:solidFill>
              <a:schemeClr val="accent1"/>
            </a:solidFill>
          </a:ln>
        </p:spPr>
      </p:pic>
    </p:spTree>
    <p:extLst>
      <p:ext uri="{BB962C8B-B14F-4D97-AF65-F5344CB8AC3E}">
        <p14:creationId xmlns:p14="http://schemas.microsoft.com/office/powerpoint/2010/main" val="238870678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39496"/>
            <a:ext cx="7784432" cy="533400"/>
          </a:xfrm>
        </p:spPr>
        <p:txBody>
          <a:bodyPr/>
          <a:lstStyle/>
          <a:p>
            <a:r>
              <a:rPr lang="en-US" altLang="en-US" dirty="0"/>
              <a:t>Schematic of a LOX-fed Ozone System</a:t>
            </a:r>
            <a:endParaRPr lang="en-US" dirty="0"/>
          </a:p>
        </p:txBody>
      </p:sp>
      <p:sp>
        <p:nvSpPr>
          <p:cNvPr id="3" name="Text Placeholder 2"/>
          <p:cNvSpPr>
            <a:spLocks noGrp="1"/>
          </p:cNvSpPr>
          <p:nvPr>
            <p:ph type="body" sz="quarter" idx="11"/>
          </p:nvPr>
        </p:nvSpPr>
        <p:spPr/>
        <p:txBody>
          <a:bodyPr/>
          <a:lstStyle/>
          <a:p>
            <a:endParaRPr lang="en-US"/>
          </a:p>
        </p:txBody>
      </p:sp>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82881" y="1018577"/>
            <a:ext cx="8287352" cy="5254830"/>
          </a:xfrm>
          <a:prstGeom prst="rect">
            <a:avLst/>
          </a:prstGeom>
        </p:spPr>
      </p:pic>
      <p:sp>
        <p:nvSpPr>
          <p:cNvPr id="4" name="TextBox 3"/>
          <p:cNvSpPr txBox="1"/>
          <p:nvPr/>
        </p:nvSpPr>
        <p:spPr>
          <a:xfrm>
            <a:off x="2265218" y="6033700"/>
            <a:ext cx="1399742" cy="276999"/>
          </a:xfrm>
          <a:prstGeom prst="rect">
            <a:avLst/>
          </a:prstGeom>
          <a:noFill/>
        </p:spPr>
        <p:txBody>
          <a:bodyPr wrap="none" rtlCol="0">
            <a:spAutoFit/>
          </a:bodyPr>
          <a:lstStyle/>
          <a:p>
            <a:r>
              <a:rPr lang="en-US" sz="1200" b="1" dirty="0">
                <a:solidFill>
                  <a:schemeClr val="tx1">
                    <a:lumMod val="75000"/>
                    <a:lumOff val="25000"/>
                  </a:schemeClr>
                </a:solidFill>
                <a:latin typeface="+mn-lt"/>
              </a:rPr>
              <a:t>Ozone contactor</a:t>
            </a:r>
          </a:p>
        </p:txBody>
      </p:sp>
      <p:sp>
        <p:nvSpPr>
          <p:cNvPr id="6" name="TextBox 5"/>
          <p:cNvSpPr txBox="1"/>
          <p:nvPr/>
        </p:nvSpPr>
        <p:spPr>
          <a:xfrm>
            <a:off x="3325912" y="4234492"/>
            <a:ext cx="1449436" cy="246221"/>
          </a:xfrm>
          <a:prstGeom prst="rect">
            <a:avLst/>
          </a:prstGeom>
          <a:noFill/>
        </p:spPr>
        <p:txBody>
          <a:bodyPr wrap="none" rtlCol="0">
            <a:spAutoFit/>
          </a:bodyPr>
          <a:lstStyle/>
          <a:p>
            <a:r>
              <a:rPr lang="en-US" sz="1000" b="1" dirty="0">
                <a:solidFill>
                  <a:schemeClr val="tx1">
                    <a:lumMod val="75000"/>
                    <a:lumOff val="25000"/>
                  </a:schemeClr>
                </a:solidFill>
                <a:latin typeface="+mn-lt"/>
              </a:rPr>
              <a:t>Vents to atmosphere</a:t>
            </a:r>
          </a:p>
        </p:txBody>
      </p:sp>
      <p:grpSp>
        <p:nvGrpSpPr>
          <p:cNvPr id="15" name="Group 14"/>
          <p:cNvGrpSpPr/>
          <p:nvPr/>
        </p:nvGrpSpPr>
        <p:grpSpPr>
          <a:xfrm>
            <a:off x="7252853" y="1962254"/>
            <a:ext cx="978387" cy="370988"/>
            <a:chOff x="7252853" y="1962254"/>
            <a:chExt cx="978387" cy="370988"/>
          </a:xfrm>
        </p:grpSpPr>
        <p:sp>
          <p:nvSpPr>
            <p:cNvPr id="9" name="Rectangle 8"/>
            <p:cNvSpPr/>
            <p:nvPr/>
          </p:nvSpPr>
          <p:spPr>
            <a:xfrm>
              <a:off x="7252853" y="2103327"/>
              <a:ext cx="978387" cy="229915"/>
            </a:xfrm>
            <a:prstGeom prst="rect">
              <a:avLst/>
            </a:prstGeom>
            <a:solidFill>
              <a:schemeClr val="tx2">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000" dirty="0"/>
                <a:t>Water chiller</a:t>
              </a:r>
            </a:p>
          </p:txBody>
        </p:sp>
        <p:cxnSp>
          <p:nvCxnSpPr>
            <p:cNvPr id="11" name="Straight Arrow Connector 10"/>
            <p:cNvCxnSpPr/>
            <p:nvPr/>
          </p:nvCxnSpPr>
          <p:spPr>
            <a:xfrm flipV="1">
              <a:off x="7471064" y="1965960"/>
              <a:ext cx="0" cy="137369"/>
            </a:xfrm>
            <a:prstGeom prst="straightConnector1">
              <a:avLst/>
            </a:prstGeom>
            <a:ln w="12700">
              <a:tailEnd type="triangle"/>
            </a:ln>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p:nvPr/>
          </p:nvCxnSpPr>
          <p:spPr>
            <a:xfrm flipV="1">
              <a:off x="8038754" y="1962254"/>
              <a:ext cx="0" cy="137369"/>
            </a:xfrm>
            <a:prstGeom prst="straightConnector1">
              <a:avLst/>
            </a:prstGeom>
            <a:ln w="12700">
              <a:headEnd type="triangle"/>
              <a:tailEnd type="none"/>
            </a:ln>
          </p:spPr>
          <p:style>
            <a:lnRef idx="2">
              <a:schemeClr val="accent1"/>
            </a:lnRef>
            <a:fillRef idx="0">
              <a:schemeClr val="accent1"/>
            </a:fillRef>
            <a:effectRef idx="1">
              <a:schemeClr val="accent1"/>
            </a:effectRef>
            <a:fontRef idx="minor">
              <a:schemeClr val="tx1"/>
            </a:fontRef>
          </p:style>
        </p:cxnSp>
      </p:grpSp>
      <p:grpSp>
        <p:nvGrpSpPr>
          <p:cNvPr id="16" name="Group 15"/>
          <p:cNvGrpSpPr/>
          <p:nvPr/>
        </p:nvGrpSpPr>
        <p:grpSpPr>
          <a:xfrm>
            <a:off x="7279523" y="3372057"/>
            <a:ext cx="978387" cy="370988"/>
            <a:chOff x="7252853" y="1962254"/>
            <a:chExt cx="978387" cy="370988"/>
          </a:xfrm>
        </p:grpSpPr>
        <p:sp>
          <p:nvSpPr>
            <p:cNvPr id="17" name="Rectangle 16"/>
            <p:cNvSpPr/>
            <p:nvPr/>
          </p:nvSpPr>
          <p:spPr>
            <a:xfrm>
              <a:off x="7252853" y="2103327"/>
              <a:ext cx="978387" cy="229915"/>
            </a:xfrm>
            <a:prstGeom prst="rect">
              <a:avLst/>
            </a:prstGeom>
            <a:solidFill>
              <a:schemeClr val="tx2">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000" dirty="0"/>
                <a:t>Water chiller</a:t>
              </a:r>
            </a:p>
          </p:txBody>
        </p:sp>
        <p:cxnSp>
          <p:nvCxnSpPr>
            <p:cNvPr id="18" name="Straight Arrow Connector 17"/>
            <p:cNvCxnSpPr/>
            <p:nvPr/>
          </p:nvCxnSpPr>
          <p:spPr>
            <a:xfrm flipV="1">
              <a:off x="7471064" y="1965960"/>
              <a:ext cx="0" cy="137369"/>
            </a:xfrm>
            <a:prstGeom prst="straightConnector1">
              <a:avLst/>
            </a:prstGeom>
            <a:ln w="12700">
              <a:tailEnd type="triangle"/>
            </a:ln>
          </p:spPr>
          <p:style>
            <a:lnRef idx="2">
              <a:schemeClr val="accent1"/>
            </a:lnRef>
            <a:fillRef idx="0">
              <a:schemeClr val="accent1"/>
            </a:fillRef>
            <a:effectRef idx="1">
              <a:schemeClr val="accent1"/>
            </a:effectRef>
            <a:fontRef idx="minor">
              <a:schemeClr val="tx1"/>
            </a:fontRef>
          </p:style>
        </p:cxnSp>
        <p:cxnSp>
          <p:nvCxnSpPr>
            <p:cNvPr id="19" name="Straight Arrow Connector 18"/>
            <p:cNvCxnSpPr/>
            <p:nvPr/>
          </p:nvCxnSpPr>
          <p:spPr>
            <a:xfrm flipV="1">
              <a:off x="8038754" y="1962254"/>
              <a:ext cx="0" cy="137369"/>
            </a:xfrm>
            <a:prstGeom prst="straightConnector1">
              <a:avLst/>
            </a:prstGeom>
            <a:ln w="12700">
              <a:headEnd type="triangle"/>
              <a:tailEnd type="none"/>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49315898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3031" y="403808"/>
            <a:ext cx="7784432" cy="533400"/>
          </a:xfrm>
        </p:spPr>
        <p:txBody>
          <a:bodyPr/>
          <a:lstStyle/>
          <a:p>
            <a:r>
              <a:rPr lang="en-US" dirty="0"/>
              <a:t>LOX Storage</a:t>
            </a:r>
          </a:p>
        </p:txBody>
      </p:sp>
      <p:sp>
        <p:nvSpPr>
          <p:cNvPr id="3" name="Text Placeholder 2"/>
          <p:cNvSpPr>
            <a:spLocks noGrp="1"/>
          </p:cNvSpPr>
          <p:nvPr>
            <p:ph type="body" sz="quarter" idx="11"/>
          </p:nvPr>
        </p:nvSpPr>
        <p:spPr>
          <a:xfrm>
            <a:off x="393031" y="1232452"/>
            <a:ext cx="4311490" cy="4939748"/>
          </a:xfrm>
        </p:spPr>
        <p:txBody>
          <a:bodyPr/>
          <a:lstStyle/>
          <a:p>
            <a:pPr>
              <a:spcAft>
                <a:spcPts val="600"/>
              </a:spcAft>
            </a:pPr>
            <a:r>
              <a:rPr lang="en-US" sz="2200" b="1" dirty="0">
                <a:latin typeface="Arial" panose="020B0604020202020204" pitchFamily="34" charset="0"/>
                <a:cs typeface="Arial" panose="020B0604020202020204" pitchFamily="34" charset="0"/>
              </a:rPr>
              <a:t>Instruments</a:t>
            </a:r>
          </a:p>
          <a:p>
            <a:pPr lvl="1" indent="-228600">
              <a:spcAft>
                <a:spcPts val="600"/>
              </a:spcAft>
              <a:buFont typeface="Arial" panose="020B0604020202020204" pitchFamily="34" charset="0"/>
              <a:buChar char="–"/>
            </a:pPr>
            <a:r>
              <a:rPr lang="en-US" dirty="0">
                <a:latin typeface="Arial" panose="020B0604020202020204" pitchFamily="34" charset="0"/>
                <a:cs typeface="Arial" panose="020B0604020202020204" pitchFamily="34" charset="0"/>
              </a:rPr>
              <a:t>Level</a:t>
            </a:r>
          </a:p>
          <a:p>
            <a:pPr lvl="1" indent="-228600">
              <a:spcAft>
                <a:spcPts val="600"/>
              </a:spcAft>
              <a:buFont typeface="Arial" panose="020B0604020202020204" pitchFamily="34" charset="0"/>
              <a:buChar char="–"/>
            </a:pPr>
            <a:r>
              <a:rPr lang="en-US" dirty="0">
                <a:latin typeface="Arial" panose="020B0604020202020204" pitchFamily="34" charset="0"/>
                <a:cs typeface="Arial" panose="020B0604020202020204" pitchFamily="34" charset="0"/>
              </a:rPr>
              <a:t>Pressure</a:t>
            </a:r>
          </a:p>
          <a:p>
            <a:pPr>
              <a:spcAft>
                <a:spcPts val="600"/>
              </a:spcAft>
            </a:pPr>
            <a:r>
              <a:rPr lang="en-US" sz="2200" b="1" dirty="0">
                <a:latin typeface="Arial" panose="020B0604020202020204" pitchFamily="34" charset="0"/>
                <a:cs typeface="Arial" panose="020B0604020202020204" pitchFamily="34" charset="0"/>
              </a:rPr>
              <a:t>O&amp;M </a:t>
            </a:r>
            <a:r>
              <a:rPr lang="en-US" sz="2200" b="1" dirty="0" smtClean="0">
                <a:latin typeface="Arial" panose="020B0604020202020204" pitchFamily="34" charset="0"/>
                <a:cs typeface="Arial" panose="020B0604020202020204" pitchFamily="34" charset="0"/>
              </a:rPr>
              <a:t>Considerations</a:t>
            </a:r>
            <a:endParaRPr lang="en-US" sz="2200" b="1" dirty="0">
              <a:latin typeface="Arial" panose="020B0604020202020204" pitchFamily="34" charset="0"/>
              <a:cs typeface="Arial" panose="020B0604020202020204" pitchFamily="34" charset="0"/>
            </a:endParaRPr>
          </a:p>
          <a:p>
            <a:pPr lvl="1" indent="-228600">
              <a:spcAft>
                <a:spcPts val="600"/>
              </a:spcAft>
              <a:buFont typeface="Arial" panose="020B0604020202020204" pitchFamily="34" charset="0"/>
              <a:buChar char="–"/>
            </a:pPr>
            <a:r>
              <a:rPr lang="en-US" dirty="0">
                <a:latin typeface="Arial" panose="020B0604020202020204" pitchFamily="34" charset="0"/>
                <a:cs typeface="Arial" panose="020B0604020202020204" pitchFamily="34" charset="0"/>
              </a:rPr>
              <a:t>Maintenance by LOX supplier</a:t>
            </a:r>
          </a:p>
          <a:p>
            <a:pPr lvl="1" indent="-228600">
              <a:spcAft>
                <a:spcPts val="600"/>
              </a:spcAft>
              <a:buFont typeface="Arial" panose="020B0604020202020204" pitchFamily="34" charset="0"/>
              <a:buChar char="–"/>
            </a:pPr>
            <a:r>
              <a:rPr lang="en-US" dirty="0">
                <a:latin typeface="Arial" panose="020B0604020202020204" pitchFamily="34" charset="0"/>
                <a:cs typeface="Arial" panose="020B0604020202020204" pitchFamily="34" charset="0"/>
              </a:rPr>
              <a:t>Fill procedure</a:t>
            </a:r>
          </a:p>
          <a:p>
            <a:pPr lvl="1" indent="-228600">
              <a:spcAft>
                <a:spcPts val="600"/>
              </a:spcAft>
              <a:buFont typeface="Arial" panose="020B0604020202020204" pitchFamily="34" charset="0"/>
              <a:buChar char="–"/>
            </a:pPr>
            <a:r>
              <a:rPr lang="en-US" dirty="0">
                <a:latin typeface="Arial" panose="020B0604020202020204" pitchFamily="34" charset="0"/>
                <a:cs typeface="Arial" panose="020B0604020202020204" pitchFamily="34" charset="0"/>
              </a:rPr>
              <a:t>Specify total hydrocarbon (THC) &lt;25 ppm (AWWA B304-8 in process of </a:t>
            </a:r>
            <a:r>
              <a:rPr lang="en-US" dirty="0" smtClean="0">
                <a:latin typeface="Arial" panose="020B0604020202020204" pitchFamily="34" charset="0"/>
                <a:cs typeface="Arial" panose="020B0604020202020204" pitchFamily="34" charset="0"/>
              </a:rPr>
              <a:t>update)</a:t>
            </a:r>
            <a:endParaRPr lang="en-US" dirty="0">
              <a:latin typeface="Arial" panose="020B0604020202020204" pitchFamily="34" charset="0"/>
              <a:cs typeface="Arial" panose="020B0604020202020204" pitchFamily="34" charset="0"/>
            </a:endParaRPr>
          </a:p>
          <a:p>
            <a:pPr lvl="1" indent="-228600">
              <a:spcAft>
                <a:spcPts val="600"/>
              </a:spcAft>
              <a:buFont typeface="Arial" panose="020B0604020202020204" pitchFamily="34" charset="0"/>
              <a:buChar char="–"/>
            </a:pPr>
            <a:r>
              <a:rPr lang="en-US" dirty="0">
                <a:latin typeface="Arial" panose="020B0604020202020204" pitchFamily="34" charset="0"/>
                <a:cs typeface="Arial" panose="020B0604020202020204" pitchFamily="34" charset="0"/>
              </a:rPr>
              <a:t>Keep all tanks on line to minimize THC concentration due to </a:t>
            </a:r>
            <a:r>
              <a:rPr lang="en-US" dirty="0" smtClean="0">
                <a:latin typeface="Arial" panose="020B0604020202020204" pitchFamily="34" charset="0"/>
                <a:cs typeface="Arial" panose="020B0604020202020204" pitchFamily="34" charset="0"/>
              </a:rPr>
              <a:t>boil-off</a:t>
            </a:r>
            <a:endParaRPr lang="en-US" dirty="0">
              <a:latin typeface="Arial" panose="020B0604020202020204" pitchFamily="34" charset="0"/>
              <a:cs typeface="Arial" panose="020B0604020202020204" pitchFamily="34" charset="0"/>
            </a:endParaRPr>
          </a:p>
          <a:p>
            <a:endParaRPr lang="en-US" sz="2000" dirty="0">
              <a:latin typeface="Arial" panose="020B0604020202020204" pitchFamily="34" charset="0"/>
              <a:cs typeface="Arial" panose="020B0604020202020204" pitchFamily="34" charset="0"/>
            </a:endParaRPr>
          </a:p>
        </p:txBody>
      </p:sp>
      <p:pic>
        <p:nvPicPr>
          <p:cNvPr id="5" name="Picture 4"/>
          <p:cNvPicPr>
            <a:picLocks noChangeAspect="1"/>
          </p:cNvPicPr>
          <p:nvPr/>
        </p:nvPicPr>
        <p:blipFill>
          <a:blip r:embed="rId3"/>
          <a:stretch>
            <a:fillRect/>
          </a:stretch>
        </p:blipFill>
        <p:spPr>
          <a:xfrm>
            <a:off x="4704521" y="806757"/>
            <a:ext cx="4439479" cy="5229194"/>
          </a:xfrm>
          <a:prstGeom prst="rect">
            <a:avLst/>
          </a:prstGeom>
        </p:spPr>
      </p:pic>
    </p:spTree>
    <p:extLst>
      <p:ext uri="{BB962C8B-B14F-4D97-AF65-F5344CB8AC3E}">
        <p14:creationId xmlns:p14="http://schemas.microsoft.com/office/powerpoint/2010/main" val="158280134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8967" y="541671"/>
            <a:ext cx="7784432" cy="533400"/>
          </a:xfrm>
        </p:spPr>
        <p:txBody>
          <a:bodyPr/>
          <a:lstStyle/>
          <a:p>
            <a:r>
              <a:rPr lang="en-US" dirty="0"/>
              <a:t>Ambient Vaporizers</a:t>
            </a:r>
          </a:p>
        </p:txBody>
      </p:sp>
      <p:sp>
        <p:nvSpPr>
          <p:cNvPr id="3" name="Text Placeholder 2"/>
          <p:cNvSpPr>
            <a:spLocks noGrp="1"/>
          </p:cNvSpPr>
          <p:nvPr>
            <p:ph type="body" sz="quarter" idx="11"/>
          </p:nvPr>
        </p:nvSpPr>
        <p:spPr>
          <a:xfrm>
            <a:off x="173736" y="1470991"/>
            <a:ext cx="3987447" cy="3699723"/>
          </a:xfrm>
        </p:spPr>
        <p:txBody>
          <a:bodyPr/>
          <a:lstStyle/>
          <a:p>
            <a:pPr marL="342900" indent="-342900">
              <a:buFont typeface="Arial" panose="020B0604020202020204" pitchFamily="34" charset="0"/>
              <a:buChar char="•"/>
            </a:pPr>
            <a:r>
              <a:rPr lang="en-US" sz="2400" dirty="0">
                <a:latin typeface="Univers"/>
              </a:rPr>
              <a:t>Fin tube heat exchangers</a:t>
            </a:r>
          </a:p>
          <a:p>
            <a:pPr marL="342900" indent="-342900">
              <a:buFont typeface="Arial" panose="020B0604020202020204" pitchFamily="34" charset="0"/>
              <a:buChar char="•"/>
            </a:pPr>
            <a:r>
              <a:rPr lang="en-US" sz="2400" dirty="0">
                <a:latin typeface="Univers"/>
              </a:rPr>
              <a:t>Vaporize liquid oxygen (LOX) to gaseous oxygen (GOX) and build </a:t>
            </a:r>
            <a:r>
              <a:rPr lang="en-US" sz="2400" dirty="0" smtClean="0">
                <a:latin typeface="Univers"/>
              </a:rPr>
              <a:t>pressure</a:t>
            </a:r>
            <a:endParaRPr lang="en-US" sz="2400" dirty="0">
              <a:latin typeface="Univers"/>
            </a:endParaRPr>
          </a:p>
          <a:p>
            <a:pPr marL="342900" indent="-342900">
              <a:buFont typeface="Arial" panose="020B0604020202020204" pitchFamily="34" charset="0"/>
              <a:buChar char="•"/>
            </a:pPr>
            <a:r>
              <a:rPr lang="en-US" sz="2400" dirty="0">
                <a:latin typeface="Univers"/>
              </a:rPr>
              <a:t>Outlet GOX valves used to alternate vaporizers based on time with low temperature </a:t>
            </a:r>
            <a:r>
              <a:rPr lang="en-US" sz="2400" dirty="0" smtClean="0">
                <a:latin typeface="Univers"/>
              </a:rPr>
              <a:t>override</a:t>
            </a:r>
            <a:endParaRPr lang="en-US" sz="2400" dirty="0">
              <a:latin typeface="Univers"/>
            </a:endParaRPr>
          </a:p>
          <a:p>
            <a:endParaRPr lang="en-US" sz="2400" dirty="0">
              <a:latin typeface="Univers"/>
            </a:endParaRPr>
          </a:p>
          <a:p>
            <a:endParaRPr lang="en-US" sz="2400" dirty="0"/>
          </a:p>
        </p:txBody>
      </p:sp>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46712" y="1470991"/>
            <a:ext cx="4750833" cy="3942026"/>
          </a:xfrm>
          <a:prstGeom prst="rect">
            <a:avLst/>
          </a:prstGeom>
        </p:spPr>
      </p:pic>
      <p:sp>
        <p:nvSpPr>
          <p:cNvPr id="4" name="TextBox 3"/>
          <p:cNvSpPr txBox="1"/>
          <p:nvPr/>
        </p:nvSpPr>
        <p:spPr>
          <a:xfrm>
            <a:off x="459294" y="5671457"/>
            <a:ext cx="8107763" cy="738664"/>
          </a:xfrm>
          <a:prstGeom prst="rect">
            <a:avLst/>
          </a:prstGeom>
          <a:noFill/>
        </p:spPr>
        <p:txBody>
          <a:bodyPr wrap="square" rtlCol="0">
            <a:spAutoFit/>
          </a:bodyPr>
          <a:lstStyle/>
          <a:p>
            <a:r>
              <a:rPr lang="en-US" sz="1400" dirty="0">
                <a:latin typeface="+mn-lt"/>
              </a:rPr>
              <a:t>(Note that vaporizers should be alternated to avoid the same vaporizer having a recurrent defrost cycle at the same time of day. </a:t>
            </a:r>
            <a:r>
              <a:rPr lang="en-US" sz="1400" dirty="0" smtClean="0">
                <a:latin typeface="+mn-lt"/>
              </a:rPr>
              <a:t>Best </a:t>
            </a:r>
            <a:r>
              <a:rPr lang="en-US" sz="1400" dirty="0">
                <a:latin typeface="+mn-lt"/>
              </a:rPr>
              <a:t>to cycle on 7,9,10, 11 or 13 </a:t>
            </a:r>
            <a:r>
              <a:rPr lang="en-US" sz="1400" dirty="0" err="1">
                <a:latin typeface="+mn-lt"/>
              </a:rPr>
              <a:t>hr</a:t>
            </a:r>
            <a:r>
              <a:rPr lang="en-US" sz="1400" dirty="0">
                <a:latin typeface="+mn-lt"/>
              </a:rPr>
              <a:t> periods.</a:t>
            </a:r>
          </a:p>
          <a:p>
            <a:endParaRPr lang="en-US" sz="1400" dirty="0">
              <a:solidFill>
                <a:schemeClr val="tx1">
                  <a:lumMod val="75000"/>
                  <a:lumOff val="25000"/>
                </a:schemeClr>
              </a:solidFill>
              <a:latin typeface="+mn-lt"/>
            </a:endParaRPr>
          </a:p>
        </p:txBody>
      </p:sp>
    </p:spTree>
    <p:extLst>
      <p:ext uri="{BB962C8B-B14F-4D97-AF65-F5344CB8AC3E}">
        <p14:creationId xmlns:p14="http://schemas.microsoft.com/office/powerpoint/2010/main" val="252114216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3192" y="554736"/>
            <a:ext cx="7784432" cy="533400"/>
          </a:xfrm>
        </p:spPr>
        <p:txBody>
          <a:bodyPr/>
          <a:lstStyle/>
          <a:p>
            <a:r>
              <a:rPr lang="en-US" dirty="0"/>
              <a:t>Oxygen Pressure Regulating Valve &amp; Filter</a:t>
            </a:r>
          </a:p>
        </p:txBody>
      </p:sp>
      <p:sp>
        <p:nvSpPr>
          <p:cNvPr id="3" name="Text Placeholder 2"/>
          <p:cNvSpPr>
            <a:spLocks noGrp="1"/>
          </p:cNvSpPr>
          <p:nvPr>
            <p:ph type="body" sz="quarter" idx="11"/>
          </p:nvPr>
        </p:nvSpPr>
        <p:spPr>
          <a:xfrm>
            <a:off x="300264" y="1152144"/>
            <a:ext cx="8684709" cy="2167128"/>
          </a:xfrm>
        </p:spPr>
        <p:txBody>
          <a:bodyPr/>
          <a:lstStyle/>
          <a:p>
            <a:pPr marL="285750" indent="-285750">
              <a:buFont typeface="Arial" panose="020B0604020202020204" pitchFamily="34" charset="0"/>
              <a:buChar char="•"/>
            </a:pPr>
            <a:r>
              <a:rPr lang="en-US" sz="1800" dirty="0"/>
              <a:t>Reduce and stabilize variable GOX pressure from </a:t>
            </a:r>
            <a:r>
              <a:rPr lang="en-US" sz="1800" dirty="0" smtClean="0"/>
              <a:t>vaporizers</a:t>
            </a:r>
            <a:endParaRPr lang="en-US" sz="1800" dirty="0"/>
          </a:p>
          <a:p>
            <a:pPr marL="285750" indent="-285750">
              <a:buFont typeface="Arial" panose="020B0604020202020204" pitchFamily="34" charset="0"/>
              <a:buChar char="•"/>
            </a:pPr>
            <a:r>
              <a:rPr lang="en-US" sz="1800" dirty="0"/>
              <a:t>High quality valve sized for full range of oxygen flow while maintaining very stable output pressure is required for good downstream gas flow </a:t>
            </a:r>
            <a:r>
              <a:rPr lang="en-US" sz="1800" dirty="0" smtClean="0"/>
              <a:t>control</a:t>
            </a:r>
            <a:endParaRPr lang="en-US" sz="1800" dirty="0"/>
          </a:p>
          <a:p>
            <a:pPr marL="285750" indent="-285750">
              <a:buFont typeface="Arial" panose="020B0604020202020204" pitchFamily="34" charset="0"/>
              <a:buChar char="•"/>
            </a:pPr>
            <a:r>
              <a:rPr lang="en-US" sz="1800" dirty="0"/>
              <a:t>Monitor dew point and alarm to protect generator from moisture </a:t>
            </a:r>
            <a:r>
              <a:rPr lang="en-US" sz="1800" dirty="0" smtClean="0"/>
              <a:t>contamination</a:t>
            </a:r>
            <a:endParaRPr lang="en-US" sz="1800" dirty="0"/>
          </a:p>
          <a:p>
            <a:pPr marL="285750" indent="-285750">
              <a:buFont typeface="Arial" panose="020B0604020202020204" pitchFamily="34" charset="0"/>
              <a:buChar char="•"/>
            </a:pPr>
            <a:r>
              <a:rPr lang="en-US" sz="1800" dirty="0"/>
              <a:t>Feed gas pressure and temperature measured to protect ozone generator from overpressure or low </a:t>
            </a:r>
            <a:r>
              <a:rPr lang="en-US" sz="1800" dirty="0" smtClean="0"/>
              <a:t>temperature</a:t>
            </a:r>
            <a:endParaRPr lang="en-US" sz="1800" dirty="0"/>
          </a:p>
        </p:txBody>
      </p:sp>
      <p:pic>
        <p:nvPicPr>
          <p:cNvPr id="6" name="Picture 5"/>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261871" y="3456134"/>
            <a:ext cx="5347811" cy="2763607"/>
          </a:xfrm>
          <a:prstGeom prst="rect">
            <a:avLst/>
          </a:prstGeom>
        </p:spPr>
      </p:pic>
      <p:sp>
        <p:nvSpPr>
          <p:cNvPr id="9" name="Rectangle 8"/>
          <p:cNvSpPr>
            <a:spLocks noChangeArrowheads="1"/>
          </p:cNvSpPr>
          <p:nvPr/>
        </p:nvSpPr>
        <p:spPr bwMode="auto">
          <a:xfrm>
            <a:off x="543739" y="5945951"/>
            <a:ext cx="2709863" cy="274638"/>
          </a:xfrm>
          <a:prstGeom prst="rect">
            <a:avLst/>
          </a:prstGeom>
          <a:solidFill>
            <a:schemeClr val="bg1"/>
          </a:solidFill>
          <a:ln w="28575">
            <a:solidFill>
              <a:srgbClr val="C00000"/>
            </a:solidFill>
            <a:miter lim="800000"/>
            <a:headEnd/>
            <a:tailEnd/>
          </a:ln>
        </p:spPr>
        <p:txBody>
          <a:bodyPr lIns="90488" tIns="44450" rIns="90488" bIns="44450">
            <a:spAutoFit/>
          </a:bodyPr>
          <a:lstStyle>
            <a:defPPr>
              <a:defRPr lang="en-US"/>
            </a:defPPr>
            <a:lvl1pPr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5pPr>
            <a:lvl6pPr marL="2286000" algn="l" defTabSz="914400" rtl="0" eaLnBrk="1" latinLnBrk="0" hangingPunct="1">
              <a:defRPr sz="2400" kern="1200">
                <a:solidFill>
                  <a:schemeClr val="tx1"/>
                </a:solidFill>
                <a:latin typeface="Tahoma" panose="020B0604030504040204" pitchFamily="34" charset="0"/>
                <a:ea typeface="+mn-ea"/>
                <a:cs typeface="+mn-cs"/>
              </a:defRPr>
            </a:lvl6pPr>
            <a:lvl7pPr marL="2743200" algn="l" defTabSz="914400" rtl="0" eaLnBrk="1" latinLnBrk="0" hangingPunct="1">
              <a:defRPr sz="2400" kern="1200">
                <a:solidFill>
                  <a:schemeClr val="tx1"/>
                </a:solidFill>
                <a:latin typeface="Tahoma" panose="020B0604030504040204" pitchFamily="34" charset="0"/>
                <a:ea typeface="+mn-ea"/>
                <a:cs typeface="+mn-cs"/>
              </a:defRPr>
            </a:lvl7pPr>
            <a:lvl8pPr marL="3200400" algn="l" defTabSz="914400" rtl="0" eaLnBrk="1" latinLnBrk="0" hangingPunct="1">
              <a:defRPr sz="2400" kern="1200">
                <a:solidFill>
                  <a:schemeClr val="tx1"/>
                </a:solidFill>
                <a:latin typeface="Tahoma" panose="020B0604030504040204" pitchFamily="34" charset="0"/>
                <a:ea typeface="+mn-ea"/>
                <a:cs typeface="+mn-cs"/>
              </a:defRPr>
            </a:lvl8pPr>
            <a:lvl9pPr marL="3657600" algn="l" defTabSz="914400" rtl="0" eaLnBrk="1" latinLnBrk="0" hangingPunct="1">
              <a:defRPr sz="2400" kern="1200">
                <a:solidFill>
                  <a:schemeClr val="tx1"/>
                </a:solidFill>
                <a:latin typeface="Tahoma" panose="020B0604030504040204" pitchFamily="34" charset="0"/>
                <a:ea typeface="+mn-ea"/>
                <a:cs typeface="+mn-cs"/>
              </a:defRPr>
            </a:lvl9pPr>
          </a:lstStyle>
          <a:p>
            <a:pPr algn="ctr" eaLnBrk="0" hangingPunct="0"/>
            <a:r>
              <a:rPr lang="en-US" sz="1200" b="1" dirty="0">
                <a:solidFill>
                  <a:srgbClr val="C00000"/>
                </a:solidFill>
                <a:latin typeface="Univers" pitchFamily="34" charset="0"/>
              </a:rPr>
              <a:t>Pressure regulating valves</a:t>
            </a:r>
          </a:p>
        </p:txBody>
      </p:sp>
      <p:sp>
        <p:nvSpPr>
          <p:cNvPr id="10" name="Rectangle 9"/>
          <p:cNvSpPr>
            <a:spLocks noChangeArrowheads="1"/>
          </p:cNvSpPr>
          <p:nvPr/>
        </p:nvSpPr>
        <p:spPr bwMode="auto">
          <a:xfrm>
            <a:off x="4597748" y="5914941"/>
            <a:ext cx="2139950" cy="304800"/>
          </a:xfrm>
          <a:prstGeom prst="rect">
            <a:avLst/>
          </a:prstGeom>
          <a:solidFill>
            <a:schemeClr val="bg1"/>
          </a:solidFill>
          <a:ln w="28575">
            <a:solidFill>
              <a:srgbClr val="C00000"/>
            </a:solidFill>
            <a:miter lim="800000"/>
            <a:headEnd/>
            <a:tailEnd/>
          </a:ln>
        </p:spPr>
        <p:txBody>
          <a:bodyPr lIns="90488" tIns="44450" rIns="90488" bIns="44450">
            <a:spAutoFit/>
          </a:bodyPr>
          <a:lstStyle>
            <a:defPPr>
              <a:defRPr lang="en-US"/>
            </a:defPPr>
            <a:lvl1pPr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5pPr>
            <a:lvl6pPr marL="2286000" algn="l" defTabSz="914400" rtl="0" eaLnBrk="1" latinLnBrk="0" hangingPunct="1">
              <a:defRPr sz="2400" kern="1200">
                <a:solidFill>
                  <a:schemeClr val="tx1"/>
                </a:solidFill>
                <a:latin typeface="Tahoma" panose="020B0604030504040204" pitchFamily="34" charset="0"/>
                <a:ea typeface="+mn-ea"/>
                <a:cs typeface="+mn-cs"/>
              </a:defRPr>
            </a:lvl6pPr>
            <a:lvl7pPr marL="2743200" algn="l" defTabSz="914400" rtl="0" eaLnBrk="1" latinLnBrk="0" hangingPunct="1">
              <a:defRPr sz="2400" kern="1200">
                <a:solidFill>
                  <a:schemeClr val="tx1"/>
                </a:solidFill>
                <a:latin typeface="Tahoma" panose="020B0604030504040204" pitchFamily="34" charset="0"/>
                <a:ea typeface="+mn-ea"/>
                <a:cs typeface="+mn-cs"/>
              </a:defRPr>
            </a:lvl7pPr>
            <a:lvl8pPr marL="3200400" algn="l" defTabSz="914400" rtl="0" eaLnBrk="1" latinLnBrk="0" hangingPunct="1">
              <a:defRPr sz="2400" kern="1200">
                <a:solidFill>
                  <a:schemeClr val="tx1"/>
                </a:solidFill>
                <a:latin typeface="Tahoma" panose="020B0604030504040204" pitchFamily="34" charset="0"/>
                <a:ea typeface="+mn-ea"/>
                <a:cs typeface="+mn-cs"/>
              </a:defRPr>
            </a:lvl8pPr>
            <a:lvl9pPr marL="3657600" algn="l" defTabSz="914400" rtl="0" eaLnBrk="1" latinLnBrk="0" hangingPunct="1">
              <a:defRPr sz="2400" kern="1200">
                <a:solidFill>
                  <a:schemeClr val="tx1"/>
                </a:solidFill>
                <a:latin typeface="Tahoma" panose="020B0604030504040204" pitchFamily="34" charset="0"/>
                <a:ea typeface="+mn-ea"/>
                <a:cs typeface="+mn-cs"/>
              </a:defRPr>
            </a:lvl9pPr>
          </a:lstStyle>
          <a:p>
            <a:pPr algn="ctr" eaLnBrk="0" hangingPunct="0"/>
            <a:r>
              <a:rPr lang="en-US" sz="1400" b="1">
                <a:solidFill>
                  <a:srgbClr val="C00000"/>
                </a:solidFill>
                <a:latin typeface="Univers" pitchFamily="34" charset="0"/>
              </a:rPr>
              <a:t>Particulate filters</a:t>
            </a:r>
          </a:p>
        </p:txBody>
      </p:sp>
    </p:spTree>
    <p:extLst>
      <p:ext uri="{BB962C8B-B14F-4D97-AF65-F5344CB8AC3E}">
        <p14:creationId xmlns:p14="http://schemas.microsoft.com/office/powerpoint/2010/main" val="196140466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39496"/>
            <a:ext cx="7784432" cy="533400"/>
          </a:xfrm>
        </p:spPr>
        <p:txBody>
          <a:bodyPr/>
          <a:lstStyle/>
          <a:p>
            <a:r>
              <a:rPr lang="en-US" dirty="0"/>
              <a:t>Nitrogen Feed System</a:t>
            </a:r>
          </a:p>
        </p:txBody>
      </p:sp>
      <p:sp>
        <p:nvSpPr>
          <p:cNvPr id="15" name="Content Placeholder 2"/>
          <p:cNvSpPr>
            <a:spLocks noGrp="1"/>
          </p:cNvSpPr>
          <p:nvPr>
            <p:ph sz="quarter" idx="4294967295"/>
          </p:nvPr>
        </p:nvSpPr>
        <p:spPr>
          <a:xfrm>
            <a:off x="458308" y="1145202"/>
            <a:ext cx="8227368" cy="2094687"/>
          </a:xfrm>
          <a:prstGeom prst="rect">
            <a:avLst/>
          </a:prstGeom>
        </p:spPr>
        <p:txBody>
          <a:bodyPr>
            <a:noAutofit/>
          </a:bodyPr>
          <a:lstStyle/>
          <a:p>
            <a:pPr marL="285750" indent="-285750">
              <a:spcAft>
                <a:spcPts val="300"/>
              </a:spcAft>
              <a:buFont typeface="Arial" panose="020B0604020202020204" pitchFamily="34" charset="0"/>
              <a:buChar char="•"/>
            </a:pPr>
            <a:r>
              <a:rPr lang="en-US" sz="1600" dirty="0">
                <a:latin typeface="Arial" panose="020B0604020202020204" pitchFamily="34" charset="0"/>
                <a:cs typeface="Arial" panose="020B0604020202020204" pitchFamily="34" charset="0"/>
              </a:rPr>
              <a:t>Supplemental dried air (79% N</a:t>
            </a:r>
            <a:r>
              <a:rPr lang="en-US" sz="1600" baseline="-25000" dirty="0">
                <a:latin typeface="Arial" panose="020B0604020202020204" pitchFamily="34" charset="0"/>
                <a:cs typeface="Arial" panose="020B0604020202020204" pitchFamily="34" charset="0"/>
              </a:rPr>
              <a:t>2</a:t>
            </a:r>
            <a:r>
              <a:rPr lang="en-US" sz="1600" dirty="0">
                <a:latin typeface="Arial" panose="020B0604020202020204" pitchFamily="34" charset="0"/>
                <a:cs typeface="Arial" panose="020B0604020202020204" pitchFamily="34" charset="0"/>
              </a:rPr>
              <a:t>) is added to ensure enough N</a:t>
            </a:r>
            <a:r>
              <a:rPr lang="en-US" sz="1600" baseline="-25000" dirty="0">
                <a:latin typeface="Arial" panose="020B0604020202020204" pitchFamily="34" charset="0"/>
                <a:cs typeface="Arial" panose="020B0604020202020204" pitchFamily="34" charset="0"/>
              </a:rPr>
              <a:t>2</a:t>
            </a:r>
            <a:r>
              <a:rPr lang="en-US" sz="1600" dirty="0">
                <a:latin typeface="Arial" panose="020B0604020202020204" pitchFamily="34" charset="0"/>
                <a:cs typeface="Arial" panose="020B0604020202020204" pitchFamily="34" charset="0"/>
              </a:rPr>
              <a:t> present for efficient ozone </a:t>
            </a:r>
            <a:r>
              <a:rPr lang="en-US" sz="1600" dirty="0" smtClean="0">
                <a:latin typeface="Arial" panose="020B0604020202020204" pitchFamily="34" charset="0"/>
                <a:cs typeface="Arial" panose="020B0604020202020204" pitchFamily="34" charset="0"/>
              </a:rPr>
              <a:t>production</a:t>
            </a:r>
            <a:endParaRPr lang="en-US" sz="1600" dirty="0">
              <a:latin typeface="Arial" panose="020B0604020202020204" pitchFamily="34" charset="0"/>
              <a:cs typeface="Arial" panose="020B0604020202020204" pitchFamily="34" charset="0"/>
            </a:endParaRPr>
          </a:p>
          <a:p>
            <a:pPr marL="285750" indent="-285750">
              <a:spcAft>
                <a:spcPts val="300"/>
              </a:spcAft>
              <a:buFont typeface="Arial" panose="020B0604020202020204" pitchFamily="34" charset="0"/>
              <a:buChar char="•"/>
            </a:pPr>
            <a:r>
              <a:rPr lang="en-US" sz="1600" cap="none" dirty="0">
                <a:latin typeface="Arial" panose="020B0604020202020204" pitchFamily="34" charset="0"/>
                <a:cs typeface="Arial" panose="020B0604020202020204" pitchFamily="34" charset="0"/>
              </a:rPr>
              <a:t>Electron flow “excites” nitrogen molecules which helps split oxygen </a:t>
            </a:r>
            <a:r>
              <a:rPr lang="en-US" sz="1600" cap="none" dirty="0" smtClean="0">
                <a:latin typeface="Arial" panose="020B0604020202020204" pitchFamily="34" charset="0"/>
                <a:cs typeface="Arial" panose="020B0604020202020204" pitchFamily="34" charset="0"/>
              </a:rPr>
              <a:t>molecules</a:t>
            </a:r>
            <a:endParaRPr lang="en-US" sz="1600" cap="none" dirty="0">
              <a:latin typeface="Arial" panose="020B0604020202020204" pitchFamily="34" charset="0"/>
              <a:cs typeface="Arial" panose="020B0604020202020204" pitchFamily="34" charset="0"/>
            </a:endParaRPr>
          </a:p>
          <a:p>
            <a:pPr marL="285750" indent="-285750">
              <a:spcAft>
                <a:spcPts val="300"/>
              </a:spcAft>
              <a:buFont typeface="Arial" panose="020B0604020202020204" pitchFamily="34" charset="0"/>
              <a:buChar char="•"/>
            </a:pPr>
            <a:r>
              <a:rPr lang="en-US" sz="1600" cap="none" dirty="0">
                <a:latin typeface="Arial" panose="020B0604020202020204" pitchFamily="34" charset="0"/>
                <a:cs typeface="Arial" panose="020B0604020202020204" pitchFamily="34" charset="0"/>
              </a:rPr>
              <a:t>N</a:t>
            </a:r>
            <a:r>
              <a:rPr lang="en-US" sz="1600" cap="none" baseline="-25000" dirty="0">
                <a:latin typeface="Arial" panose="020B0604020202020204" pitchFamily="34" charset="0"/>
                <a:cs typeface="Arial" panose="020B0604020202020204" pitchFamily="34" charset="0"/>
              </a:rPr>
              <a:t>2</a:t>
            </a:r>
            <a:r>
              <a:rPr lang="en-US" sz="1600" cap="none" dirty="0">
                <a:latin typeface="Arial" panose="020B0604020202020204" pitchFamily="34" charset="0"/>
                <a:cs typeface="Arial" panose="020B0604020202020204" pitchFamily="34" charset="0"/>
              </a:rPr>
              <a:t> reduces ozone generator energy consumption by about 15</a:t>
            </a:r>
            <a:r>
              <a:rPr lang="en-US" sz="1600" cap="none" dirty="0" smtClean="0">
                <a:latin typeface="Arial" panose="020B0604020202020204" pitchFamily="34" charset="0"/>
                <a:cs typeface="Arial" panose="020B0604020202020204" pitchFamily="34" charset="0"/>
              </a:rPr>
              <a:t>%</a:t>
            </a:r>
            <a:endParaRPr lang="en-US" sz="1600" cap="none" dirty="0">
              <a:latin typeface="Arial" panose="020B0604020202020204" pitchFamily="34" charset="0"/>
              <a:cs typeface="Arial" panose="020B0604020202020204" pitchFamily="34" charset="0"/>
            </a:endParaRPr>
          </a:p>
          <a:p>
            <a:pPr marL="285750" indent="-285750">
              <a:spcAft>
                <a:spcPts val="300"/>
              </a:spcAft>
              <a:buFont typeface="Arial" panose="020B0604020202020204" pitchFamily="34" charset="0"/>
              <a:buChar char="•"/>
            </a:pPr>
            <a:r>
              <a:rPr lang="en-US" sz="1600" cap="none" dirty="0">
                <a:latin typeface="Arial" panose="020B0604020202020204" pitchFamily="34" charset="0"/>
                <a:cs typeface="Arial" panose="020B0604020202020204" pitchFamily="34" charset="0"/>
              </a:rPr>
              <a:t>This effect lasts for hours after N</a:t>
            </a:r>
            <a:r>
              <a:rPr lang="en-US" sz="1600" cap="none" baseline="-25000" dirty="0">
                <a:latin typeface="Arial" panose="020B0604020202020204" pitchFamily="34" charset="0"/>
                <a:cs typeface="Arial" panose="020B0604020202020204" pitchFamily="34" charset="0"/>
              </a:rPr>
              <a:t>2</a:t>
            </a:r>
            <a:r>
              <a:rPr lang="en-US" sz="1600" cap="none" dirty="0">
                <a:latin typeface="Arial" panose="020B0604020202020204" pitchFamily="34" charset="0"/>
                <a:cs typeface="Arial" panose="020B0604020202020204" pitchFamily="34" charset="0"/>
              </a:rPr>
              <a:t> is shut off due to microscopic coating of the dielectrics and stainless steel</a:t>
            </a:r>
            <a:r>
              <a:rPr lang="en-US" sz="1600" cap="none" dirty="0" smtClean="0">
                <a:latin typeface="Arial" panose="020B0604020202020204" pitchFamily="34" charset="0"/>
                <a:cs typeface="Arial" panose="020B0604020202020204" pitchFamily="34" charset="0"/>
              </a:rPr>
              <a:t>)</a:t>
            </a:r>
            <a:endParaRPr lang="en-US" sz="1600" cap="none" dirty="0">
              <a:latin typeface="Arial" panose="020B0604020202020204" pitchFamily="34" charset="0"/>
              <a:cs typeface="Arial" panose="020B0604020202020204" pitchFamily="34" charset="0"/>
            </a:endParaRPr>
          </a:p>
          <a:p>
            <a:pPr marL="285750" indent="-285750">
              <a:spcAft>
                <a:spcPts val="300"/>
              </a:spcAft>
              <a:buFont typeface="Arial" panose="020B0604020202020204" pitchFamily="34" charset="0"/>
              <a:buChar char="•"/>
            </a:pPr>
            <a:r>
              <a:rPr lang="en-US" sz="1600" cap="none" dirty="0">
                <a:latin typeface="Arial" panose="020B0604020202020204" pitchFamily="34" charset="0"/>
                <a:cs typeface="Arial" panose="020B0604020202020204" pitchFamily="34" charset="0"/>
              </a:rPr>
              <a:t>Less than 1% nitrogen in feed gas flow as recommended by manufacturer.</a:t>
            </a:r>
          </a:p>
          <a:p>
            <a:pPr marL="285750" indent="-285750">
              <a:spcAft>
                <a:spcPts val="300"/>
              </a:spcAft>
              <a:buFont typeface="Arial" panose="020B0604020202020204" pitchFamily="34" charset="0"/>
              <a:buChar char="•"/>
            </a:pPr>
            <a:r>
              <a:rPr lang="en-US" sz="1600" dirty="0">
                <a:latin typeface="Arial" panose="020B0604020202020204" pitchFamily="34" charset="0"/>
                <a:cs typeface="Arial" panose="020B0604020202020204" pitchFamily="34" charset="0"/>
              </a:rPr>
              <a:t>Nitrogen leads to deposition of contaminants on the </a:t>
            </a:r>
            <a:r>
              <a:rPr lang="en-US" sz="1600" dirty="0" smtClean="0">
                <a:latin typeface="Arial" panose="020B0604020202020204" pitchFamily="34" charset="0"/>
                <a:cs typeface="Arial" panose="020B0604020202020204" pitchFamily="34" charset="0"/>
              </a:rPr>
              <a:t>dielectrics</a:t>
            </a:r>
            <a:endParaRPr lang="en-US" sz="1600" cap="none" dirty="0">
              <a:latin typeface="Arial" panose="020B0604020202020204" pitchFamily="34" charset="0"/>
              <a:cs typeface="Arial" panose="020B0604020202020204" pitchFamily="34" charset="0"/>
            </a:endParaRPr>
          </a:p>
          <a:p>
            <a:pPr marL="285750" indent="-285750">
              <a:spcAft>
                <a:spcPts val="300"/>
              </a:spcAft>
              <a:buFont typeface="Arial" panose="020B0604020202020204" pitchFamily="34" charset="0"/>
              <a:buChar char="•"/>
            </a:pPr>
            <a:endParaRPr lang="en-US" sz="1600" cap="none"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39117" y="3381154"/>
            <a:ext cx="7736204" cy="2977119"/>
          </a:xfrm>
          <a:prstGeom prst="rect">
            <a:avLst/>
          </a:prstGeom>
        </p:spPr>
      </p:pic>
    </p:spTree>
    <p:extLst>
      <p:ext uri="{BB962C8B-B14F-4D97-AF65-F5344CB8AC3E}">
        <p14:creationId xmlns:p14="http://schemas.microsoft.com/office/powerpoint/2010/main" val="235335827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57201" y="2677351"/>
            <a:ext cx="6364223" cy="3693050"/>
          </a:xfrm>
          <a:prstGeom prst="rect">
            <a:avLst/>
          </a:prstGeom>
        </p:spPr>
      </p:pic>
      <p:sp>
        <p:nvSpPr>
          <p:cNvPr id="2" name="Title 1"/>
          <p:cNvSpPr>
            <a:spLocks noGrp="1"/>
          </p:cNvSpPr>
          <p:nvPr>
            <p:ph type="title"/>
          </p:nvPr>
        </p:nvSpPr>
        <p:spPr>
          <a:xfrm>
            <a:off x="685800" y="539496"/>
            <a:ext cx="7784432" cy="533400"/>
          </a:xfrm>
        </p:spPr>
        <p:txBody>
          <a:bodyPr/>
          <a:lstStyle/>
          <a:p>
            <a:r>
              <a:rPr lang="en-US" dirty="0"/>
              <a:t>Dew Point Monitor</a:t>
            </a:r>
          </a:p>
        </p:txBody>
      </p:sp>
      <p:sp>
        <p:nvSpPr>
          <p:cNvPr id="3" name="Text Placeholder 2"/>
          <p:cNvSpPr>
            <a:spLocks noGrp="1"/>
          </p:cNvSpPr>
          <p:nvPr>
            <p:ph type="body" sz="quarter" idx="11"/>
          </p:nvPr>
        </p:nvSpPr>
        <p:spPr>
          <a:xfrm>
            <a:off x="685800" y="1033867"/>
            <a:ext cx="8207629" cy="1643484"/>
          </a:xfrm>
        </p:spPr>
        <p:txBody>
          <a:bodyPr/>
          <a:lstStyle/>
          <a:p>
            <a:pPr marL="342900" indent="-342900">
              <a:spcAft>
                <a:spcPts val="300"/>
              </a:spcAft>
              <a:buFont typeface="Arial" panose="020B0604020202020204" pitchFamily="34" charset="0"/>
              <a:buChar char="•"/>
            </a:pPr>
            <a:r>
              <a:rPr lang="en-US" sz="1600" dirty="0"/>
              <a:t>Dew point sensor requires annual regeneration by </a:t>
            </a:r>
            <a:r>
              <a:rPr lang="en-US" sz="1600" dirty="0" smtClean="0"/>
              <a:t>manufacturer (need </a:t>
            </a:r>
            <a:r>
              <a:rPr lang="en-US" sz="1600" dirty="0"/>
              <a:t>spare on hand)</a:t>
            </a:r>
          </a:p>
          <a:p>
            <a:pPr marL="342900" indent="-342900">
              <a:spcAft>
                <a:spcPts val="300"/>
              </a:spcAft>
              <a:buFont typeface="Arial" panose="020B0604020202020204" pitchFamily="34" charset="0"/>
              <a:buChar char="•"/>
            </a:pPr>
            <a:r>
              <a:rPr lang="en-US" sz="1600" dirty="0"/>
              <a:t>Will fail to low temperature if not replaced and therefore will not provide adequate alarm if maintenance is </a:t>
            </a:r>
            <a:r>
              <a:rPr lang="en-US" sz="1600" dirty="0" smtClean="0"/>
              <a:t>ignored</a:t>
            </a:r>
            <a:endParaRPr lang="en-US" sz="1600" dirty="0"/>
          </a:p>
          <a:p>
            <a:pPr marL="342900" indent="-342900">
              <a:spcAft>
                <a:spcPts val="300"/>
              </a:spcAft>
              <a:buFont typeface="Arial" panose="020B0604020202020204" pitchFamily="34" charset="0"/>
              <a:buChar char="•"/>
            </a:pPr>
            <a:r>
              <a:rPr lang="en-US" sz="1600" dirty="0"/>
              <a:t>Adequate Dew Point is a required permissive for ozone generator </a:t>
            </a:r>
            <a:r>
              <a:rPr lang="en-US" sz="1600" dirty="0" smtClean="0"/>
              <a:t>operation</a:t>
            </a:r>
            <a:endParaRPr lang="en-US" sz="1600" dirty="0"/>
          </a:p>
          <a:p>
            <a:pPr marL="342900" indent="-342900">
              <a:spcAft>
                <a:spcPts val="300"/>
              </a:spcAft>
              <a:buFont typeface="Arial" panose="020B0604020202020204" pitchFamily="34" charset="0"/>
              <a:buChar char="•"/>
            </a:pPr>
            <a:r>
              <a:rPr lang="en-US" sz="1600" dirty="0"/>
              <a:t>Failure of instrument can result in higher moisture – potential for nitric acid </a:t>
            </a:r>
            <a:r>
              <a:rPr lang="en-US" sz="1600" dirty="0" smtClean="0"/>
              <a:t>formation</a:t>
            </a:r>
            <a:endParaRPr lang="en-US" sz="1600" dirty="0"/>
          </a:p>
          <a:p>
            <a:pPr>
              <a:spcAft>
                <a:spcPts val="300"/>
              </a:spcAft>
            </a:pPr>
            <a:endParaRPr lang="en-US" sz="1600" dirty="0"/>
          </a:p>
        </p:txBody>
      </p:sp>
      <p:pic>
        <p:nvPicPr>
          <p:cNvPr id="5" name="Picture 4" descr="P1010016.JPG"/>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bwMode="auto">
          <a:xfrm>
            <a:off x="6930888" y="3225537"/>
            <a:ext cx="2121568" cy="2677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9409572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39496"/>
            <a:ext cx="7784432" cy="533400"/>
          </a:xfrm>
        </p:spPr>
        <p:txBody>
          <a:bodyPr/>
          <a:lstStyle/>
          <a:p>
            <a:r>
              <a:rPr lang="en-US" dirty="0"/>
              <a:t>Ozone Generator</a:t>
            </a:r>
          </a:p>
        </p:txBody>
      </p:sp>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52600" y="1072896"/>
            <a:ext cx="7821552" cy="5259226"/>
          </a:xfrm>
          <a:prstGeom prst="rect">
            <a:avLst/>
          </a:prstGeom>
        </p:spPr>
      </p:pic>
    </p:spTree>
    <p:extLst>
      <p:ext uri="{BB962C8B-B14F-4D97-AF65-F5344CB8AC3E}">
        <p14:creationId xmlns:p14="http://schemas.microsoft.com/office/powerpoint/2010/main" val="140183830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Ozone Generator, Simplified Diagram</a:t>
            </a:r>
          </a:p>
        </p:txBody>
      </p:sp>
      <p:sp>
        <p:nvSpPr>
          <p:cNvPr id="5" name="Rectangle 4"/>
          <p:cNvSpPr>
            <a:spLocks noChangeArrowheads="1"/>
          </p:cNvSpPr>
          <p:nvPr/>
        </p:nvSpPr>
        <p:spPr bwMode="auto">
          <a:xfrm>
            <a:off x="1057275" y="2860361"/>
            <a:ext cx="6656388" cy="2028825"/>
          </a:xfrm>
          <a:prstGeom prst="rect">
            <a:avLst/>
          </a:prstGeom>
          <a:solidFill>
            <a:srgbClr val="919191"/>
          </a:solidFill>
          <a:ln w="12700">
            <a:solidFill>
              <a:srgbClr val="000000"/>
            </a:solidFill>
            <a:miter lim="800000"/>
            <a:headEnd/>
            <a:tailEnd/>
          </a:ln>
        </p:spPr>
        <p:txBody>
          <a:bodyPr/>
          <a:lstStyle>
            <a:defPPr>
              <a:defRPr lang="en-US"/>
            </a:defPPr>
            <a:lvl1pPr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5pPr>
            <a:lvl6pPr marL="2286000" algn="l" defTabSz="914400" rtl="0" eaLnBrk="1" latinLnBrk="0" hangingPunct="1">
              <a:defRPr sz="2400" kern="1200">
                <a:solidFill>
                  <a:schemeClr val="tx1"/>
                </a:solidFill>
                <a:latin typeface="Tahoma" panose="020B0604030504040204" pitchFamily="34" charset="0"/>
                <a:ea typeface="+mn-ea"/>
                <a:cs typeface="+mn-cs"/>
              </a:defRPr>
            </a:lvl6pPr>
            <a:lvl7pPr marL="2743200" algn="l" defTabSz="914400" rtl="0" eaLnBrk="1" latinLnBrk="0" hangingPunct="1">
              <a:defRPr sz="2400" kern="1200">
                <a:solidFill>
                  <a:schemeClr val="tx1"/>
                </a:solidFill>
                <a:latin typeface="Tahoma" panose="020B0604030504040204" pitchFamily="34" charset="0"/>
                <a:ea typeface="+mn-ea"/>
                <a:cs typeface="+mn-cs"/>
              </a:defRPr>
            </a:lvl7pPr>
            <a:lvl8pPr marL="3200400" algn="l" defTabSz="914400" rtl="0" eaLnBrk="1" latinLnBrk="0" hangingPunct="1">
              <a:defRPr sz="2400" kern="1200">
                <a:solidFill>
                  <a:schemeClr val="tx1"/>
                </a:solidFill>
                <a:latin typeface="Tahoma" panose="020B0604030504040204" pitchFamily="34" charset="0"/>
                <a:ea typeface="+mn-ea"/>
                <a:cs typeface="+mn-cs"/>
              </a:defRPr>
            </a:lvl8pPr>
            <a:lvl9pPr marL="3657600" algn="l" defTabSz="914400" rtl="0" eaLnBrk="1" latinLnBrk="0" hangingPunct="1">
              <a:defRPr sz="2400" kern="1200">
                <a:solidFill>
                  <a:schemeClr val="tx1"/>
                </a:solidFill>
                <a:latin typeface="Tahoma" panose="020B0604030504040204" pitchFamily="34" charset="0"/>
                <a:ea typeface="+mn-ea"/>
                <a:cs typeface="+mn-cs"/>
              </a:defRPr>
            </a:lvl9pPr>
          </a:lstStyle>
          <a:p>
            <a:endParaRPr lang="en-US">
              <a:latin typeface="Arial" panose="020B0604020202020204" pitchFamily="34" charset="0"/>
              <a:cs typeface="Arial" panose="020B0604020202020204" pitchFamily="34" charset="0"/>
            </a:endParaRPr>
          </a:p>
        </p:txBody>
      </p:sp>
      <p:sp>
        <p:nvSpPr>
          <p:cNvPr id="6" name="Rectangle 5"/>
          <p:cNvSpPr>
            <a:spLocks noChangeArrowheads="1"/>
          </p:cNvSpPr>
          <p:nvPr/>
        </p:nvSpPr>
        <p:spPr bwMode="auto">
          <a:xfrm>
            <a:off x="1162050" y="2944498"/>
            <a:ext cx="6451600" cy="1849438"/>
          </a:xfrm>
          <a:prstGeom prst="rect">
            <a:avLst/>
          </a:prstGeom>
          <a:solidFill>
            <a:srgbClr val="FFFFFF"/>
          </a:solidFill>
          <a:ln w="12700">
            <a:solidFill>
              <a:srgbClr val="000000"/>
            </a:solidFill>
            <a:miter lim="800000"/>
            <a:headEnd/>
            <a:tailEnd/>
          </a:ln>
        </p:spPr>
        <p:txBody>
          <a:bodyPr/>
          <a:lstStyle>
            <a:defPPr>
              <a:defRPr lang="en-US"/>
            </a:defPPr>
            <a:lvl1pPr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5pPr>
            <a:lvl6pPr marL="2286000" algn="l" defTabSz="914400" rtl="0" eaLnBrk="1" latinLnBrk="0" hangingPunct="1">
              <a:defRPr sz="2400" kern="1200">
                <a:solidFill>
                  <a:schemeClr val="tx1"/>
                </a:solidFill>
                <a:latin typeface="Tahoma" panose="020B0604030504040204" pitchFamily="34" charset="0"/>
                <a:ea typeface="+mn-ea"/>
                <a:cs typeface="+mn-cs"/>
              </a:defRPr>
            </a:lvl6pPr>
            <a:lvl7pPr marL="2743200" algn="l" defTabSz="914400" rtl="0" eaLnBrk="1" latinLnBrk="0" hangingPunct="1">
              <a:defRPr sz="2400" kern="1200">
                <a:solidFill>
                  <a:schemeClr val="tx1"/>
                </a:solidFill>
                <a:latin typeface="Tahoma" panose="020B0604030504040204" pitchFamily="34" charset="0"/>
                <a:ea typeface="+mn-ea"/>
                <a:cs typeface="+mn-cs"/>
              </a:defRPr>
            </a:lvl7pPr>
            <a:lvl8pPr marL="3200400" algn="l" defTabSz="914400" rtl="0" eaLnBrk="1" latinLnBrk="0" hangingPunct="1">
              <a:defRPr sz="2400" kern="1200">
                <a:solidFill>
                  <a:schemeClr val="tx1"/>
                </a:solidFill>
                <a:latin typeface="Tahoma" panose="020B0604030504040204" pitchFamily="34" charset="0"/>
                <a:ea typeface="+mn-ea"/>
                <a:cs typeface="+mn-cs"/>
              </a:defRPr>
            </a:lvl8pPr>
            <a:lvl9pPr marL="3657600" algn="l" defTabSz="914400" rtl="0" eaLnBrk="1" latinLnBrk="0" hangingPunct="1">
              <a:defRPr sz="2400" kern="1200">
                <a:solidFill>
                  <a:schemeClr val="tx1"/>
                </a:solidFill>
                <a:latin typeface="Tahoma" panose="020B0604030504040204" pitchFamily="34" charset="0"/>
                <a:ea typeface="+mn-ea"/>
                <a:cs typeface="+mn-cs"/>
              </a:defRPr>
            </a:lvl9pPr>
          </a:lstStyle>
          <a:p>
            <a:endParaRPr lang="en-US">
              <a:latin typeface="Arial" panose="020B0604020202020204" pitchFamily="34" charset="0"/>
              <a:cs typeface="Arial" panose="020B0604020202020204" pitchFamily="34" charset="0"/>
            </a:endParaRPr>
          </a:p>
        </p:txBody>
      </p:sp>
      <p:sp>
        <p:nvSpPr>
          <p:cNvPr id="7" name="Rectangle 6"/>
          <p:cNvSpPr>
            <a:spLocks noChangeArrowheads="1"/>
          </p:cNvSpPr>
          <p:nvPr/>
        </p:nvSpPr>
        <p:spPr bwMode="auto">
          <a:xfrm>
            <a:off x="2366963" y="2944498"/>
            <a:ext cx="4014787" cy="658813"/>
          </a:xfrm>
          <a:prstGeom prst="rect">
            <a:avLst/>
          </a:prstGeom>
          <a:solidFill>
            <a:srgbClr val="919191"/>
          </a:solidFill>
          <a:ln w="12700">
            <a:solidFill>
              <a:srgbClr val="000000"/>
            </a:solidFill>
            <a:miter lim="800000"/>
            <a:headEnd/>
            <a:tailEnd/>
          </a:ln>
        </p:spPr>
        <p:txBody>
          <a:bodyPr/>
          <a:lstStyle>
            <a:defPPr>
              <a:defRPr lang="en-US"/>
            </a:defPPr>
            <a:lvl1pPr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5pPr>
            <a:lvl6pPr marL="2286000" algn="l" defTabSz="914400" rtl="0" eaLnBrk="1" latinLnBrk="0" hangingPunct="1">
              <a:defRPr sz="2400" kern="1200">
                <a:solidFill>
                  <a:schemeClr val="tx1"/>
                </a:solidFill>
                <a:latin typeface="Tahoma" panose="020B0604030504040204" pitchFamily="34" charset="0"/>
                <a:ea typeface="+mn-ea"/>
                <a:cs typeface="+mn-cs"/>
              </a:defRPr>
            </a:lvl6pPr>
            <a:lvl7pPr marL="2743200" algn="l" defTabSz="914400" rtl="0" eaLnBrk="1" latinLnBrk="0" hangingPunct="1">
              <a:defRPr sz="2400" kern="1200">
                <a:solidFill>
                  <a:schemeClr val="tx1"/>
                </a:solidFill>
                <a:latin typeface="Tahoma" panose="020B0604030504040204" pitchFamily="34" charset="0"/>
                <a:ea typeface="+mn-ea"/>
                <a:cs typeface="+mn-cs"/>
              </a:defRPr>
            </a:lvl7pPr>
            <a:lvl8pPr marL="3200400" algn="l" defTabSz="914400" rtl="0" eaLnBrk="1" latinLnBrk="0" hangingPunct="1">
              <a:defRPr sz="2400" kern="1200">
                <a:solidFill>
                  <a:schemeClr val="tx1"/>
                </a:solidFill>
                <a:latin typeface="Tahoma" panose="020B0604030504040204" pitchFamily="34" charset="0"/>
                <a:ea typeface="+mn-ea"/>
                <a:cs typeface="+mn-cs"/>
              </a:defRPr>
            </a:lvl8pPr>
            <a:lvl9pPr marL="3657600" algn="l" defTabSz="914400" rtl="0" eaLnBrk="1" latinLnBrk="0" hangingPunct="1">
              <a:defRPr sz="2400" kern="1200">
                <a:solidFill>
                  <a:schemeClr val="tx1"/>
                </a:solidFill>
                <a:latin typeface="Tahoma" panose="020B0604030504040204" pitchFamily="34" charset="0"/>
                <a:ea typeface="+mn-ea"/>
                <a:cs typeface="+mn-cs"/>
              </a:defRPr>
            </a:lvl9pPr>
          </a:lstStyle>
          <a:p>
            <a:endParaRPr lang="en-US">
              <a:latin typeface="Arial" panose="020B0604020202020204" pitchFamily="34" charset="0"/>
              <a:cs typeface="Arial" panose="020B0604020202020204" pitchFamily="34" charset="0"/>
            </a:endParaRPr>
          </a:p>
        </p:txBody>
      </p:sp>
      <p:sp>
        <p:nvSpPr>
          <p:cNvPr id="8" name="Rectangle 7"/>
          <p:cNvSpPr>
            <a:spLocks noChangeArrowheads="1"/>
          </p:cNvSpPr>
          <p:nvPr/>
        </p:nvSpPr>
        <p:spPr bwMode="auto">
          <a:xfrm>
            <a:off x="2460625" y="2957198"/>
            <a:ext cx="3797300" cy="587375"/>
          </a:xfrm>
          <a:prstGeom prst="rect">
            <a:avLst/>
          </a:prstGeom>
          <a:solidFill>
            <a:srgbClr val="618FFD"/>
          </a:solidFill>
          <a:ln w="12700">
            <a:solidFill>
              <a:srgbClr val="000000"/>
            </a:solidFill>
            <a:miter lim="800000"/>
            <a:headEnd/>
            <a:tailEnd/>
          </a:ln>
        </p:spPr>
        <p:txBody>
          <a:bodyPr/>
          <a:lstStyle>
            <a:defPPr>
              <a:defRPr lang="en-US"/>
            </a:defPPr>
            <a:lvl1pPr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5pPr>
            <a:lvl6pPr marL="2286000" algn="l" defTabSz="914400" rtl="0" eaLnBrk="1" latinLnBrk="0" hangingPunct="1">
              <a:defRPr sz="2400" kern="1200">
                <a:solidFill>
                  <a:schemeClr val="tx1"/>
                </a:solidFill>
                <a:latin typeface="Tahoma" panose="020B0604030504040204" pitchFamily="34" charset="0"/>
                <a:ea typeface="+mn-ea"/>
                <a:cs typeface="+mn-cs"/>
              </a:defRPr>
            </a:lvl6pPr>
            <a:lvl7pPr marL="2743200" algn="l" defTabSz="914400" rtl="0" eaLnBrk="1" latinLnBrk="0" hangingPunct="1">
              <a:defRPr sz="2400" kern="1200">
                <a:solidFill>
                  <a:schemeClr val="tx1"/>
                </a:solidFill>
                <a:latin typeface="Tahoma" panose="020B0604030504040204" pitchFamily="34" charset="0"/>
                <a:ea typeface="+mn-ea"/>
                <a:cs typeface="+mn-cs"/>
              </a:defRPr>
            </a:lvl7pPr>
            <a:lvl8pPr marL="3200400" algn="l" defTabSz="914400" rtl="0" eaLnBrk="1" latinLnBrk="0" hangingPunct="1">
              <a:defRPr sz="2400" kern="1200">
                <a:solidFill>
                  <a:schemeClr val="tx1"/>
                </a:solidFill>
                <a:latin typeface="Tahoma" panose="020B0604030504040204" pitchFamily="34" charset="0"/>
                <a:ea typeface="+mn-ea"/>
                <a:cs typeface="+mn-cs"/>
              </a:defRPr>
            </a:lvl8pPr>
            <a:lvl9pPr marL="3657600" algn="l" defTabSz="914400" rtl="0" eaLnBrk="1" latinLnBrk="0" hangingPunct="1">
              <a:defRPr sz="2400" kern="1200">
                <a:solidFill>
                  <a:schemeClr val="tx1"/>
                </a:solidFill>
                <a:latin typeface="Tahoma" panose="020B0604030504040204" pitchFamily="34" charset="0"/>
                <a:ea typeface="+mn-ea"/>
                <a:cs typeface="+mn-cs"/>
              </a:defRPr>
            </a:lvl9pPr>
          </a:lstStyle>
          <a:p>
            <a:endParaRPr lang="en-US">
              <a:latin typeface="Arial" panose="020B0604020202020204" pitchFamily="34" charset="0"/>
              <a:cs typeface="Arial" panose="020B0604020202020204" pitchFamily="34" charset="0"/>
            </a:endParaRPr>
          </a:p>
        </p:txBody>
      </p:sp>
      <p:sp>
        <p:nvSpPr>
          <p:cNvPr id="9" name="Rectangle 8"/>
          <p:cNvSpPr>
            <a:spLocks noChangeArrowheads="1"/>
          </p:cNvSpPr>
          <p:nvPr/>
        </p:nvSpPr>
        <p:spPr bwMode="auto">
          <a:xfrm>
            <a:off x="2366963" y="4133536"/>
            <a:ext cx="4014787" cy="677862"/>
          </a:xfrm>
          <a:prstGeom prst="rect">
            <a:avLst/>
          </a:prstGeom>
          <a:solidFill>
            <a:srgbClr val="919191"/>
          </a:solidFill>
          <a:ln w="12700">
            <a:solidFill>
              <a:srgbClr val="000000"/>
            </a:solidFill>
            <a:miter lim="800000"/>
            <a:headEnd/>
            <a:tailEnd/>
          </a:ln>
        </p:spPr>
        <p:txBody>
          <a:bodyPr/>
          <a:lstStyle>
            <a:defPPr>
              <a:defRPr lang="en-US"/>
            </a:defPPr>
            <a:lvl1pPr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5pPr>
            <a:lvl6pPr marL="2286000" algn="l" defTabSz="914400" rtl="0" eaLnBrk="1" latinLnBrk="0" hangingPunct="1">
              <a:defRPr sz="2400" kern="1200">
                <a:solidFill>
                  <a:schemeClr val="tx1"/>
                </a:solidFill>
                <a:latin typeface="Tahoma" panose="020B0604030504040204" pitchFamily="34" charset="0"/>
                <a:ea typeface="+mn-ea"/>
                <a:cs typeface="+mn-cs"/>
              </a:defRPr>
            </a:lvl6pPr>
            <a:lvl7pPr marL="2743200" algn="l" defTabSz="914400" rtl="0" eaLnBrk="1" latinLnBrk="0" hangingPunct="1">
              <a:defRPr sz="2400" kern="1200">
                <a:solidFill>
                  <a:schemeClr val="tx1"/>
                </a:solidFill>
                <a:latin typeface="Tahoma" panose="020B0604030504040204" pitchFamily="34" charset="0"/>
                <a:ea typeface="+mn-ea"/>
                <a:cs typeface="+mn-cs"/>
              </a:defRPr>
            </a:lvl7pPr>
            <a:lvl8pPr marL="3200400" algn="l" defTabSz="914400" rtl="0" eaLnBrk="1" latinLnBrk="0" hangingPunct="1">
              <a:defRPr sz="2400" kern="1200">
                <a:solidFill>
                  <a:schemeClr val="tx1"/>
                </a:solidFill>
                <a:latin typeface="Tahoma" panose="020B0604030504040204" pitchFamily="34" charset="0"/>
                <a:ea typeface="+mn-ea"/>
                <a:cs typeface="+mn-cs"/>
              </a:defRPr>
            </a:lvl8pPr>
            <a:lvl9pPr marL="3657600" algn="l" defTabSz="914400" rtl="0" eaLnBrk="1" latinLnBrk="0" hangingPunct="1">
              <a:defRPr sz="2400" kern="1200">
                <a:solidFill>
                  <a:schemeClr val="tx1"/>
                </a:solidFill>
                <a:latin typeface="Tahoma" panose="020B0604030504040204" pitchFamily="34" charset="0"/>
                <a:ea typeface="+mn-ea"/>
                <a:cs typeface="+mn-cs"/>
              </a:defRPr>
            </a:lvl9pPr>
          </a:lstStyle>
          <a:p>
            <a:endParaRPr lang="en-US">
              <a:latin typeface="Arial" panose="020B0604020202020204" pitchFamily="34" charset="0"/>
              <a:cs typeface="Arial" panose="020B0604020202020204" pitchFamily="34" charset="0"/>
            </a:endParaRPr>
          </a:p>
        </p:txBody>
      </p:sp>
      <p:grpSp>
        <p:nvGrpSpPr>
          <p:cNvPr id="10" name="Group 9"/>
          <p:cNvGrpSpPr>
            <a:grpSpLocks/>
          </p:cNvGrpSpPr>
          <p:nvPr/>
        </p:nvGrpSpPr>
        <p:grpSpPr bwMode="auto">
          <a:xfrm>
            <a:off x="6373818" y="2938836"/>
            <a:ext cx="1231901" cy="1875744"/>
            <a:chOff x="4159" y="1855"/>
            <a:chExt cx="776" cy="1404"/>
          </a:xfrm>
        </p:grpSpPr>
        <p:sp>
          <p:nvSpPr>
            <p:cNvPr id="69" name="Line 9"/>
            <p:cNvSpPr>
              <a:spLocks noChangeShapeType="1"/>
            </p:cNvSpPr>
            <p:nvPr/>
          </p:nvSpPr>
          <p:spPr bwMode="auto">
            <a:xfrm>
              <a:off x="4166" y="3251"/>
              <a:ext cx="769"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5pPr>
              <a:lvl6pPr marL="2286000" algn="l" defTabSz="914400" rtl="0" eaLnBrk="1" latinLnBrk="0" hangingPunct="1">
                <a:defRPr sz="2400" kern="1200">
                  <a:solidFill>
                    <a:schemeClr val="tx1"/>
                  </a:solidFill>
                  <a:latin typeface="Tahoma" panose="020B0604030504040204" pitchFamily="34" charset="0"/>
                  <a:ea typeface="+mn-ea"/>
                  <a:cs typeface="+mn-cs"/>
                </a:defRPr>
              </a:lvl6pPr>
              <a:lvl7pPr marL="2743200" algn="l" defTabSz="914400" rtl="0" eaLnBrk="1" latinLnBrk="0" hangingPunct="1">
                <a:defRPr sz="2400" kern="1200">
                  <a:solidFill>
                    <a:schemeClr val="tx1"/>
                  </a:solidFill>
                  <a:latin typeface="Tahoma" panose="020B0604030504040204" pitchFamily="34" charset="0"/>
                  <a:ea typeface="+mn-ea"/>
                  <a:cs typeface="+mn-cs"/>
                </a:defRPr>
              </a:lvl7pPr>
              <a:lvl8pPr marL="3200400" algn="l" defTabSz="914400" rtl="0" eaLnBrk="1" latinLnBrk="0" hangingPunct="1">
                <a:defRPr sz="2400" kern="1200">
                  <a:solidFill>
                    <a:schemeClr val="tx1"/>
                  </a:solidFill>
                  <a:latin typeface="Tahoma" panose="020B0604030504040204" pitchFamily="34" charset="0"/>
                  <a:ea typeface="+mn-ea"/>
                  <a:cs typeface="+mn-cs"/>
                </a:defRPr>
              </a:lvl8pPr>
              <a:lvl9pPr marL="3657600" algn="l" defTabSz="914400" rtl="0" eaLnBrk="1" latinLnBrk="0" hangingPunct="1">
                <a:defRPr sz="2400" kern="1200">
                  <a:solidFill>
                    <a:schemeClr val="tx1"/>
                  </a:solidFill>
                  <a:latin typeface="Tahoma" panose="020B0604030504040204" pitchFamily="34" charset="0"/>
                  <a:ea typeface="+mn-ea"/>
                  <a:cs typeface="+mn-cs"/>
                </a:defRPr>
              </a:lvl9pPr>
            </a:lstStyle>
            <a:p>
              <a:endParaRPr lang="en-US">
                <a:latin typeface="Arial" panose="020B0604020202020204" pitchFamily="34" charset="0"/>
                <a:cs typeface="Arial" panose="020B0604020202020204" pitchFamily="34" charset="0"/>
              </a:endParaRPr>
            </a:p>
          </p:txBody>
        </p:sp>
        <p:sp>
          <p:nvSpPr>
            <p:cNvPr id="70" name="Line 10"/>
            <p:cNvSpPr>
              <a:spLocks noChangeShapeType="1"/>
            </p:cNvSpPr>
            <p:nvPr/>
          </p:nvSpPr>
          <p:spPr bwMode="auto">
            <a:xfrm>
              <a:off x="4927" y="1855"/>
              <a:ext cx="1" cy="1404"/>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5pPr>
              <a:lvl6pPr marL="2286000" algn="l" defTabSz="914400" rtl="0" eaLnBrk="1" latinLnBrk="0" hangingPunct="1">
                <a:defRPr sz="2400" kern="1200">
                  <a:solidFill>
                    <a:schemeClr val="tx1"/>
                  </a:solidFill>
                  <a:latin typeface="Tahoma" panose="020B0604030504040204" pitchFamily="34" charset="0"/>
                  <a:ea typeface="+mn-ea"/>
                  <a:cs typeface="+mn-cs"/>
                </a:defRPr>
              </a:lvl6pPr>
              <a:lvl7pPr marL="2743200" algn="l" defTabSz="914400" rtl="0" eaLnBrk="1" latinLnBrk="0" hangingPunct="1">
                <a:defRPr sz="2400" kern="1200">
                  <a:solidFill>
                    <a:schemeClr val="tx1"/>
                  </a:solidFill>
                  <a:latin typeface="Tahoma" panose="020B0604030504040204" pitchFamily="34" charset="0"/>
                  <a:ea typeface="+mn-ea"/>
                  <a:cs typeface="+mn-cs"/>
                </a:defRPr>
              </a:lvl7pPr>
              <a:lvl8pPr marL="3200400" algn="l" defTabSz="914400" rtl="0" eaLnBrk="1" latinLnBrk="0" hangingPunct="1">
                <a:defRPr sz="2400" kern="1200">
                  <a:solidFill>
                    <a:schemeClr val="tx1"/>
                  </a:solidFill>
                  <a:latin typeface="Tahoma" panose="020B0604030504040204" pitchFamily="34" charset="0"/>
                  <a:ea typeface="+mn-ea"/>
                  <a:cs typeface="+mn-cs"/>
                </a:defRPr>
              </a:lvl8pPr>
              <a:lvl9pPr marL="3657600" algn="l" defTabSz="914400" rtl="0" eaLnBrk="1" latinLnBrk="0" hangingPunct="1">
                <a:defRPr sz="2400" kern="1200">
                  <a:solidFill>
                    <a:schemeClr val="tx1"/>
                  </a:solidFill>
                  <a:latin typeface="Tahoma" panose="020B0604030504040204" pitchFamily="34" charset="0"/>
                  <a:ea typeface="+mn-ea"/>
                  <a:cs typeface="+mn-cs"/>
                </a:defRPr>
              </a:lvl9pPr>
            </a:lstStyle>
            <a:p>
              <a:endParaRPr lang="en-US">
                <a:latin typeface="Arial" panose="020B0604020202020204" pitchFamily="34" charset="0"/>
                <a:cs typeface="Arial" panose="020B0604020202020204" pitchFamily="34" charset="0"/>
              </a:endParaRPr>
            </a:p>
          </p:txBody>
        </p:sp>
        <p:sp>
          <p:nvSpPr>
            <p:cNvPr id="71" name="Line 11"/>
            <p:cNvSpPr>
              <a:spLocks noChangeShapeType="1"/>
            </p:cNvSpPr>
            <p:nvPr/>
          </p:nvSpPr>
          <p:spPr bwMode="auto">
            <a:xfrm>
              <a:off x="4159" y="1855"/>
              <a:ext cx="768"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5pPr>
              <a:lvl6pPr marL="2286000" algn="l" defTabSz="914400" rtl="0" eaLnBrk="1" latinLnBrk="0" hangingPunct="1">
                <a:defRPr sz="2400" kern="1200">
                  <a:solidFill>
                    <a:schemeClr val="tx1"/>
                  </a:solidFill>
                  <a:latin typeface="Tahoma" panose="020B0604030504040204" pitchFamily="34" charset="0"/>
                  <a:ea typeface="+mn-ea"/>
                  <a:cs typeface="+mn-cs"/>
                </a:defRPr>
              </a:lvl6pPr>
              <a:lvl7pPr marL="2743200" algn="l" defTabSz="914400" rtl="0" eaLnBrk="1" latinLnBrk="0" hangingPunct="1">
                <a:defRPr sz="2400" kern="1200">
                  <a:solidFill>
                    <a:schemeClr val="tx1"/>
                  </a:solidFill>
                  <a:latin typeface="Tahoma" panose="020B0604030504040204" pitchFamily="34" charset="0"/>
                  <a:ea typeface="+mn-ea"/>
                  <a:cs typeface="+mn-cs"/>
                </a:defRPr>
              </a:lvl7pPr>
              <a:lvl8pPr marL="3200400" algn="l" defTabSz="914400" rtl="0" eaLnBrk="1" latinLnBrk="0" hangingPunct="1">
                <a:defRPr sz="2400" kern="1200">
                  <a:solidFill>
                    <a:schemeClr val="tx1"/>
                  </a:solidFill>
                  <a:latin typeface="Tahoma" panose="020B0604030504040204" pitchFamily="34" charset="0"/>
                  <a:ea typeface="+mn-ea"/>
                  <a:cs typeface="+mn-cs"/>
                </a:defRPr>
              </a:lvl8pPr>
              <a:lvl9pPr marL="3657600" algn="l" defTabSz="914400" rtl="0" eaLnBrk="1" latinLnBrk="0" hangingPunct="1">
                <a:defRPr sz="2400" kern="1200">
                  <a:solidFill>
                    <a:schemeClr val="tx1"/>
                  </a:solidFill>
                  <a:latin typeface="Tahoma" panose="020B0604030504040204" pitchFamily="34" charset="0"/>
                  <a:ea typeface="+mn-ea"/>
                  <a:cs typeface="+mn-cs"/>
                </a:defRPr>
              </a:lvl9pPr>
            </a:lstStyle>
            <a:p>
              <a:endParaRPr lang="en-US">
                <a:latin typeface="Arial" panose="020B0604020202020204" pitchFamily="34" charset="0"/>
                <a:cs typeface="Arial" panose="020B0604020202020204" pitchFamily="34" charset="0"/>
              </a:endParaRPr>
            </a:p>
          </p:txBody>
        </p:sp>
      </p:grpSp>
      <p:sp>
        <p:nvSpPr>
          <p:cNvPr id="11" name="Rectangle 10"/>
          <p:cNvSpPr>
            <a:spLocks noChangeArrowheads="1"/>
          </p:cNvSpPr>
          <p:nvPr/>
        </p:nvSpPr>
        <p:spPr bwMode="auto">
          <a:xfrm>
            <a:off x="4044950" y="2655573"/>
            <a:ext cx="271463" cy="334963"/>
          </a:xfrm>
          <a:prstGeom prst="rect">
            <a:avLst/>
          </a:prstGeom>
          <a:solidFill>
            <a:srgbClr val="618FFD"/>
          </a:solidFill>
          <a:ln w="12700">
            <a:solidFill>
              <a:srgbClr val="000000"/>
            </a:solidFill>
            <a:miter lim="800000"/>
            <a:headEnd/>
            <a:tailEnd/>
          </a:ln>
        </p:spPr>
        <p:txBody>
          <a:bodyPr/>
          <a:lstStyle>
            <a:defPPr>
              <a:defRPr lang="en-US"/>
            </a:defPPr>
            <a:lvl1pPr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5pPr>
            <a:lvl6pPr marL="2286000" algn="l" defTabSz="914400" rtl="0" eaLnBrk="1" latinLnBrk="0" hangingPunct="1">
              <a:defRPr sz="2400" kern="1200">
                <a:solidFill>
                  <a:schemeClr val="tx1"/>
                </a:solidFill>
                <a:latin typeface="Tahoma" panose="020B0604030504040204" pitchFamily="34" charset="0"/>
                <a:ea typeface="+mn-ea"/>
                <a:cs typeface="+mn-cs"/>
              </a:defRPr>
            </a:lvl6pPr>
            <a:lvl7pPr marL="2743200" algn="l" defTabSz="914400" rtl="0" eaLnBrk="1" latinLnBrk="0" hangingPunct="1">
              <a:defRPr sz="2400" kern="1200">
                <a:solidFill>
                  <a:schemeClr val="tx1"/>
                </a:solidFill>
                <a:latin typeface="Tahoma" panose="020B0604030504040204" pitchFamily="34" charset="0"/>
                <a:ea typeface="+mn-ea"/>
                <a:cs typeface="+mn-cs"/>
              </a:defRPr>
            </a:lvl7pPr>
            <a:lvl8pPr marL="3200400" algn="l" defTabSz="914400" rtl="0" eaLnBrk="1" latinLnBrk="0" hangingPunct="1">
              <a:defRPr sz="2400" kern="1200">
                <a:solidFill>
                  <a:schemeClr val="tx1"/>
                </a:solidFill>
                <a:latin typeface="Tahoma" panose="020B0604030504040204" pitchFamily="34" charset="0"/>
                <a:ea typeface="+mn-ea"/>
                <a:cs typeface="+mn-cs"/>
              </a:defRPr>
            </a:lvl8pPr>
            <a:lvl9pPr marL="3657600" algn="l" defTabSz="914400" rtl="0" eaLnBrk="1" latinLnBrk="0" hangingPunct="1">
              <a:defRPr sz="2400" kern="1200">
                <a:solidFill>
                  <a:schemeClr val="tx1"/>
                </a:solidFill>
                <a:latin typeface="Tahoma" panose="020B0604030504040204" pitchFamily="34" charset="0"/>
                <a:ea typeface="+mn-ea"/>
                <a:cs typeface="+mn-cs"/>
              </a:defRPr>
            </a:lvl9pPr>
          </a:lstStyle>
          <a:p>
            <a:endParaRPr lang="en-US">
              <a:latin typeface="Arial" panose="020B0604020202020204" pitchFamily="34" charset="0"/>
              <a:cs typeface="Arial" panose="020B0604020202020204" pitchFamily="34" charset="0"/>
            </a:endParaRPr>
          </a:p>
        </p:txBody>
      </p:sp>
      <p:sp>
        <p:nvSpPr>
          <p:cNvPr id="12" name="Rectangle 11"/>
          <p:cNvSpPr>
            <a:spLocks noChangeArrowheads="1"/>
          </p:cNvSpPr>
          <p:nvPr/>
        </p:nvSpPr>
        <p:spPr bwMode="auto">
          <a:xfrm>
            <a:off x="2446338" y="4192273"/>
            <a:ext cx="3797300" cy="612775"/>
          </a:xfrm>
          <a:prstGeom prst="rect">
            <a:avLst/>
          </a:prstGeom>
          <a:solidFill>
            <a:srgbClr val="618FFD"/>
          </a:solidFill>
          <a:ln w="12700">
            <a:solidFill>
              <a:srgbClr val="000000"/>
            </a:solidFill>
            <a:miter lim="800000"/>
            <a:headEnd/>
            <a:tailEnd/>
          </a:ln>
        </p:spPr>
        <p:txBody>
          <a:bodyPr/>
          <a:lstStyle>
            <a:defPPr>
              <a:defRPr lang="en-US"/>
            </a:defPPr>
            <a:lvl1pPr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5pPr>
            <a:lvl6pPr marL="2286000" algn="l" defTabSz="914400" rtl="0" eaLnBrk="1" latinLnBrk="0" hangingPunct="1">
              <a:defRPr sz="2400" kern="1200">
                <a:solidFill>
                  <a:schemeClr val="tx1"/>
                </a:solidFill>
                <a:latin typeface="Tahoma" panose="020B0604030504040204" pitchFamily="34" charset="0"/>
                <a:ea typeface="+mn-ea"/>
                <a:cs typeface="+mn-cs"/>
              </a:defRPr>
            </a:lvl6pPr>
            <a:lvl7pPr marL="2743200" algn="l" defTabSz="914400" rtl="0" eaLnBrk="1" latinLnBrk="0" hangingPunct="1">
              <a:defRPr sz="2400" kern="1200">
                <a:solidFill>
                  <a:schemeClr val="tx1"/>
                </a:solidFill>
                <a:latin typeface="Tahoma" panose="020B0604030504040204" pitchFamily="34" charset="0"/>
                <a:ea typeface="+mn-ea"/>
                <a:cs typeface="+mn-cs"/>
              </a:defRPr>
            </a:lvl7pPr>
            <a:lvl8pPr marL="3200400" algn="l" defTabSz="914400" rtl="0" eaLnBrk="1" latinLnBrk="0" hangingPunct="1">
              <a:defRPr sz="2400" kern="1200">
                <a:solidFill>
                  <a:schemeClr val="tx1"/>
                </a:solidFill>
                <a:latin typeface="Tahoma" panose="020B0604030504040204" pitchFamily="34" charset="0"/>
                <a:ea typeface="+mn-ea"/>
                <a:cs typeface="+mn-cs"/>
              </a:defRPr>
            </a:lvl8pPr>
            <a:lvl9pPr marL="3657600" algn="l" defTabSz="914400" rtl="0" eaLnBrk="1" latinLnBrk="0" hangingPunct="1">
              <a:defRPr sz="2400" kern="1200">
                <a:solidFill>
                  <a:schemeClr val="tx1"/>
                </a:solidFill>
                <a:latin typeface="Tahoma" panose="020B0604030504040204" pitchFamily="34" charset="0"/>
                <a:ea typeface="+mn-ea"/>
                <a:cs typeface="+mn-cs"/>
              </a:defRPr>
            </a:lvl9pPr>
          </a:lstStyle>
          <a:p>
            <a:endParaRPr lang="en-US">
              <a:latin typeface="Arial" panose="020B0604020202020204" pitchFamily="34" charset="0"/>
              <a:cs typeface="Arial" panose="020B0604020202020204" pitchFamily="34" charset="0"/>
            </a:endParaRPr>
          </a:p>
        </p:txBody>
      </p:sp>
      <p:sp>
        <p:nvSpPr>
          <p:cNvPr id="13" name="Rectangle 12"/>
          <p:cNvSpPr>
            <a:spLocks noChangeArrowheads="1"/>
          </p:cNvSpPr>
          <p:nvPr/>
        </p:nvSpPr>
        <p:spPr bwMode="auto">
          <a:xfrm>
            <a:off x="1455738" y="2636523"/>
            <a:ext cx="214312" cy="312738"/>
          </a:xfrm>
          <a:prstGeom prst="rect">
            <a:avLst/>
          </a:prstGeom>
          <a:solidFill>
            <a:srgbClr val="FFFFFF"/>
          </a:solidFill>
          <a:ln w="12700">
            <a:solidFill>
              <a:srgbClr val="000000"/>
            </a:solidFill>
            <a:miter lim="800000"/>
            <a:headEnd/>
            <a:tailEnd/>
          </a:ln>
        </p:spPr>
        <p:txBody>
          <a:bodyPr/>
          <a:lstStyle>
            <a:defPPr>
              <a:defRPr lang="en-US"/>
            </a:defPPr>
            <a:lvl1pPr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5pPr>
            <a:lvl6pPr marL="2286000" algn="l" defTabSz="914400" rtl="0" eaLnBrk="1" latinLnBrk="0" hangingPunct="1">
              <a:defRPr sz="2400" kern="1200">
                <a:solidFill>
                  <a:schemeClr val="tx1"/>
                </a:solidFill>
                <a:latin typeface="Tahoma" panose="020B0604030504040204" pitchFamily="34" charset="0"/>
                <a:ea typeface="+mn-ea"/>
                <a:cs typeface="+mn-cs"/>
              </a:defRPr>
            </a:lvl6pPr>
            <a:lvl7pPr marL="2743200" algn="l" defTabSz="914400" rtl="0" eaLnBrk="1" latinLnBrk="0" hangingPunct="1">
              <a:defRPr sz="2400" kern="1200">
                <a:solidFill>
                  <a:schemeClr val="tx1"/>
                </a:solidFill>
                <a:latin typeface="Tahoma" panose="020B0604030504040204" pitchFamily="34" charset="0"/>
                <a:ea typeface="+mn-ea"/>
                <a:cs typeface="+mn-cs"/>
              </a:defRPr>
            </a:lvl7pPr>
            <a:lvl8pPr marL="3200400" algn="l" defTabSz="914400" rtl="0" eaLnBrk="1" latinLnBrk="0" hangingPunct="1">
              <a:defRPr sz="2400" kern="1200">
                <a:solidFill>
                  <a:schemeClr val="tx1"/>
                </a:solidFill>
                <a:latin typeface="Tahoma" panose="020B0604030504040204" pitchFamily="34" charset="0"/>
                <a:ea typeface="+mn-ea"/>
                <a:cs typeface="+mn-cs"/>
              </a:defRPr>
            </a:lvl8pPr>
            <a:lvl9pPr marL="3657600" algn="l" defTabSz="914400" rtl="0" eaLnBrk="1" latinLnBrk="0" hangingPunct="1">
              <a:defRPr sz="2400" kern="1200">
                <a:solidFill>
                  <a:schemeClr val="tx1"/>
                </a:solidFill>
                <a:latin typeface="Tahoma" panose="020B0604030504040204" pitchFamily="34" charset="0"/>
                <a:ea typeface="+mn-ea"/>
                <a:cs typeface="+mn-cs"/>
              </a:defRPr>
            </a:lvl9pPr>
          </a:lstStyle>
          <a:p>
            <a:endParaRPr lang="en-US">
              <a:latin typeface="Arial" panose="020B0604020202020204" pitchFamily="34" charset="0"/>
              <a:cs typeface="Arial" panose="020B0604020202020204" pitchFamily="34" charset="0"/>
            </a:endParaRPr>
          </a:p>
        </p:txBody>
      </p:sp>
      <p:sp>
        <p:nvSpPr>
          <p:cNvPr id="14" name="Rectangle 13"/>
          <p:cNvSpPr>
            <a:spLocks noChangeArrowheads="1"/>
          </p:cNvSpPr>
          <p:nvPr/>
        </p:nvSpPr>
        <p:spPr bwMode="auto">
          <a:xfrm flipV="1">
            <a:off x="6916738" y="4792348"/>
            <a:ext cx="214312" cy="311150"/>
          </a:xfrm>
          <a:prstGeom prst="rect">
            <a:avLst/>
          </a:prstGeom>
          <a:blipFill dpi="0" rotWithShape="0">
            <a:blip r:embed="rId3"/>
            <a:srcRect/>
            <a:tile tx="0" ty="0" sx="100000" sy="100000" flip="none" algn="tl"/>
          </a:blipFill>
          <a:ln w="12700">
            <a:solidFill>
              <a:srgbClr val="000000"/>
            </a:solidFill>
            <a:miter lim="800000"/>
            <a:headEnd/>
            <a:tailEnd/>
          </a:ln>
        </p:spPr>
        <p:txBody>
          <a:bodyPr/>
          <a:lstStyle>
            <a:defPPr>
              <a:defRPr lang="en-US"/>
            </a:defPPr>
            <a:lvl1pPr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5pPr>
            <a:lvl6pPr marL="2286000" algn="l" defTabSz="914400" rtl="0" eaLnBrk="1" latinLnBrk="0" hangingPunct="1">
              <a:defRPr sz="2400" kern="1200">
                <a:solidFill>
                  <a:schemeClr val="tx1"/>
                </a:solidFill>
                <a:latin typeface="Tahoma" panose="020B0604030504040204" pitchFamily="34" charset="0"/>
                <a:ea typeface="+mn-ea"/>
                <a:cs typeface="+mn-cs"/>
              </a:defRPr>
            </a:lvl6pPr>
            <a:lvl7pPr marL="2743200" algn="l" defTabSz="914400" rtl="0" eaLnBrk="1" latinLnBrk="0" hangingPunct="1">
              <a:defRPr sz="2400" kern="1200">
                <a:solidFill>
                  <a:schemeClr val="tx1"/>
                </a:solidFill>
                <a:latin typeface="Tahoma" panose="020B0604030504040204" pitchFamily="34" charset="0"/>
                <a:ea typeface="+mn-ea"/>
                <a:cs typeface="+mn-cs"/>
              </a:defRPr>
            </a:lvl7pPr>
            <a:lvl8pPr marL="3200400" algn="l" defTabSz="914400" rtl="0" eaLnBrk="1" latinLnBrk="0" hangingPunct="1">
              <a:defRPr sz="2400" kern="1200">
                <a:solidFill>
                  <a:schemeClr val="tx1"/>
                </a:solidFill>
                <a:latin typeface="Tahoma" panose="020B0604030504040204" pitchFamily="34" charset="0"/>
                <a:ea typeface="+mn-ea"/>
                <a:cs typeface="+mn-cs"/>
              </a:defRPr>
            </a:lvl8pPr>
            <a:lvl9pPr marL="3657600" algn="l" defTabSz="914400" rtl="0" eaLnBrk="1" latinLnBrk="0" hangingPunct="1">
              <a:defRPr sz="2400" kern="1200">
                <a:solidFill>
                  <a:schemeClr val="tx1"/>
                </a:solidFill>
                <a:latin typeface="Tahoma" panose="020B0604030504040204" pitchFamily="34" charset="0"/>
                <a:ea typeface="+mn-ea"/>
                <a:cs typeface="+mn-cs"/>
              </a:defRPr>
            </a:lvl9pPr>
          </a:lstStyle>
          <a:p>
            <a:endParaRPr lang="en-US">
              <a:latin typeface="Arial" panose="020B0604020202020204" pitchFamily="34" charset="0"/>
              <a:cs typeface="Arial" panose="020B0604020202020204" pitchFamily="34" charset="0"/>
            </a:endParaRPr>
          </a:p>
        </p:txBody>
      </p:sp>
      <p:sp>
        <p:nvSpPr>
          <p:cNvPr id="15" name="Rectangle 14"/>
          <p:cNvSpPr>
            <a:spLocks noChangeArrowheads="1"/>
          </p:cNvSpPr>
          <p:nvPr/>
        </p:nvSpPr>
        <p:spPr bwMode="auto">
          <a:xfrm>
            <a:off x="4089400" y="4744723"/>
            <a:ext cx="271463" cy="336550"/>
          </a:xfrm>
          <a:prstGeom prst="rect">
            <a:avLst/>
          </a:prstGeom>
          <a:solidFill>
            <a:srgbClr val="618FFD"/>
          </a:solidFill>
          <a:ln w="12700">
            <a:solidFill>
              <a:srgbClr val="000000"/>
            </a:solidFill>
            <a:miter lim="800000"/>
            <a:headEnd/>
            <a:tailEnd/>
          </a:ln>
        </p:spPr>
        <p:txBody>
          <a:bodyPr/>
          <a:lstStyle>
            <a:defPPr>
              <a:defRPr lang="en-US"/>
            </a:defPPr>
            <a:lvl1pPr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5pPr>
            <a:lvl6pPr marL="2286000" algn="l" defTabSz="914400" rtl="0" eaLnBrk="1" latinLnBrk="0" hangingPunct="1">
              <a:defRPr sz="2400" kern="1200">
                <a:solidFill>
                  <a:schemeClr val="tx1"/>
                </a:solidFill>
                <a:latin typeface="Tahoma" panose="020B0604030504040204" pitchFamily="34" charset="0"/>
                <a:ea typeface="+mn-ea"/>
                <a:cs typeface="+mn-cs"/>
              </a:defRPr>
            </a:lvl6pPr>
            <a:lvl7pPr marL="2743200" algn="l" defTabSz="914400" rtl="0" eaLnBrk="1" latinLnBrk="0" hangingPunct="1">
              <a:defRPr sz="2400" kern="1200">
                <a:solidFill>
                  <a:schemeClr val="tx1"/>
                </a:solidFill>
                <a:latin typeface="Tahoma" panose="020B0604030504040204" pitchFamily="34" charset="0"/>
                <a:ea typeface="+mn-ea"/>
                <a:cs typeface="+mn-cs"/>
              </a:defRPr>
            </a:lvl7pPr>
            <a:lvl8pPr marL="3200400" algn="l" defTabSz="914400" rtl="0" eaLnBrk="1" latinLnBrk="0" hangingPunct="1">
              <a:defRPr sz="2400" kern="1200">
                <a:solidFill>
                  <a:schemeClr val="tx1"/>
                </a:solidFill>
                <a:latin typeface="Tahoma" panose="020B0604030504040204" pitchFamily="34" charset="0"/>
                <a:ea typeface="+mn-ea"/>
                <a:cs typeface="+mn-cs"/>
              </a:defRPr>
            </a:lvl8pPr>
            <a:lvl9pPr marL="3657600" algn="l" defTabSz="914400" rtl="0" eaLnBrk="1" latinLnBrk="0" hangingPunct="1">
              <a:defRPr sz="2400" kern="1200">
                <a:solidFill>
                  <a:schemeClr val="tx1"/>
                </a:solidFill>
                <a:latin typeface="Tahoma" panose="020B0604030504040204" pitchFamily="34" charset="0"/>
                <a:ea typeface="+mn-ea"/>
                <a:cs typeface="+mn-cs"/>
              </a:defRPr>
            </a:lvl9pPr>
          </a:lstStyle>
          <a:p>
            <a:endParaRPr lang="en-US">
              <a:latin typeface="Arial" panose="020B0604020202020204" pitchFamily="34" charset="0"/>
              <a:cs typeface="Arial" panose="020B0604020202020204" pitchFamily="34" charset="0"/>
            </a:endParaRPr>
          </a:p>
        </p:txBody>
      </p:sp>
      <p:grpSp>
        <p:nvGrpSpPr>
          <p:cNvPr id="16" name="Group 15"/>
          <p:cNvGrpSpPr>
            <a:grpSpLocks/>
          </p:cNvGrpSpPr>
          <p:nvPr/>
        </p:nvGrpSpPr>
        <p:grpSpPr bwMode="auto">
          <a:xfrm>
            <a:off x="1268414" y="3933517"/>
            <a:ext cx="2649538" cy="2206628"/>
            <a:chOff x="847" y="2767"/>
            <a:chExt cx="1669" cy="1390"/>
          </a:xfrm>
        </p:grpSpPr>
        <p:sp>
          <p:nvSpPr>
            <p:cNvPr id="67" name="Rectangle 66"/>
            <p:cNvSpPr>
              <a:spLocks noChangeArrowheads="1"/>
            </p:cNvSpPr>
            <p:nvPr/>
          </p:nvSpPr>
          <p:spPr bwMode="auto">
            <a:xfrm>
              <a:off x="2036" y="2767"/>
              <a:ext cx="480" cy="225"/>
            </a:xfrm>
            <a:prstGeom prst="rect">
              <a:avLst/>
            </a:prstGeom>
            <a:noFill/>
            <a:ln w="38100">
              <a:solidFill>
                <a:srgbClr val="000000"/>
              </a:solidFill>
              <a:prstDash val="dash"/>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5pPr>
              <a:lvl6pPr marL="2286000" algn="l" defTabSz="914400" rtl="0" eaLnBrk="1" latinLnBrk="0" hangingPunct="1">
                <a:defRPr sz="2400" kern="1200">
                  <a:solidFill>
                    <a:schemeClr val="tx1"/>
                  </a:solidFill>
                  <a:latin typeface="Tahoma" panose="020B0604030504040204" pitchFamily="34" charset="0"/>
                  <a:ea typeface="+mn-ea"/>
                  <a:cs typeface="+mn-cs"/>
                </a:defRPr>
              </a:lvl6pPr>
              <a:lvl7pPr marL="2743200" algn="l" defTabSz="914400" rtl="0" eaLnBrk="1" latinLnBrk="0" hangingPunct="1">
                <a:defRPr sz="2400" kern="1200">
                  <a:solidFill>
                    <a:schemeClr val="tx1"/>
                  </a:solidFill>
                  <a:latin typeface="Tahoma" panose="020B0604030504040204" pitchFamily="34" charset="0"/>
                  <a:ea typeface="+mn-ea"/>
                  <a:cs typeface="+mn-cs"/>
                </a:defRPr>
              </a:lvl7pPr>
              <a:lvl8pPr marL="3200400" algn="l" defTabSz="914400" rtl="0" eaLnBrk="1" latinLnBrk="0" hangingPunct="1">
                <a:defRPr sz="2400" kern="1200">
                  <a:solidFill>
                    <a:schemeClr val="tx1"/>
                  </a:solidFill>
                  <a:latin typeface="Tahoma" panose="020B0604030504040204" pitchFamily="34" charset="0"/>
                  <a:ea typeface="+mn-ea"/>
                  <a:cs typeface="+mn-cs"/>
                </a:defRPr>
              </a:lvl8pPr>
              <a:lvl9pPr marL="3657600" algn="l" defTabSz="914400" rtl="0" eaLnBrk="1" latinLnBrk="0" hangingPunct="1">
                <a:defRPr sz="2400" kern="1200">
                  <a:solidFill>
                    <a:schemeClr val="tx1"/>
                  </a:solidFill>
                  <a:latin typeface="Tahoma" panose="020B0604030504040204" pitchFamily="34" charset="0"/>
                  <a:ea typeface="+mn-ea"/>
                  <a:cs typeface="+mn-cs"/>
                </a:defRPr>
              </a:lvl9pPr>
            </a:lstStyle>
            <a:p>
              <a:endParaRPr lang="en-US">
                <a:latin typeface="Arial" panose="020B0604020202020204" pitchFamily="34" charset="0"/>
                <a:cs typeface="Arial" panose="020B0604020202020204" pitchFamily="34" charset="0"/>
              </a:endParaRPr>
            </a:p>
          </p:txBody>
        </p:sp>
        <p:sp>
          <p:nvSpPr>
            <p:cNvPr id="68" name="AutoShape 19"/>
            <p:cNvSpPr>
              <a:spLocks/>
            </p:cNvSpPr>
            <p:nvPr/>
          </p:nvSpPr>
          <p:spPr bwMode="auto">
            <a:xfrm>
              <a:off x="847" y="3827"/>
              <a:ext cx="997" cy="330"/>
            </a:xfrm>
            <a:prstGeom prst="borderCallout2">
              <a:avLst>
                <a:gd name="adj1" fmla="val 20931"/>
                <a:gd name="adj2" fmla="val 104815"/>
                <a:gd name="adj3" fmla="val 20931"/>
                <a:gd name="adj4" fmla="val 119657"/>
                <a:gd name="adj5" fmla="val -245639"/>
                <a:gd name="adj6" fmla="val 134505"/>
              </a:avLst>
            </a:prstGeom>
            <a:solidFill>
              <a:srgbClr val="FFFFFF"/>
            </a:solidFill>
            <a:ln w="28575" cap="sq">
              <a:solidFill>
                <a:srgbClr val="000000"/>
              </a:solidFill>
              <a:miter lim="800000"/>
              <a:headEnd/>
              <a:tailEnd type="triangle" w="med" len="med"/>
            </a:ln>
          </p:spPr>
          <p:txBody>
            <a:bodyPr>
              <a:spAutoFit/>
            </a:bodyPr>
            <a:lstStyle>
              <a:defPPr>
                <a:defRPr lang="en-US"/>
              </a:defPPr>
              <a:lvl1pPr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5pPr>
              <a:lvl6pPr marL="2286000" algn="l" defTabSz="914400" rtl="0" eaLnBrk="1" latinLnBrk="0" hangingPunct="1">
                <a:defRPr sz="2400" kern="1200">
                  <a:solidFill>
                    <a:schemeClr val="tx1"/>
                  </a:solidFill>
                  <a:latin typeface="Tahoma" panose="020B0604030504040204" pitchFamily="34" charset="0"/>
                  <a:ea typeface="+mn-ea"/>
                  <a:cs typeface="+mn-cs"/>
                </a:defRPr>
              </a:lvl6pPr>
              <a:lvl7pPr marL="2743200" algn="l" defTabSz="914400" rtl="0" eaLnBrk="1" latinLnBrk="0" hangingPunct="1">
                <a:defRPr sz="2400" kern="1200">
                  <a:solidFill>
                    <a:schemeClr val="tx1"/>
                  </a:solidFill>
                  <a:latin typeface="Tahoma" panose="020B0604030504040204" pitchFamily="34" charset="0"/>
                  <a:ea typeface="+mn-ea"/>
                  <a:cs typeface="+mn-cs"/>
                </a:defRPr>
              </a:lvl7pPr>
              <a:lvl8pPr marL="3200400" algn="l" defTabSz="914400" rtl="0" eaLnBrk="1" latinLnBrk="0" hangingPunct="1">
                <a:defRPr sz="2400" kern="1200">
                  <a:solidFill>
                    <a:schemeClr val="tx1"/>
                  </a:solidFill>
                  <a:latin typeface="Tahoma" panose="020B0604030504040204" pitchFamily="34" charset="0"/>
                  <a:ea typeface="+mn-ea"/>
                  <a:cs typeface="+mn-cs"/>
                </a:defRPr>
              </a:lvl8pPr>
              <a:lvl9pPr marL="3657600" algn="l" defTabSz="914400" rtl="0" eaLnBrk="1" latinLnBrk="0" hangingPunct="1">
                <a:defRPr sz="2400" kern="1200">
                  <a:solidFill>
                    <a:schemeClr val="tx1"/>
                  </a:solidFill>
                  <a:latin typeface="Tahoma" panose="020B0604030504040204" pitchFamily="34" charset="0"/>
                  <a:ea typeface="+mn-ea"/>
                  <a:cs typeface="+mn-cs"/>
                </a:defRPr>
              </a:lvl9pPr>
            </a:lstStyle>
            <a:p>
              <a:pPr algn="ctr" eaLnBrk="0" hangingPunct="0">
                <a:spcBef>
                  <a:spcPct val="50000"/>
                </a:spcBef>
              </a:pPr>
              <a:r>
                <a:rPr lang="en-US" sz="1400" b="1">
                  <a:solidFill>
                    <a:srgbClr val="000000"/>
                  </a:solidFill>
                  <a:latin typeface="Arial" panose="020B0604020202020204" pitchFamily="34" charset="0"/>
                  <a:cs typeface="Arial" panose="020B0604020202020204" pitchFamily="34" charset="0"/>
                </a:rPr>
                <a:t>Gas &amp; electron flow in gap</a:t>
              </a:r>
            </a:p>
          </p:txBody>
        </p:sp>
      </p:grpSp>
      <p:sp>
        <p:nvSpPr>
          <p:cNvPr id="17" name="AutoShape 20"/>
          <p:cNvSpPr>
            <a:spLocks/>
          </p:cNvSpPr>
          <p:nvPr/>
        </p:nvSpPr>
        <p:spPr bwMode="auto">
          <a:xfrm>
            <a:off x="6753225" y="1895161"/>
            <a:ext cx="1933575" cy="584775"/>
          </a:xfrm>
          <a:prstGeom prst="borderCallout2">
            <a:avLst>
              <a:gd name="adj1" fmla="val 18750"/>
              <a:gd name="adj2" fmla="val -3940"/>
              <a:gd name="adj3" fmla="val 18750"/>
              <a:gd name="adj4" fmla="val -31773"/>
              <a:gd name="adj5" fmla="val 286199"/>
              <a:gd name="adj6" fmla="val -59606"/>
            </a:avLst>
          </a:prstGeom>
          <a:solidFill>
            <a:srgbClr val="FF00FF"/>
          </a:solidFill>
          <a:ln w="28575" cap="sq">
            <a:solidFill>
              <a:srgbClr val="FF00FF"/>
            </a:solidFill>
            <a:miter lim="800000"/>
            <a:headEnd/>
            <a:tailEnd type="triangle" w="med" len="med"/>
          </a:ln>
        </p:spPr>
        <p:txBody>
          <a:bodyPr>
            <a:spAutoFit/>
          </a:bodyPr>
          <a:lstStyle>
            <a:defPPr>
              <a:defRPr lang="en-US"/>
            </a:defPPr>
            <a:lvl1pPr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5pPr>
            <a:lvl6pPr marL="2286000" algn="l" defTabSz="914400" rtl="0" eaLnBrk="1" latinLnBrk="0" hangingPunct="1">
              <a:defRPr sz="2400" kern="1200">
                <a:solidFill>
                  <a:schemeClr val="tx1"/>
                </a:solidFill>
                <a:latin typeface="Tahoma" panose="020B0604030504040204" pitchFamily="34" charset="0"/>
                <a:ea typeface="+mn-ea"/>
                <a:cs typeface="+mn-cs"/>
              </a:defRPr>
            </a:lvl6pPr>
            <a:lvl7pPr marL="2743200" algn="l" defTabSz="914400" rtl="0" eaLnBrk="1" latinLnBrk="0" hangingPunct="1">
              <a:defRPr sz="2400" kern="1200">
                <a:solidFill>
                  <a:schemeClr val="tx1"/>
                </a:solidFill>
                <a:latin typeface="Tahoma" panose="020B0604030504040204" pitchFamily="34" charset="0"/>
                <a:ea typeface="+mn-ea"/>
                <a:cs typeface="+mn-cs"/>
              </a:defRPr>
            </a:lvl7pPr>
            <a:lvl8pPr marL="3200400" algn="l" defTabSz="914400" rtl="0" eaLnBrk="1" latinLnBrk="0" hangingPunct="1">
              <a:defRPr sz="2400" kern="1200">
                <a:solidFill>
                  <a:schemeClr val="tx1"/>
                </a:solidFill>
                <a:latin typeface="Tahoma" panose="020B0604030504040204" pitchFamily="34" charset="0"/>
                <a:ea typeface="+mn-ea"/>
                <a:cs typeface="+mn-cs"/>
              </a:defRPr>
            </a:lvl8pPr>
            <a:lvl9pPr marL="3657600" algn="l" defTabSz="914400" rtl="0" eaLnBrk="1" latinLnBrk="0" hangingPunct="1">
              <a:defRPr sz="2400" kern="1200">
                <a:solidFill>
                  <a:schemeClr val="tx1"/>
                </a:solidFill>
                <a:latin typeface="Tahoma" panose="020B0604030504040204" pitchFamily="34" charset="0"/>
                <a:ea typeface="+mn-ea"/>
                <a:cs typeface="+mn-cs"/>
              </a:defRPr>
            </a:lvl9pPr>
          </a:lstStyle>
          <a:p>
            <a:pPr algn="ctr" eaLnBrk="0" hangingPunct="0">
              <a:spcBef>
                <a:spcPct val="50000"/>
              </a:spcBef>
            </a:pPr>
            <a:r>
              <a:rPr lang="en-US" sz="1600" b="1">
                <a:solidFill>
                  <a:srgbClr val="000000"/>
                </a:solidFill>
                <a:latin typeface="Arial" panose="020B0604020202020204" pitchFamily="34" charset="0"/>
                <a:cs typeface="Arial" panose="020B0604020202020204" pitchFamily="34" charset="0"/>
              </a:rPr>
              <a:t>Glass or ceramic dielectric</a:t>
            </a:r>
          </a:p>
        </p:txBody>
      </p:sp>
      <p:sp>
        <p:nvSpPr>
          <p:cNvPr id="18" name="AutoShape 21"/>
          <p:cNvSpPr>
            <a:spLocks/>
          </p:cNvSpPr>
          <p:nvPr/>
        </p:nvSpPr>
        <p:spPr bwMode="auto">
          <a:xfrm>
            <a:off x="6705600" y="1133161"/>
            <a:ext cx="2362200" cy="584775"/>
          </a:xfrm>
          <a:prstGeom prst="borderCallout2">
            <a:avLst>
              <a:gd name="adj1" fmla="val 18750"/>
              <a:gd name="adj2" fmla="val -3227"/>
              <a:gd name="adj3" fmla="val 18750"/>
              <a:gd name="adj4" fmla="val -36023"/>
              <a:gd name="adj5" fmla="val 391926"/>
              <a:gd name="adj6" fmla="val -68819"/>
            </a:avLst>
          </a:prstGeom>
          <a:solidFill>
            <a:srgbClr val="C0C0C0"/>
          </a:solidFill>
          <a:ln w="28575" cap="sq">
            <a:solidFill>
              <a:srgbClr val="C0C0C0"/>
            </a:solidFill>
            <a:miter lim="800000"/>
            <a:headEnd/>
            <a:tailEnd type="triangle" w="med" len="med"/>
          </a:ln>
        </p:spPr>
        <p:txBody>
          <a:bodyPr>
            <a:spAutoFit/>
          </a:bodyPr>
          <a:lstStyle>
            <a:defPPr>
              <a:defRPr lang="en-US"/>
            </a:defPPr>
            <a:lvl1pPr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5pPr>
            <a:lvl6pPr marL="2286000" algn="l" defTabSz="914400" rtl="0" eaLnBrk="1" latinLnBrk="0" hangingPunct="1">
              <a:defRPr sz="2400" kern="1200">
                <a:solidFill>
                  <a:schemeClr val="tx1"/>
                </a:solidFill>
                <a:latin typeface="Tahoma" panose="020B0604030504040204" pitchFamily="34" charset="0"/>
                <a:ea typeface="+mn-ea"/>
                <a:cs typeface="+mn-cs"/>
              </a:defRPr>
            </a:lvl6pPr>
            <a:lvl7pPr marL="2743200" algn="l" defTabSz="914400" rtl="0" eaLnBrk="1" latinLnBrk="0" hangingPunct="1">
              <a:defRPr sz="2400" kern="1200">
                <a:solidFill>
                  <a:schemeClr val="tx1"/>
                </a:solidFill>
                <a:latin typeface="Tahoma" panose="020B0604030504040204" pitchFamily="34" charset="0"/>
                <a:ea typeface="+mn-ea"/>
                <a:cs typeface="+mn-cs"/>
              </a:defRPr>
            </a:lvl7pPr>
            <a:lvl8pPr marL="3200400" algn="l" defTabSz="914400" rtl="0" eaLnBrk="1" latinLnBrk="0" hangingPunct="1">
              <a:defRPr sz="2400" kern="1200">
                <a:solidFill>
                  <a:schemeClr val="tx1"/>
                </a:solidFill>
                <a:latin typeface="Tahoma" panose="020B0604030504040204" pitchFamily="34" charset="0"/>
                <a:ea typeface="+mn-ea"/>
                <a:cs typeface="+mn-cs"/>
              </a:defRPr>
            </a:lvl8pPr>
            <a:lvl9pPr marL="3657600" algn="l" defTabSz="914400" rtl="0" eaLnBrk="1" latinLnBrk="0" hangingPunct="1">
              <a:defRPr sz="2400" kern="1200">
                <a:solidFill>
                  <a:schemeClr val="tx1"/>
                </a:solidFill>
                <a:latin typeface="Tahoma" panose="020B0604030504040204" pitchFamily="34" charset="0"/>
                <a:ea typeface="+mn-ea"/>
                <a:cs typeface="+mn-cs"/>
              </a:defRPr>
            </a:lvl9pPr>
          </a:lstStyle>
          <a:p>
            <a:pPr algn="ctr" eaLnBrk="0" hangingPunct="0">
              <a:spcBef>
                <a:spcPct val="50000"/>
              </a:spcBef>
            </a:pPr>
            <a:r>
              <a:rPr lang="en-US" sz="1600" b="1">
                <a:solidFill>
                  <a:srgbClr val="000000"/>
                </a:solidFill>
                <a:latin typeface="Arial" panose="020B0604020202020204" pitchFamily="34" charset="0"/>
                <a:cs typeface="Arial" panose="020B0604020202020204" pitchFamily="34" charset="0"/>
              </a:rPr>
              <a:t>SS tube,</a:t>
            </a:r>
            <a:br>
              <a:rPr lang="en-US" sz="1600" b="1">
                <a:solidFill>
                  <a:srgbClr val="000000"/>
                </a:solidFill>
                <a:latin typeface="Arial" panose="020B0604020202020204" pitchFamily="34" charset="0"/>
                <a:cs typeface="Arial" panose="020B0604020202020204" pitchFamily="34" charset="0"/>
              </a:rPr>
            </a:br>
            <a:r>
              <a:rPr lang="en-US" sz="1600" b="1">
                <a:solidFill>
                  <a:srgbClr val="000000"/>
                </a:solidFill>
                <a:latin typeface="Arial" panose="020B0604020202020204" pitchFamily="34" charset="0"/>
                <a:cs typeface="Arial" panose="020B0604020202020204" pitchFamily="34" charset="0"/>
              </a:rPr>
              <a:t>(ground electrode)</a:t>
            </a:r>
          </a:p>
        </p:txBody>
      </p:sp>
      <p:sp>
        <p:nvSpPr>
          <p:cNvPr id="19" name="AutoShape 22"/>
          <p:cNvSpPr>
            <a:spLocks/>
          </p:cNvSpPr>
          <p:nvPr/>
        </p:nvSpPr>
        <p:spPr bwMode="auto">
          <a:xfrm>
            <a:off x="7491413" y="3414398"/>
            <a:ext cx="1409700" cy="584775"/>
          </a:xfrm>
          <a:prstGeom prst="borderCallout2">
            <a:avLst>
              <a:gd name="adj1" fmla="val 18750"/>
              <a:gd name="adj2" fmla="val -5407"/>
              <a:gd name="adj3" fmla="val 18750"/>
              <a:gd name="adj4" fmla="val -27926"/>
              <a:gd name="adj5" fmla="val -73176"/>
              <a:gd name="adj6" fmla="val -50449"/>
            </a:avLst>
          </a:prstGeom>
          <a:solidFill>
            <a:srgbClr val="C0C0C0"/>
          </a:solidFill>
          <a:ln w="28575" cap="sq">
            <a:solidFill>
              <a:srgbClr val="C0C0C0"/>
            </a:solidFill>
            <a:miter lim="800000"/>
            <a:headEnd/>
            <a:tailEnd type="triangle" w="med" len="med"/>
          </a:ln>
        </p:spPr>
        <p:txBody>
          <a:bodyPr>
            <a:spAutoFit/>
          </a:bodyPr>
          <a:lstStyle>
            <a:defPPr>
              <a:defRPr lang="en-US"/>
            </a:defPPr>
            <a:lvl1pPr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5pPr>
            <a:lvl6pPr marL="2286000" algn="l" defTabSz="914400" rtl="0" eaLnBrk="1" latinLnBrk="0" hangingPunct="1">
              <a:defRPr sz="2400" kern="1200">
                <a:solidFill>
                  <a:schemeClr val="tx1"/>
                </a:solidFill>
                <a:latin typeface="Tahoma" panose="020B0604030504040204" pitchFamily="34" charset="0"/>
                <a:ea typeface="+mn-ea"/>
                <a:cs typeface="+mn-cs"/>
              </a:defRPr>
            </a:lvl6pPr>
            <a:lvl7pPr marL="2743200" algn="l" defTabSz="914400" rtl="0" eaLnBrk="1" latinLnBrk="0" hangingPunct="1">
              <a:defRPr sz="2400" kern="1200">
                <a:solidFill>
                  <a:schemeClr val="tx1"/>
                </a:solidFill>
                <a:latin typeface="Tahoma" panose="020B0604030504040204" pitchFamily="34" charset="0"/>
                <a:ea typeface="+mn-ea"/>
                <a:cs typeface="+mn-cs"/>
              </a:defRPr>
            </a:lvl7pPr>
            <a:lvl8pPr marL="3200400" algn="l" defTabSz="914400" rtl="0" eaLnBrk="1" latinLnBrk="0" hangingPunct="1">
              <a:defRPr sz="2400" kern="1200">
                <a:solidFill>
                  <a:schemeClr val="tx1"/>
                </a:solidFill>
                <a:latin typeface="Tahoma" panose="020B0604030504040204" pitchFamily="34" charset="0"/>
                <a:ea typeface="+mn-ea"/>
                <a:cs typeface="+mn-cs"/>
              </a:defRPr>
            </a:lvl8pPr>
            <a:lvl9pPr marL="3657600" algn="l" defTabSz="914400" rtl="0" eaLnBrk="1" latinLnBrk="0" hangingPunct="1">
              <a:defRPr sz="2400" kern="1200">
                <a:solidFill>
                  <a:schemeClr val="tx1"/>
                </a:solidFill>
                <a:latin typeface="Tahoma" panose="020B0604030504040204" pitchFamily="34" charset="0"/>
                <a:ea typeface="+mn-ea"/>
                <a:cs typeface="+mn-cs"/>
              </a:defRPr>
            </a:lvl9pPr>
          </a:lstStyle>
          <a:p>
            <a:pPr algn="ctr" eaLnBrk="0" hangingPunct="0">
              <a:spcBef>
                <a:spcPct val="50000"/>
              </a:spcBef>
            </a:pPr>
            <a:r>
              <a:rPr lang="en-US" sz="1600" b="1">
                <a:solidFill>
                  <a:srgbClr val="000000"/>
                </a:solidFill>
                <a:latin typeface="Arial" panose="020B0604020202020204" pitchFamily="34" charset="0"/>
                <a:cs typeface="Arial" panose="020B0604020202020204" pitchFamily="34" charset="0"/>
              </a:rPr>
              <a:t>Generator Shell</a:t>
            </a:r>
          </a:p>
        </p:txBody>
      </p:sp>
      <p:grpSp>
        <p:nvGrpSpPr>
          <p:cNvPr id="20" name="Group 19"/>
          <p:cNvGrpSpPr>
            <a:grpSpLocks/>
          </p:cNvGrpSpPr>
          <p:nvPr/>
        </p:nvGrpSpPr>
        <p:grpSpPr bwMode="auto">
          <a:xfrm>
            <a:off x="76200" y="3809620"/>
            <a:ext cx="6096020" cy="1687608"/>
            <a:chOff x="96" y="2513"/>
            <a:chExt cx="3840" cy="1202"/>
          </a:xfrm>
        </p:grpSpPr>
        <p:sp>
          <p:nvSpPr>
            <p:cNvPr id="54" name="Line 24"/>
            <p:cNvSpPr>
              <a:spLocks noChangeShapeType="1"/>
            </p:cNvSpPr>
            <p:nvPr/>
          </p:nvSpPr>
          <p:spPr bwMode="auto">
            <a:xfrm flipH="1">
              <a:off x="1065" y="2547"/>
              <a:ext cx="137" cy="1"/>
            </a:xfrm>
            <a:prstGeom prst="line">
              <a:avLst/>
            </a:prstGeom>
            <a:noFill/>
            <a:ln w="38100">
              <a:solidFill>
                <a:srgbClr val="FC0128"/>
              </a:solidFill>
              <a:round/>
              <a:headEnd/>
              <a:tailEnd/>
            </a:ln>
            <a:extLst>
              <a:ext uri="{909E8E84-426E-40DD-AFC4-6F175D3DCCD1}">
                <a14:hiddenFill xmlns:a14="http://schemas.microsoft.com/office/drawing/2010/main">
                  <a:noFill/>
                </a14:hiddenFill>
              </a:ext>
            </a:extLst>
          </p:spPr>
          <p:txBody>
            <a:bodyPr/>
            <a:lstStyle>
              <a:defPPr>
                <a:defRPr lang="en-US"/>
              </a:defPPr>
              <a:lvl1pPr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5pPr>
              <a:lvl6pPr marL="2286000" algn="l" defTabSz="914400" rtl="0" eaLnBrk="1" latinLnBrk="0" hangingPunct="1">
                <a:defRPr sz="2400" kern="1200">
                  <a:solidFill>
                    <a:schemeClr val="tx1"/>
                  </a:solidFill>
                  <a:latin typeface="Tahoma" panose="020B0604030504040204" pitchFamily="34" charset="0"/>
                  <a:ea typeface="+mn-ea"/>
                  <a:cs typeface="+mn-cs"/>
                </a:defRPr>
              </a:lvl6pPr>
              <a:lvl7pPr marL="2743200" algn="l" defTabSz="914400" rtl="0" eaLnBrk="1" latinLnBrk="0" hangingPunct="1">
                <a:defRPr sz="2400" kern="1200">
                  <a:solidFill>
                    <a:schemeClr val="tx1"/>
                  </a:solidFill>
                  <a:latin typeface="Tahoma" panose="020B0604030504040204" pitchFamily="34" charset="0"/>
                  <a:ea typeface="+mn-ea"/>
                  <a:cs typeface="+mn-cs"/>
                </a:defRPr>
              </a:lvl7pPr>
              <a:lvl8pPr marL="3200400" algn="l" defTabSz="914400" rtl="0" eaLnBrk="1" latinLnBrk="0" hangingPunct="1">
                <a:defRPr sz="2400" kern="1200">
                  <a:solidFill>
                    <a:schemeClr val="tx1"/>
                  </a:solidFill>
                  <a:latin typeface="Tahoma" panose="020B0604030504040204" pitchFamily="34" charset="0"/>
                  <a:ea typeface="+mn-ea"/>
                  <a:cs typeface="+mn-cs"/>
                </a:defRPr>
              </a:lvl8pPr>
              <a:lvl9pPr marL="3657600" algn="l" defTabSz="914400" rtl="0" eaLnBrk="1" latinLnBrk="0" hangingPunct="1">
                <a:defRPr sz="2400" kern="1200">
                  <a:solidFill>
                    <a:schemeClr val="tx1"/>
                  </a:solidFill>
                  <a:latin typeface="Tahoma" panose="020B0604030504040204" pitchFamily="34" charset="0"/>
                  <a:ea typeface="+mn-ea"/>
                  <a:cs typeface="+mn-cs"/>
                </a:defRPr>
              </a:lvl9pPr>
            </a:lstStyle>
            <a:p>
              <a:endParaRPr lang="en-US">
                <a:latin typeface="Arial" panose="020B0604020202020204" pitchFamily="34" charset="0"/>
                <a:cs typeface="Arial" panose="020B0604020202020204" pitchFamily="34" charset="0"/>
              </a:endParaRPr>
            </a:p>
          </p:txBody>
        </p:sp>
        <p:grpSp>
          <p:nvGrpSpPr>
            <p:cNvPr id="55" name="Group 54"/>
            <p:cNvGrpSpPr>
              <a:grpSpLocks/>
            </p:cNvGrpSpPr>
            <p:nvPr/>
          </p:nvGrpSpPr>
          <p:grpSpPr bwMode="auto">
            <a:xfrm>
              <a:off x="96" y="2513"/>
              <a:ext cx="3840" cy="1202"/>
              <a:chOff x="96" y="2513"/>
              <a:chExt cx="3840" cy="1202"/>
            </a:xfrm>
          </p:grpSpPr>
          <p:sp>
            <p:nvSpPr>
              <p:cNvPr id="56" name="Rectangle 55"/>
              <p:cNvSpPr>
                <a:spLocks noChangeArrowheads="1"/>
              </p:cNvSpPr>
              <p:nvPr/>
            </p:nvSpPr>
            <p:spPr bwMode="auto">
              <a:xfrm>
                <a:off x="1257" y="2537"/>
                <a:ext cx="25" cy="34"/>
              </a:xfrm>
              <a:prstGeom prst="rect">
                <a:avLst/>
              </a:prstGeom>
              <a:solidFill>
                <a:srgbClr val="FC0128"/>
              </a:solidFill>
              <a:ln w="28575">
                <a:solidFill>
                  <a:srgbClr val="FC0128"/>
                </a:solidFill>
                <a:miter lim="800000"/>
                <a:headEnd/>
                <a:tailEnd/>
              </a:ln>
            </p:spPr>
            <p:txBody>
              <a:bodyPr/>
              <a:lstStyle>
                <a:defPPr>
                  <a:defRPr lang="en-US"/>
                </a:defPPr>
                <a:lvl1pPr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5pPr>
                <a:lvl6pPr marL="2286000" algn="l" defTabSz="914400" rtl="0" eaLnBrk="1" latinLnBrk="0" hangingPunct="1">
                  <a:defRPr sz="2400" kern="1200">
                    <a:solidFill>
                      <a:schemeClr val="tx1"/>
                    </a:solidFill>
                    <a:latin typeface="Tahoma" panose="020B0604030504040204" pitchFamily="34" charset="0"/>
                    <a:ea typeface="+mn-ea"/>
                    <a:cs typeface="+mn-cs"/>
                  </a:defRPr>
                </a:lvl6pPr>
                <a:lvl7pPr marL="2743200" algn="l" defTabSz="914400" rtl="0" eaLnBrk="1" latinLnBrk="0" hangingPunct="1">
                  <a:defRPr sz="2400" kern="1200">
                    <a:solidFill>
                      <a:schemeClr val="tx1"/>
                    </a:solidFill>
                    <a:latin typeface="Tahoma" panose="020B0604030504040204" pitchFamily="34" charset="0"/>
                    <a:ea typeface="+mn-ea"/>
                    <a:cs typeface="+mn-cs"/>
                  </a:defRPr>
                </a:lvl7pPr>
                <a:lvl8pPr marL="3200400" algn="l" defTabSz="914400" rtl="0" eaLnBrk="1" latinLnBrk="0" hangingPunct="1">
                  <a:defRPr sz="2400" kern="1200">
                    <a:solidFill>
                      <a:schemeClr val="tx1"/>
                    </a:solidFill>
                    <a:latin typeface="Tahoma" panose="020B0604030504040204" pitchFamily="34" charset="0"/>
                    <a:ea typeface="+mn-ea"/>
                    <a:cs typeface="+mn-cs"/>
                  </a:defRPr>
                </a:lvl8pPr>
                <a:lvl9pPr marL="3657600" algn="l" defTabSz="914400" rtl="0" eaLnBrk="1" latinLnBrk="0" hangingPunct="1">
                  <a:defRPr sz="2400" kern="1200">
                    <a:solidFill>
                      <a:schemeClr val="tx1"/>
                    </a:solidFill>
                    <a:latin typeface="Tahoma" panose="020B0604030504040204" pitchFamily="34" charset="0"/>
                    <a:ea typeface="+mn-ea"/>
                    <a:cs typeface="+mn-cs"/>
                  </a:defRPr>
                </a:lvl9pPr>
              </a:lstStyle>
              <a:p>
                <a:endParaRPr lang="en-US">
                  <a:latin typeface="Arial" panose="020B0604020202020204" pitchFamily="34" charset="0"/>
                  <a:cs typeface="Arial" panose="020B0604020202020204" pitchFamily="34" charset="0"/>
                </a:endParaRPr>
              </a:p>
            </p:txBody>
          </p:sp>
          <p:grpSp>
            <p:nvGrpSpPr>
              <p:cNvPr id="57" name="Group 56"/>
              <p:cNvGrpSpPr>
                <a:grpSpLocks/>
              </p:cNvGrpSpPr>
              <p:nvPr/>
            </p:nvGrpSpPr>
            <p:grpSpPr bwMode="auto">
              <a:xfrm>
                <a:off x="96" y="2513"/>
                <a:ext cx="3840" cy="1202"/>
                <a:chOff x="96" y="2513"/>
                <a:chExt cx="3840" cy="1202"/>
              </a:xfrm>
            </p:grpSpPr>
            <p:sp>
              <p:nvSpPr>
                <p:cNvPr id="58" name="Rectangle 57"/>
                <p:cNvSpPr>
                  <a:spLocks noChangeArrowheads="1"/>
                </p:cNvSpPr>
                <p:nvPr/>
              </p:nvSpPr>
              <p:spPr bwMode="auto">
                <a:xfrm>
                  <a:off x="1194" y="2513"/>
                  <a:ext cx="60" cy="86"/>
                </a:xfrm>
                <a:prstGeom prst="rect">
                  <a:avLst/>
                </a:prstGeom>
                <a:solidFill>
                  <a:srgbClr val="FC0128"/>
                </a:solidFill>
                <a:ln w="28575">
                  <a:solidFill>
                    <a:srgbClr val="FC0128"/>
                  </a:solidFill>
                  <a:miter lim="800000"/>
                  <a:headEnd/>
                  <a:tailEnd/>
                </a:ln>
              </p:spPr>
              <p:txBody>
                <a:bodyPr/>
                <a:lstStyle>
                  <a:defPPr>
                    <a:defRPr lang="en-US"/>
                  </a:defPPr>
                  <a:lvl1pPr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5pPr>
                  <a:lvl6pPr marL="2286000" algn="l" defTabSz="914400" rtl="0" eaLnBrk="1" latinLnBrk="0" hangingPunct="1">
                    <a:defRPr sz="2400" kern="1200">
                      <a:solidFill>
                        <a:schemeClr val="tx1"/>
                      </a:solidFill>
                      <a:latin typeface="Tahoma" panose="020B0604030504040204" pitchFamily="34" charset="0"/>
                      <a:ea typeface="+mn-ea"/>
                      <a:cs typeface="+mn-cs"/>
                    </a:defRPr>
                  </a:lvl6pPr>
                  <a:lvl7pPr marL="2743200" algn="l" defTabSz="914400" rtl="0" eaLnBrk="1" latinLnBrk="0" hangingPunct="1">
                    <a:defRPr sz="2400" kern="1200">
                      <a:solidFill>
                        <a:schemeClr val="tx1"/>
                      </a:solidFill>
                      <a:latin typeface="Tahoma" panose="020B0604030504040204" pitchFamily="34" charset="0"/>
                      <a:ea typeface="+mn-ea"/>
                      <a:cs typeface="+mn-cs"/>
                    </a:defRPr>
                  </a:lvl7pPr>
                  <a:lvl8pPr marL="3200400" algn="l" defTabSz="914400" rtl="0" eaLnBrk="1" latinLnBrk="0" hangingPunct="1">
                    <a:defRPr sz="2400" kern="1200">
                      <a:solidFill>
                        <a:schemeClr val="tx1"/>
                      </a:solidFill>
                      <a:latin typeface="Tahoma" panose="020B0604030504040204" pitchFamily="34" charset="0"/>
                      <a:ea typeface="+mn-ea"/>
                      <a:cs typeface="+mn-cs"/>
                    </a:defRPr>
                  </a:lvl8pPr>
                  <a:lvl9pPr marL="3657600" algn="l" defTabSz="914400" rtl="0" eaLnBrk="1" latinLnBrk="0" hangingPunct="1">
                    <a:defRPr sz="2400" kern="1200">
                      <a:solidFill>
                        <a:schemeClr val="tx1"/>
                      </a:solidFill>
                      <a:latin typeface="Tahoma" panose="020B0604030504040204" pitchFamily="34" charset="0"/>
                      <a:ea typeface="+mn-ea"/>
                      <a:cs typeface="+mn-cs"/>
                    </a:defRPr>
                  </a:lvl9pPr>
                </a:lstStyle>
                <a:p>
                  <a:endParaRPr lang="en-US">
                    <a:latin typeface="Arial" panose="020B0604020202020204" pitchFamily="34" charset="0"/>
                    <a:cs typeface="Arial" panose="020B0604020202020204" pitchFamily="34" charset="0"/>
                  </a:endParaRPr>
                </a:p>
              </p:txBody>
            </p:sp>
            <p:sp>
              <p:nvSpPr>
                <p:cNvPr id="59" name="Rectangle 58"/>
                <p:cNvSpPr>
                  <a:spLocks noChangeArrowheads="1"/>
                </p:cNvSpPr>
                <p:nvPr/>
              </p:nvSpPr>
              <p:spPr bwMode="auto">
                <a:xfrm>
                  <a:off x="1282" y="2513"/>
                  <a:ext cx="61" cy="86"/>
                </a:xfrm>
                <a:prstGeom prst="rect">
                  <a:avLst/>
                </a:prstGeom>
                <a:solidFill>
                  <a:srgbClr val="FC0128"/>
                </a:solidFill>
                <a:ln w="28575">
                  <a:solidFill>
                    <a:srgbClr val="FC0128"/>
                  </a:solidFill>
                  <a:miter lim="800000"/>
                  <a:headEnd/>
                  <a:tailEnd/>
                </a:ln>
              </p:spPr>
              <p:txBody>
                <a:bodyPr/>
                <a:lstStyle>
                  <a:defPPr>
                    <a:defRPr lang="en-US"/>
                  </a:defPPr>
                  <a:lvl1pPr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5pPr>
                  <a:lvl6pPr marL="2286000" algn="l" defTabSz="914400" rtl="0" eaLnBrk="1" latinLnBrk="0" hangingPunct="1">
                    <a:defRPr sz="2400" kern="1200">
                      <a:solidFill>
                        <a:schemeClr val="tx1"/>
                      </a:solidFill>
                      <a:latin typeface="Tahoma" panose="020B0604030504040204" pitchFamily="34" charset="0"/>
                      <a:ea typeface="+mn-ea"/>
                      <a:cs typeface="+mn-cs"/>
                    </a:defRPr>
                  </a:lvl6pPr>
                  <a:lvl7pPr marL="2743200" algn="l" defTabSz="914400" rtl="0" eaLnBrk="1" latinLnBrk="0" hangingPunct="1">
                    <a:defRPr sz="2400" kern="1200">
                      <a:solidFill>
                        <a:schemeClr val="tx1"/>
                      </a:solidFill>
                      <a:latin typeface="Tahoma" panose="020B0604030504040204" pitchFamily="34" charset="0"/>
                      <a:ea typeface="+mn-ea"/>
                      <a:cs typeface="+mn-cs"/>
                    </a:defRPr>
                  </a:lvl7pPr>
                  <a:lvl8pPr marL="3200400" algn="l" defTabSz="914400" rtl="0" eaLnBrk="1" latinLnBrk="0" hangingPunct="1">
                    <a:defRPr sz="2400" kern="1200">
                      <a:solidFill>
                        <a:schemeClr val="tx1"/>
                      </a:solidFill>
                      <a:latin typeface="Tahoma" panose="020B0604030504040204" pitchFamily="34" charset="0"/>
                      <a:ea typeface="+mn-ea"/>
                      <a:cs typeface="+mn-cs"/>
                    </a:defRPr>
                  </a:lvl8pPr>
                  <a:lvl9pPr marL="3657600" algn="l" defTabSz="914400" rtl="0" eaLnBrk="1" latinLnBrk="0" hangingPunct="1">
                    <a:defRPr sz="2400" kern="1200">
                      <a:solidFill>
                        <a:schemeClr val="tx1"/>
                      </a:solidFill>
                      <a:latin typeface="Tahoma" panose="020B0604030504040204" pitchFamily="34" charset="0"/>
                      <a:ea typeface="+mn-ea"/>
                      <a:cs typeface="+mn-cs"/>
                    </a:defRPr>
                  </a:lvl9pPr>
                </a:lstStyle>
                <a:p>
                  <a:endParaRPr lang="en-US">
                    <a:latin typeface="Arial" panose="020B0604020202020204" pitchFamily="34" charset="0"/>
                    <a:cs typeface="Arial" panose="020B0604020202020204" pitchFamily="34" charset="0"/>
                  </a:endParaRPr>
                </a:p>
              </p:txBody>
            </p:sp>
            <p:sp>
              <p:nvSpPr>
                <p:cNvPr id="60" name="Line 30"/>
                <p:cNvSpPr>
                  <a:spLocks noChangeShapeType="1"/>
                </p:cNvSpPr>
                <p:nvPr/>
              </p:nvSpPr>
              <p:spPr bwMode="auto">
                <a:xfrm flipH="1">
                  <a:off x="1056" y="2547"/>
                  <a:ext cx="6" cy="1053"/>
                </a:xfrm>
                <a:prstGeom prst="line">
                  <a:avLst/>
                </a:prstGeom>
                <a:noFill/>
                <a:ln w="38100">
                  <a:solidFill>
                    <a:srgbClr val="FC0128"/>
                  </a:solidFill>
                  <a:round/>
                  <a:headEnd/>
                  <a:tailEnd/>
                </a:ln>
                <a:extLst>
                  <a:ext uri="{909E8E84-426E-40DD-AFC4-6F175D3DCCD1}">
                    <a14:hiddenFill xmlns:a14="http://schemas.microsoft.com/office/drawing/2010/main">
                      <a:noFill/>
                    </a14:hiddenFill>
                  </a:ext>
                </a:extLst>
              </p:spPr>
              <p:txBody>
                <a:bodyPr/>
                <a:lstStyle>
                  <a:defPPr>
                    <a:defRPr lang="en-US"/>
                  </a:defPPr>
                  <a:lvl1pPr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5pPr>
                  <a:lvl6pPr marL="2286000" algn="l" defTabSz="914400" rtl="0" eaLnBrk="1" latinLnBrk="0" hangingPunct="1">
                    <a:defRPr sz="2400" kern="1200">
                      <a:solidFill>
                        <a:schemeClr val="tx1"/>
                      </a:solidFill>
                      <a:latin typeface="Tahoma" panose="020B0604030504040204" pitchFamily="34" charset="0"/>
                      <a:ea typeface="+mn-ea"/>
                      <a:cs typeface="+mn-cs"/>
                    </a:defRPr>
                  </a:lvl6pPr>
                  <a:lvl7pPr marL="2743200" algn="l" defTabSz="914400" rtl="0" eaLnBrk="1" latinLnBrk="0" hangingPunct="1">
                    <a:defRPr sz="2400" kern="1200">
                      <a:solidFill>
                        <a:schemeClr val="tx1"/>
                      </a:solidFill>
                      <a:latin typeface="Tahoma" panose="020B0604030504040204" pitchFamily="34" charset="0"/>
                      <a:ea typeface="+mn-ea"/>
                      <a:cs typeface="+mn-cs"/>
                    </a:defRPr>
                  </a:lvl7pPr>
                  <a:lvl8pPr marL="3200400" algn="l" defTabSz="914400" rtl="0" eaLnBrk="1" latinLnBrk="0" hangingPunct="1">
                    <a:defRPr sz="2400" kern="1200">
                      <a:solidFill>
                        <a:schemeClr val="tx1"/>
                      </a:solidFill>
                      <a:latin typeface="Tahoma" panose="020B0604030504040204" pitchFamily="34" charset="0"/>
                      <a:ea typeface="+mn-ea"/>
                      <a:cs typeface="+mn-cs"/>
                    </a:defRPr>
                  </a:lvl8pPr>
                  <a:lvl9pPr marL="3657600" algn="l" defTabSz="914400" rtl="0" eaLnBrk="1" latinLnBrk="0" hangingPunct="1">
                    <a:defRPr sz="2400" kern="1200">
                      <a:solidFill>
                        <a:schemeClr val="tx1"/>
                      </a:solidFill>
                      <a:latin typeface="Tahoma" panose="020B0604030504040204" pitchFamily="34" charset="0"/>
                      <a:ea typeface="+mn-ea"/>
                      <a:cs typeface="+mn-cs"/>
                    </a:defRPr>
                  </a:lvl9pPr>
                </a:lstStyle>
                <a:p>
                  <a:endParaRPr lang="en-US">
                    <a:latin typeface="Arial" panose="020B0604020202020204" pitchFamily="34" charset="0"/>
                    <a:cs typeface="Arial" panose="020B0604020202020204" pitchFamily="34" charset="0"/>
                  </a:endParaRPr>
                </a:p>
              </p:txBody>
            </p:sp>
            <p:grpSp>
              <p:nvGrpSpPr>
                <p:cNvPr id="61" name="Group 60"/>
                <p:cNvGrpSpPr>
                  <a:grpSpLocks/>
                </p:cNvGrpSpPr>
                <p:nvPr/>
              </p:nvGrpSpPr>
              <p:grpSpPr bwMode="auto">
                <a:xfrm>
                  <a:off x="961" y="3103"/>
                  <a:ext cx="194" cy="342"/>
                  <a:chOff x="1057" y="3111"/>
                  <a:chExt cx="194" cy="342"/>
                </a:xfrm>
              </p:grpSpPr>
              <p:sp>
                <p:nvSpPr>
                  <p:cNvPr id="65" name="Freeform 32"/>
                  <p:cNvSpPr>
                    <a:spLocks/>
                  </p:cNvSpPr>
                  <p:nvPr/>
                </p:nvSpPr>
                <p:spPr bwMode="auto">
                  <a:xfrm>
                    <a:off x="1057" y="3282"/>
                    <a:ext cx="187" cy="171"/>
                  </a:xfrm>
                  <a:custGeom>
                    <a:avLst/>
                    <a:gdLst>
                      <a:gd name="T0" fmla="*/ 0 w 396"/>
                      <a:gd name="T1" fmla="*/ 1 h 341"/>
                      <a:gd name="T2" fmla="*/ 0 w 396"/>
                      <a:gd name="T3" fmla="*/ 0 h 341"/>
                      <a:gd name="T4" fmla="*/ 0 w 396"/>
                      <a:gd name="T5" fmla="*/ 0 h 341"/>
                      <a:gd name="T6" fmla="*/ 0 w 396"/>
                      <a:gd name="T7" fmla="*/ 1 h 341"/>
                      <a:gd name="T8" fmla="*/ 0 w 396"/>
                      <a:gd name="T9" fmla="*/ 1 h 341"/>
                      <a:gd name="T10" fmla="*/ 0 60000 65536"/>
                      <a:gd name="T11" fmla="*/ 0 60000 65536"/>
                      <a:gd name="T12" fmla="*/ 0 60000 65536"/>
                      <a:gd name="T13" fmla="*/ 0 60000 65536"/>
                      <a:gd name="T14" fmla="*/ 0 60000 65536"/>
                      <a:gd name="T15" fmla="*/ 0 w 396"/>
                      <a:gd name="T16" fmla="*/ 0 h 341"/>
                      <a:gd name="T17" fmla="*/ 396 w 396"/>
                      <a:gd name="T18" fmla="*/ 341 h 341"/>
                    </a:gdLst>
                    <a:ahLst/>
                    <a:cxnLst>
                      <a:cxn ang="T10">
                        <a:pos x="T0" y="T1"/>
                      </a:cxn>
                      <a:cxn ang="T11">
                        <a:pos x="T2" y="T3"/>
                      </a:cxn>
                      <a:cxn ang="T12">
                        <a:pos x="T4" y="T5"/>
                      </a:cxn>
                      <a:cxn ang="T13">
                        <a:pos x="T6" y="T7"/>
                      </a:cxn>
                      <a:cxn ang="T14">
                        <a:pos x="T8" y="T9"/>
                      </a:cxn>
                    </a:cxnLst>
                    <a:rect l="T15" t="T16" r="T17" b="T18"/>
                    <a:pathLst>
                      <a:path w="396" h="341">
                        <a:moveTo>
                          <a:pt x="298" y="341"/>
                        </a:moveTo>
                        <a:lnTo>
                          <a:pt x="396" y="0"/>
                        </a:lnTo>
                        <a:lnTo>
                          <a:pt x="0" y="0"/>
                        </a:lnTo>
                        <a:lnTo>
                          <a:pt x="100" y="341"/>
                        </a:lnTo>
                        <a:lnTo>
                          <a:pt x="298" y="341"/>
                        </a:lnTo>
                        <a:close/>
                      </a:path>
                    </a:pathLst>
                  </a:custGeom>
                  <a:solidFill>
                    <a:srgbClr val="FC0128"/>
                  </a:solidFill>
                  <a:ln w="12700">
                    <a:solidFill>
                      <a:srgbClr val="FC0128"/>
                    </a:solidFill>
                    <a:round/>
                    <a:headEnd/>
                    <a:tailEnd/>
                  </a:ln>
                </p:spPr>
                <p:txBody>
                  <a:bodyPr/>
                  <a:lstStyle>
                    <a:defPPr>
                      <a:defRPr lang="en-US"/>
                    </a:defPPr>
                    <a:lvl1pPr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5pPr>
                    <a:lvl6pPr marL="2286000" algn="l" defTabSz="914400" rtl="0" eaLnBrk="1" latinLnBrk="0" hangingPunct="1">
                      <a:defRPr sz="2400" kern="1200">
                        <a:solidFill>
                          <a:schemeClr val="tx1"/>
                        </a:solidFill>
                        <a:latin typeface="Tahoma" panose="020B0604030504040204" pitchFamily="34" charset="0"/>
                        <a:ea typeface="+mn-ea"/>
                        <a:cs typeface="+mn-cs"/>
                      </a:defRPr>
                    </a:lvl6pPr>
                    <a:lvl7pPr marL="2743200" algn="l" defTabSz="914400" rtl="0" eaLnBrk="1" latinLnBrk="0" hangingPunct="1">
                      <a:defRPr sz="2400" kern="1200">
                        <a:solidFill>
                          <a:schemeClr val="tx1"/>
                        </a:solidFill>
                        <a:latin typeface="Tahoma" panose="020B0604030504040204" pitchFamily="34" charset="0"/>
                        <a:ea typeface="+mn-ea"/>
                        <a:cs typeface="+mn-cs"/>
                      </a:defRPr>
                    </a:lvl7pPr>
                    <a:lvl8pPr marL="3200400" algn="l" defTabSz="914400" rtl="0" eaLnBrk="1" latinLnBrk="0" hangingPunct="1">
                      <a:defRPr sz="2400" kern="1200">
                        <a:solidFill>
                          <a:schemeClr val="tx1"/>
                        </a:solidFill>
                        <a:latin typeface="Tahoma" panose="020B0604030504040204" pitchFamily="34" charset="0"/>
                        <a:ea typeface="+mn-ea"/>
                        <a:cs typeface="+mn-cs"/>
                      </a:defRPr>
                    </a:lvl8pPr>
                    <a:lvl9pPr marL="3657600" algn="l" defTabSz="914400" rtl="0" eaLnBrk="1" latinLnBrk="0" hangingPunct="1">
                      <a:defRPr sz="2400" kern="1200">
                        <a:solidFill>
                          <a:schemeClr val="tx1"/>
                        </a:solidFill>
                        <a:latin typeface="Tahoma" panose="020B0604030504040204" pitchFamily="34" charset="0"/>
                        <a:ea typeface="+mn-ea"/>
                        <a:cs typeface="+mn-cs"/>
                      </a:defRPr>
                    </a:lvl9pPr>
                  </a:lstStyle>
                  <a:p>
                    <a:endParaRPr lang="en-US">
                      <a:latin typeface="Arial" panose="020B0604020202020204" pitchFamily="34" charset="0"/>
                      <a:cs typeface="Arial" panose="020B0604020202020204" pitchFamily="34" charset="0"/>
                    </a:endParaRPr>
                  </a:p>
                </p:txBody>
              </p:sp>
              <p:sp>
                <p:nvSpPr>
                  <p:cNvPr id="66" name="Freeform 33"/>
                  <p:cNvSpPr>
                    <a:spLocks/>
                  </p:cNvSpPr>
                  <p:nvPr/>
                </p:nvSpPr>
                <p:spPr bwMode="auto">
                  <a:xfrm>
                    <a:off x="1063" y="3111"/>
                    <a:ext cx="188" cy="170"/>
                  </a:xfrm>
                  <a:custGeom>
                    <a:avLst/>
                    <a:gdLst>
                      <a:gd name="T0" fmla="*/ 0 w 395"/>
                      <a:gd name="T1" fmla="*/ 0 h 342"/>
                      <a:gd name="T2" fmla="*/ 0 w 395"/>
                      <a:gd name="T3" fmla="*/ 0 h 342"/>
                      <a:gd name="T4" fmla="*/ 0 w 395"/>
                      <a:gd name="T5" fmla="*/ 0 h 342"/>
                      <a:gd name="T6" fmla="*/ 0 w 395"/>
                      <a:gd name="T7" fmla="*/ 0 h 342"/>
                      <a:gd name="T8" fmla="*/ 0 w 395"/>
                      <a:gd name="T9" fmla="*/ 0 h 342"/>
                      <a:gd name="T10" fmla="*/ 0 60000 65536"/>
                      <a:gd name="T11" fmla="*/ 0 60000 65536"/>
                      <a:gd name="T12" fmla="*/ 0 60000 65536"/>
                      <a:gd name="T13" fmla="*/ 0 60000 65536"/>
                      <a:gd name="T14" fmla="*/ 0 60000 65536"/>
                      <a:gd name="T15" fmla="*/ 0 w 395"/>
                      <a:gd name="T16" fmla="*/ 0 h 342"/>
                      <a:gd name="T17" fmla="*/ 395 w 395"/>
                      <a:gd name="T18" fmla="*/ 342 h 342"/>
                    </a:gdLst>
                    <a:ahLst/>
                    <a:cxnLst>
                      <a:cxn ang="T10">
                        <a:pos x="T0" y="T1"/>
                      </a:cxn>
                      <a:cxn ang="T11">
                        <a:pos x="T2" y="T3"/>
                      </a:cxn>
                      <a:cxn ang="T12">
                        <a:pos x="T4" y="T5"/>
                      </a:cxn>
                      <a:cxn ang="T13">
                        <a:pos x="T6" y="T7"/>
                      </a:cxn>
                      <a:cxn ang="T14">
                        <a:pos x="T8" y="T9"/>
                      </a:cxn>
                    </a:cxnLst>
                    <a:rect l="T15" t="T16" r="T17" b="T18"/>
                    <a:pathLst>
                      <a:path w="395" h="342">
                        <a:moveTo>
                          <a:pt x="100" y="0"/>
                        </a:moveTo>
                        <a:lnTo>
                          <a:pt x="0" y="342"/>
                        </a:lnTo>
                        <a:lnTo>
                          <a:pt x="395" y="342"/>
                        </a:lnTo>
                        <a:lnTo>
                          <a:pt x="298" y="0"/>
                        </a:lnTo>
                        <a:lnTo>
                          <a:pt x="100" y="0"/>
                        </a:lnTo>
                        <a:close/>
                      </a:path>
                    </a:pathLst>
                  </a:custGeom>
                  <a:solidFill>
                    <a:srgbClr val="FC0128"/>
                  </a:solidFill>
                  <a:ln w="12700">
                    <a:solidFill>
                      <a:srgbClr val="FC0128"/>
                    </a:solidFill>
                    <a:round/>
                    <a:headEnd/>
                    <a:tailEnd/>
                  </a:ln>
                </p:spPr>
                <p:txBody>
                  <a:bodyPr/>
                  <a:lstStyle>
                    <a:defPPr>
                      <a:defRPr lang="en-US"/>
                    </a:defPPr>
                    <a:lvl1pPr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5pPr>
                    <a:lvl6pPr marL="2286000" algn="l" defTabSz="914400" rtl="0" eaLnBrk="1" latinLnBrk="0" hangingPunct="1">
                      <a:defRPr sz="2400" kern="1200">
                        <a:solidFill>
                          <a:schemeClr val="tx1"/>
                        </a:solidFill>
                        <a:latin typeface="Tahoma" panose="020B0604030504040204" pitchFamily="34" charset="0"/>
                        <a:ea typeface="+mn-ea"/>
                        <a:cs typeface="+mn-cs"/>
                      </a:defRPr>
                    </a:lvl6pPr>
                    <a:lvl7pPr marL="2743200" algn="l" defTabSz="914400" rtl="0" eaLnBrk="1" latinLnBrk="0" hangingPunct="1">
                      <a:defRPr sz="2400" kern="1200">
                        <a:solidFill>
                          <a:schemeClr val="tx1"/>
                        </a:solidFill>
                        <a:latin typeface="Tahoma" panose="020B0604030504040204" pitchFamily="34" charset="0"/>
                        <a:ea typeface="+mn-ea"/>
                        <a:cs typeface="+mn-cs"/>
                      </a:defRPr>
                    </a:lvl7pPr>
                    <a:lvl8pPr marL="3200400" algn="l" defTabSz="914400" rtl="0" eaLnBrk="1" latinLnBrk="0" hangingPunct="1">
                      <a:defRPr sz="2400" kern="1200">
                        <a:solidFill>
                          <a:schemeClr val="tx1"/>
                        </a:solidFill>
                        <a:latin typeface="Tahoma" panose="020B0604030504040204" pitchFamily="34" charset="0"/>
                        <a:ea typeface="+mn-ea"/>
                        <a:cs typeface="+mn-cs"/>
                      </a:defRPr>
                    </a:lvl8pPr>
                    <a:lvl9pPr marL="3657600" algn="l" defTabSz="914400" rtl="0" eaLnBrk="1" latinLnBrk="0" hangingPunct="1">
                      <a:defRPr sz="2400" kern="1200">
                        <a:solidFill>
                          <a:schemeClr val="tx1"/>
                        </a:solidFill>
                        <a:latin typeface="Tahoma" panose="020B0604030504040204" pitchFamily="34" charset="0"/>
                        <a:ea typeface="+mn-ea"/>
                        <a:cs typeface="+mn-cs"/>
                      </a:defRPr>
                    </a:lvl9pPr>
                  </a:lstStyle>
                  <a:p>
                    <a:endParaRPr lang="en-US">
                      <a:latin typeface="Arial" panose="020B0604020202020204" pitchFamily="34" charset="0"/>
                      <a:cs typeface="Arial" panose="020B0604020202020204" pitchFamily="34" charset="0"/>
                    </a:endParaRPr>
                  </a:p>
                </p:txBody>
              </p:sp>
            </p:grpSp>
            <p:sp>
              <p:nvSpPr>
                <p:cNvPr id="62" name="Line 34"/>
                <p:cNvSpPr>
                  <a:spLocks noChangeShapeType="1"/>
                </p:cNvSpPr>
                <p:nvPr/>
              </p:nvSpPr>
              <p:spPr bwMode="auto">
                <a:xfrm>
                  <a:off x="1301" y="2551"/>
                  <a:ext cx="2635" cy="0"/>
                </a:xfrm>
                <a:prstGeom prst="line">
                  <a:avLst/>
                </a:prstGeom>
                <a:noFill/>
                <a:ln w="38100">
                  <a:solidFill>
                    <a:srgbClr val="FC0128"/>
                  </a:solidFill>
                  <a:round/>
                  <a:headEnd/>
                  <a:tailEnd/>
                </a:ln>
                <a:extLst>
                  <a:ext uri="{909E8E84-426E-40DD-AFC4-6F175D3DCCD1}">
                    <a14:hiddenFill xmlns:a14="http://schemas.microsoft.com/office/drawing/2010/main">
                      <a:noFill/>
                    </a14:hiddenFill>
                  </a:ext>
                </a:extLst>
              </p:spPr>
              <p:txBody>
                <a:bodyPr/>
                <a:lstStyle>
                  <a:defPPr>
                    <a:defRPr lang="en-US"/>
                  </a:defPPr>
                  <a:lvl1pPr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5pPr>
                  <a:lvl6pPr marL="2286000" algn="l" defTabSz="914400" rtl="0" eaLnBrk="1" latinLnBrk="0" hangingPunct="1">
                    <a:defRPr sz="2400" kern="1200">
                      <a:solidFill>
                        <a:schemeClr val="tx1"/>
                      </a:solidFill>
                      <a:latin typeface="Tahoma" panose="020B0604030504040204" pitchFamily="34" charset="0"/>
                      <a:ea typeface="+mn-ea"/>
                      <a:cs typeface="+mn-cs"/>
                    </a:defRPr>
                  </a:lvl6pPr>
                  <a:lvl7pPr marL="2743200" algn="l" defTabSz="914400" rtl="0" eaLnBrk="1" latinLnBrk="0" hangingPunct="1">
                    <a:defRPr sz="2400" kern="1200">
                      <a:solidFill>
                        <a:schemeClr val="tx1"/>
                      </a:solidFill>
                      <a:latin typeface="Tahoma" panose="020B0604030504040204" pitchFamily="34" charset="0"/>
                      <a:ea typeface="+mn-ea"/>
                      <a:cs typeface="+mn-cs"/>
                    </a:defRPr>
                  </a:lvl7pPr>
                  <a:lvl8pPr marL="3200400" algn="l" defTabSz="914400" rtl="0" eaLnBrk="1" latinLnBrk="0" hangingPunct="1">
                    <a:defRPr sz="2400" kern="1200">
                      <a:solidFill>
                        <a:schemeClr val="tx1"/>
                      </a:solidFill>
                      <a:latin typeface="Tahoma" panose="020B0604030504040204" pitchFamily="34" charset="0"/>
                      <a:ea typeface="+mn-ea"/>
                      <a:cs typeface="+mn-cs"/>
                    </a:defRPr>
                  </a:lvl8pPr>
                  <a:lvl9pPr marL="3657600" algn="l" defTabSz="914400" rtl="0" eaLnBrk="1" latinLnBrk="0" hangingPunct="1">
                    <a:defRPr sz="2400" kern="1200">
                      <a:solidFill>
                        <a:schemeClr val="tx1"/>
                      </a:solidFill>
                      <a:latin typeface="Tahoma" panose="020B0604030504040204" pitchFamily="34" charset="0"/>
                      <a:ea typeface="+mn-ea"/>
                      <a:cs typeface="+mn-cs"/>
                    </a:defRPr>
                  </a:lvl9pPr>
                </a:lstStyle>
                <a:p>
                  <a:endParaRPr lang="en-US">
                    <a:latin typeface="Arial" panose="020B0604020202020204" pitchFamily="34" charset="0"/>
                    <a:cs typeface="Arial" panose="020B0604020202020204" pitchFamily="34" charset="0"/>
                  </a:endParaRPr>
                </a:p>
              </p:txBody>
            </p:sp>
            <p:sp>
              <p:nvSpPr>
                <p:cNvPr id="63" name="Rectangle 62"/>
                <p:cNvSpPr>
                  <a:spLocks noChangeArrowheads="1"/>
                </p:cNvSpPr>
                <p:nvPr/>
              </p:nvSpPr>
              <p:spPr bwMode="auto">
                <a:xfrm>
                  <a:off x="96" y="3476"/>
                  <a:ext cx="624" cy="239"/>
                </a:xfrm>
                <a:prstGeom prst="rect">
                  <a:avLst/>
                </a:prstGeom>
                <a:noFill/>
                <a:ln w="2857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lIns="90488" tIns="44450" rIns="90488" bIns="44450">
                  <a:spAutoFit/>
                </a:bodyPr>
                <a:lstStyle>
                  <a:defPPr>
                    <a:defRPr lang="en-US"/>
                  </a:defPPr>
                  <a:lvl1pPr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5pPr>
                  <a:lvl6pPr marL="2286000" algn="l" defTabSz="914400" rtl="0" eaLnBrk="1" latinLnBrk="0" hangingPunct="1">
                    <a:defRPr sz="2400" kern="1200">
                      <a:solidFill>
                        <a:schemeClr val="tx1"/>
                      </a:solidFill>
                      <a:latin typeface="Tahoma" panose="020B0604030504040204" pitchFamily="34" charset="0"/>
                      <a:ea typeface="+mn-ea"/>
                      <a:cs typeface="+mn-cs"/>
                    </a:defRPr>
                  </a:lvl6pPr>
                  <a:lvl7pPr marL="2743200" algn="l" defTabSz="914400" rtl="0" eaLnBrk="1" latinLnBrk="0" hangingPunct="1">
                    <a:defRPr sz="2400" kern="1200">
                      <a:solidFill>
                        <a:schemeClr val="tx1"/>
                      </a:solidFill>
                      <a:latin typeface="Tahoma" panose="020B0604030504040204" pitchFamily="34" charset="0"/>
                      <a:ea typeface="+mn-ea"/>
                      <a:cs typeface="+mn-cs"/>
                    </a:defRPr>
                  </a:lvl7pPr>
                  <a:lvl8pPr marL="3200400" algn="l" defTabSz="914400" rtl="0" eaLnBrk="1" latinLnBrk="0" hangingPunct="1">
                    <a:defRPr sz="2400" kern="1200">
                      <a:solidFill>
                        <a:schemeClr val="tx1"/>
                      </a:solidFill>
                      <a:latin typeface="Tahoma" panose="020B0604030504040204" pitchFamily="34" charset="0"/>
                      <a:ea typeface="+mn-ea"/>
                      <a:cs typeface="+mn-cs"/>
                    </a:defRPr>
                  </a:lvl8pPr>
                  <a:lvl9pPr marL="3657600" algn="l" defTabSz="914400" rtl="0" eaLnBrk="1" latinLnBrk="0" hangingPunct="1">
                    <a:defRPr sz="2400" kern="1200">
                      <a:solidFill>
                        <a:schemeClr val="tx1"/>
                      </a:solidFill>
                      <a:latin typeface="Tahoma" panose="020B0604030504040204" pitchFamily="34" charset="0"/>
                      <a:ea typeface="+mn-ea"/>
                      <a:cs typeface="+mn-cs"/>
                    </a:defRPr>
                  </a:lvl9pPr>
                </a:lstStyle>
                <a:p>
                  <a:pPr algn="ctr" eaLnBrk="0" hangingPunct="0"/>
                  <a:r>
                    <a:rPr lang="en-US" sz="1600" b="1">
                      <a:solidFill>
                        <a:srgbClr val="FC0128"/>
                      </a:solidFill>
                      <a:latin typeface="Arial" panose="020B0604020202020204" pitchFamily="34" charset="0"/>
                      <a:cs typeface="Arial" panose="020B0604020202020204" pitchFamily="34" charset="0"/>
                    </a:rPr>
                    <a:t>Power</a:t>
                  </a:r>
                </a:p>
              </p:txBody>
            </p:sp>
            <p:sp>
              <p:nvSpPr>
                <p:cNvPr id="64" name="Line 36"/>
                <p:cNvSpPr>
                  <a:spLocks noChangeShapeType="1"/>
                </p:cNvSpPr>
                <p:nvPr/>
              </p:nvSpPr>
              <p:spPr bwMode="auto">
                <a:xfrm>
                  <a:off x="736" y="3600"/>
                  <a:ext cx="336" cy="0"/>
                </a:xfrm>
                <a:prstGeom prst="line">
                  <a:avLst/>
                </a:prstGeom>
                <a:noFill/>
                <a:ln w="38100">
                  <a:solidFill>
                    <a:srgbClr val="FC0128"/>
                  </a:solidFill>
                  <a:round/>
                  <a:headEnd/>
                  <a:tailEnd/>
                </a:ln>
                <a:extLst>
                  <a:ext uri="{909E8E84-426E-40DD-AFC4-6F175D3DCCD1}">
                    <a14:hiddenFill xmlns:a14="http://schemas.microsoft.com/office/drawing/2010/main">
                      <a:noFill/>
                    </a14:hiddenFill>
                  </a:ext>
                </a:extLst>
              </p:spPr>
              <p:txBody>
                <a:bodyPr/>
                <a:lstStyle>
                  <a:defPPr>
                    <a:defRPr lang="en-US"/>
                  </a:defPPr>
                  <a:lvl1pPr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5pPr>
                  <a:lvl6pPr marL="2286000" algn="l" defTabSz="914400" rtl="0" eaLnBrk="1" latinLnBrk="0" hangingPunct="1">
                    <a:defRPr sz="2400" kern="1200">
                      <a:solidFill>
                        <a:schemeClr val="tx1"/>
                      </a:solidFill>
                      <a:latin typeface="Tahoma" panose="020B0604030504040204" pitchFamily="34" charset="0"/>
                      <a:ea typeface="+mn-ea"/>
                      <a:cs typeface="+mn-cs"/>
                    </a:defRPr>
                  </a:lvl6pPr>
                  <a:lvl7pPr marL="2743200" algn="l" defTabSz="914400" rtl="0" eaLnBrk="1" latinLnBrk="0" hangingPunct="1">
                    <a:defRPr sz="2400" kern="1200">
                      <a:solidFill>
                        <a:schemeClr val="tx1"/>
                      </a:solidFill>
                      <a:latin typeface="Tahoma" panose="020B0604030504040204" pitchFamily="34" charset="0"/>
                      <a:ea typeface="+mn-ea"/>
                      <a:cs typeface="+mn-cs"/>
                    </a:defRPr>
                  </a:lvl7pPr>
                  <a:lvl8pPr marL="3200400" algn="l" defTabSz="914400" rtl="0" eaLnBrk="1" latinLnBrk="0" hangingPunct="1">
                    <a:defRPr sz="2400" kern="1200">
                      <a:solidFill>
                        <a:schemeClr val="tx1"/>
                      </a:solidFill>
                      <a:latin typeface="Tahoma" panose="020B0604030504040204" pitchFamily="34" charset="0"/>
                      <a:ea typeface="+mn-ea"/>
                      <a:cs typeface="+mn-cs"/>
                    </a:defRPr>
                  </a:lvl8pPr>
                  <a:lvl9pPr marL="3657600" algn="l" defTabSz="914400" rtl="0" eaLnBrk="1" latinLnBrk="0" hangingPunct="1">
                    <a:defRPr sz="2400" kern="1200">
                      <a:solidFill>
                        <a:schemeClr val="tx1"/>
                      </a:solidFill>
                      <a:latin typeface="Tahoma" panose="020B0604030504040204" pitchFamily="34" charset="0"/>
                      <a:ea typeface="+mn-ea"/>
                      <a:cs typeface="+mn-cs"/>
                    </a:defRPr>
                  </a:lvl9pPr>
                </a:lstStyle>
                <a:p>
                  <a:endParaRPr lang="en-US">
                    <a:latin typeface="Arial" panose="020B0604020202020204" pitchFamily="34" charset="0"/>
                    <a:cs typeface="Arial" panose="020B0604020202020204" pitchFamily="34" charset="0"/>
                  </a:endParaRPr>
                </a:p>
              </p:txBody>
            </p:sp>
          </p:grpSp>
        </p:grpSp>
      </p:grpSp>
      <p:grpSp>
        <p:nvGrpSpPr>
          <p:cNvPr id="21" name="Group 20"/>
          <p:cNvGrpSpPr>
            <a:grpSpLocks/>
          </p:cNvGrpSpPr>
          <p:nvPr/>
        </p:nvGrpSpPr>
        <p:grpSpPr bwMode="auto">
          <a:xfrm>
            <a:off x="6032506" y="3603298"/>
            <a:ext cx="1968502" cy="2590791"/>
            <a:chOff x="3848" y="2559"/>
            <a:chExt cx="1240" cy="1632"/>
          </a:xfrm>
        </p:grpSpPr>
        <p:sp>
          <p:nvSpPr>
            <p:cNvPr id="50" name="Freeform 38"/>
            <p:cNvSpPr>
              <a:spLocks/>
            </p:cNvSpPr>
            <p:nvPr/>
          </p:nvSpPr>
          <p:spPr bwMode="auto">
            <a:xfrm flipV="1">
              <a:off x="4078" y="2559"/>
              <a:ext cx="359" cy="87"/>
            </a:xfrm>
            <a:custGeom>
              <a:avLst/>
              <a:gdLst>
                <a:gd name="T0" fmla="*/ 0 w 720"/>
                <a:gd name="T1" fmla="*/ 0 h 173"/>
                <a:gd name="T2" fmla="*/ 0 w 720"/>
                <a:gd name="T3" fmla="*/ 1 h 173"/>
                <a:gd name="T4" fmla="*/ 0 w 720"/>
                <a:gd name="T5" fmla="*/ 1 h 173"/>
                <a:gd name="T6" fmla="*/ 0 w 720"/>
                <a:gd name="T7" fmla="*/ 1 h 173"/>
                <a:gd name="T8" fmla="*/ 0 w 720"/>
                <a:gd name="T9" fmla="*/ 1 h 173"/>
                <a:gd name="T10" fmla="*/ 0 w 720"/>
                <a:gd name="T11" fmla="*/ 1 h 173"/>
                <a:gd name="T12" fmla="*/ 0 w 720"/>
                <a:gd name="T13" fmla="*/ 1 h 173"/>
                <a:gd name="T14" fmla="*/ 0 w 720"/>
                <a:gd name="T15" fmla="*/ 0 h 173"/>
                <a:gd name="T16" fmla="*/ 0 60000 65536"/>
                <a:gd name="T17" fmla="*/ 0 60000 65536"/>
                <a:gd name="T18" fmla="*/ 0 60000 65536"/>
                <a:gd name="T19" fmla="*/ 0 60000 65536"/>
                <a:gd name="T20" fmla="*/ 0 60000 65536"/>
                <a:gd name="T21" fmla="*/ 0 60000 65536"/>
                <a:gd name="T22" fmla="*/ 0 60000 65536"/>
                <a:gd name="T23" fmla="*/ 0 60000 65536"/>
                <a:gd name="T24" fmla="*/ 0 w 720"/>
                <a:gd name="T25" fmla="*/ 0 h 173"/>
                <a:gd name="T26" fmla="*/ 720 w 720"/>
                <a:gd name="T27" fmla="*/ 173 h 17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20" h="173">
                  <a:moveTo>
                    <a:pt x="354" y="0"/>
                  </a:moveTo>
                  <a:lnTo>
                    <a:pt x="358" y="43"/>
                  </a:lnTo>
                  <a:lnTo>
                    <a:pt x="0" y="81"/>
                  </a:lnTo>
                  <a:lnTo>
                    <a:pt x="8" y="167"/>
                  </a:lnTo>
                  <a:lnTo>
                    <a:pt x="366" y="129"/>
                  </a:lnTo>
                  <a:lnTo>
                    <a:pt x="372" y="173"/>
                  </a:lnTo>
                  <a:lnTo>
                    <a:pt x="720" y="49"/>
                  </a:lnTo>
                  <a:lnTo>
                    <a:pt x="354" y="0"/>
                  </a:lnTo>
                  <a:close/>
                </a:path>
              </a:pathLst>
            </a:custGeom>
            <a:solidFill>
              <a:srgbClr val="66FFFF"/>
            </a:solidFill>
            <a:ln w="12700">
              <a:solidFill>
                <a:srgbClr val="000000"/>
              </a:solidFill>
              <a:round/>
              <a:headEnd/>
              <a:tailEnd/>
            </a:ln>
          </p:spPr>
          <p:txBody>
            <a:bodyPr/>
            <a:lstStyle>
              <a:defPPr>
                <a:defRPr lang="en-US"/>
              </a:defPPr>
              <a:lvl1pPr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5pPr>
              <a:lvl6pPr marL="2286000" algn="l" defTabSz="914400" rtl="0" eaLnBrk="1" latinLnBrk="0" hangingPunct="1">
                <a:defRPr sz="2400" kern="1200">
                  <a:solidFill>
                    <a:schemeClr val="tx1"/>
                  </a:solidFill>
                  <a:latin typeface="Tahoma" panose="020B0604030504040204" pitchFamily="34" charset="0"/>
                  <a:ea typeface="+mn-ea"/>
                  <a:cs typeface="+mn-cs"/>
                </a:defRPr>
              </a:lvl6pPr>
              <a:lvl7pPr marL="2743200" algn="l" defTabSz="914400" rtl="0" eaLnBrk="1" latinLnBrk="0" hangingPunct="1">
                <a:defRPr sz="2400" kern="1200">
                  <a:solidFill>
                    <a:schemeClr val="tx1"/>
                  </a:solidFill>
                  <a:latin typeface="Tahoma" panose="020B0604030504040204" pitchFamily="34" charset="0"/>
                  <a:ea typeface="+mn-ea"/>
                  <a:cs typeface="+mn-cs"/>
                </a:defRPr>
              </a:lvl7pPr>
              <a:lvl8pPr marL="3200400" algn="l" defTabSz="914400" rtl="0" eaLnBrk="1" latinLnBrk="0" hangingPunct="1">
                <a:defRPr sz="2400" kern="1200">
                  <a:solidFill>
                    <a:schemeClr val="tx1"/>
                  </a:solidFill>
                  <a:latin typeface="Tahoma" panose="020B0604030504040204" pitchFamily="34" charset="0"/>
                  <a:ea typeface="+mn-ea"/>
                  <a:cs typeface="+mn-cs"/>
                </a:defRPr>
              </a:lvl8pPr>
              <a:lvl9pPr marL="3657600" algn="l" defTabSz="914400" rtl="0" eaLnBrk="1" latinLnBrk="0" hangingPunct="1">
                <a:defRPr sz="2400" kern="1200">
                  <a:solidFill>
                    <a:schemeClr val="tx1"/>
                  </a:solidFill>
                  <a:latin typeface="Tahoma" panose="020B0604030504040204" pitchFamily="34" charset="0"/>
                  <a:ea typeface="+mn-ea"/>
                  <a:cs typeface="+mn-cs"/>
                </a:defRPr>
              </a:lvl9pPr>
            </a:lstStyle>
            <a:p>
              <a:endParaRPr lang="en-US">
                <a:latin typeface="Arial" panose="020B0604020202020204" pitchFamily="34" charset="0"/>
                <a:cs typeface="Arial" panose="020B0604020202020204" pitchFamily="34" charset="0"/>
              </a:endParaRPr>
            </a:p>
          </p:txBody>
        </p:sp>
        <p:sp>
          <p:nvSpPr>
            <p:cNvPr id="51" name="Freeform 39"/>
            <p:cNvSpPr>
              <a:spLocks/>
            </p:cNvSpPr>
            <p:nvPr/>
          </p:nvSpPr>
          <p:spPr bwMode="auto">
            <a:xfrm flipV="1">
              <a:off x="4373" y="3464"/>
              <a:ext cx="207" cy="360"/>
            </a:xfrm>
            <a:custGeom>
              <a:avLst/>
              <a:gdLst>
                <a:gd name="T0" fmla="*/ 0 w 413"/>
                <a:gd name="T1" fmla="*/ 1 h 719"/>
                <a:gd name="T2" fmla="*/ 1 w 413"/>
                <a:gd name="T3" fmla="*/ 1 h 719"/>
                <a:gd name="T4" fmla="*/ 1 w 413"/>
                <a:gd name="T5" fmla="*/ 1 h 719"/>
                <a:gd name="T6" fmla="*/ 1 w 413"/>
                <a:gd name="T7" fmla="*/ 1 h 719"/>
                <a:gd name="T8" fmla="*/ 1 w 413"/>
                <a:gd name="T9" fmla="*/ 1 h 719"/>
                <a:gd name="T10" fmla="*/ 1 w 413"/>
                <a:gd name="T11" fmla="*/ 1 h 719"/>
                <a:gd name="T12" fmla="*/ 1 w 413"/>
                <a:gd name="T13" fmla="*/ 0 h 719"/>
                <a:gd name="T14" fmla="*/ 0 w 413"/>
                <a:gd name="T15" fmla="*/ 1 h 719"/>
                <a:gd name="T16" fmla="*/ 0 60000 65536"/>
                <a:gd name="T17" fmla="*/ 0 60000 65536"/>
                <a:gd name="T18" fmla="*/ 0 60000 65536"/>
                <a:gd name="T19" fmla="*/ 0 60000 65536"/>
                <a:gd name="T20" fmla="*/ 0 60000 65536"/>
                <a:gd name="T21" fmla="*/ 0 60000 65536"/>
                <a:gd name="T22" fmla="*/ 0 60000 65536"/>
                <a:gd name="T23" fmla="*/ 0 60000 65536"/>
                <a:gd name="T24" fmla="*/ 0 w 413"/>
                <a:gd name="T25" fmla="*/ 0 h 719"/>
                <a:gd name="T26" fmla="*/ 413 w 413"/>
                <a:gd name="T27" fmla="*/ 719 h 71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13" h="719">
                  <a:moveTo>
                    <a:pt x="0" y="359"/>
                  </a:moveTo>
                  <a:lnTo>
                    <a:pt x="104" y="359"/>
                  </a:lnTo>
                  <a:lnTo>
                    <a:pt x="104" y="719"/>
                  </a:lnTo>
                  <a:lnTo>
                    <a:pt x="309" y="719"/>
                  </a:lnTo>
                  <a:lnTo>
                    <a:pt x="309" y="359"/>
                  </a:lnTo>
                  <a:lnTo>
                    <a:pt x="413" y="359"/>
                  </a:lnTo>
                  <a:lnTo>
                    <a:pt x="207" y="0"/>
                  </a:lnTo>
                  <a:lnTo>
                    <a:pt x="0" y="359"/>
                  </a:lnTo>
                  <a:close/>
                </a:path>
              </a:pathLst>
            </a:custGeom>
            <a:solidFill>
              <a:srgbClr val="66FFFF"/>
            </a:solidFill>
            <a:ln w="12700">
              <a:solidFill>
                <a:srgbClr val="000000"/>
              </a:solidFill>
              <a:round/>
              <a:headEnd/>
              <a:tailEnd/>
            </a:ln>
          </p:spPr>
          <p:txBody>
            <a:bodyPr/>
            <a:lstStyle>
              <a:defPPr>
                <a:defRPr lang="en-US"/>
              </a:defPPr>
              <a:lvl1pPr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5pPr>
              <a:lvl6pPr marL="2286000" algn="l" defTabSz="914400" rtl="0" eaLnBrk="1" latinLnBrk="0" hangingPunct="1">
                <a:defRPr sz="2400" kern="1200">
                  <a:solidFill>
                    <a:schemeClr val="tx1"/>
                  </a:solidFill>
                  <a:latin typeface="Tahoma" panose="020B0604030504040204" pitchFamily="34" charset="0"/>
                  <a:ea typeface="+mn-ea"/>
                  <a:cs typeface="+mn-cs"/>
                </a:defRPr>
              </a:lvl6pPr>
              <a:lvl7pPr marL="2743200" algn="l" defTabSz="914400" rtl="0" eaLnBrk="1" latinLnBrk="0" hangingPunct="1">
                <a:defRPr sz="2400" kern="1200">
                  <a:solidFill>
                    <a:schemeClr val="tx1"/>
                  </a:solidFill>
                  <a:latin typeface="Tahoma" panose="020B0604030504040204" pitchFamily="34" charset="0"/>
                  <a:ea typeface="+mn-ea"/>
                  <a:cs typeface="+mn-cs"/>
                </a:defRPr>
              </a:lvl7pPr>
              <a:lvl8pPr marL="3200400" algn="l" defTabSz="914400" rtl="0" eaLnBrk="1" latinLnBrk="0" hangingPunct="1">
                <a:defRPr sz="2400" kern="1200">
                  <a:solidFill>
                    <a:schemeClr val="tx1"/>
                  </a:solidFill>
                  <a:latin typeface="Tahoma" panose="020B0604030504040204" pitchFamily="34" charset="0"/>
                  <a:ea typeface="+mn-ea"/>
                  <a:cs typeface="+mn-cs"/>
                </a:defRPr>
              </a:lvl8pPr>
              <a:lvl9pPr marL="3657600" algn="l" defTabSz="914400" rtl="0" eaLnBrk="1" latinLnBrk="0" hangingPunct="1">
                <a:defRPr sz="2400" kern="1200">
                  <a:solidFill>
                    <a:schemeClr val="tx1"/>
                  </a:solidFill>
                  <a:latin typeface="Tahoma" panose="020B0604030504040204" pitchFamily="34" charset="0"/>
                  <a:ea typeface="+mn-ea"/>
                  <a:cs typeface="+mn-cs"/>
                </a:defRPr>
              </a:lvl9pPr>
            </a:lstStyle>
            <a:p>
              <a:endParaRPr lang="en-US">
                <a:latin typeface="Arial" panose="020B0604020202020204" pitchFamily="34" charset="0"/>
                <a:cs typeface="Arial" panose="020B0604020202020204" pitchFamily="34" charset="0"/>
              </a:endParaRPr>
            </a:p>
          </p:txBody>
        </p:sp>
        <p:sp>
          <p:nvSpPr>
            <p:cNvPr id="52" name="Freeform 40"/>
            <p:cNvSpPr>
              <a:spLocks/>
            </p:cNvSpPr>
            <p:nvPr/>
          </p:nvSpPr>
          <p:spPr bwMode="auto">
            <a:xfrm flipV="1">
              <a:off x="4087" y="2851"/>
              <a:ext cx="359" cy="87"/>
            </a:xfrm>
            <a:custGeom>
              <a:avLst/>
              <a:gdLst>
                <a:gd name="T0" fmla="*/ 0 w 720"/>
                <a:gd name="T1" fmla="*/ 0 h 174"/>
                <a:gd name="T2" fmla="*/ 0 w 720"/>
                <a:gd name="T3" fmla="*/ 1 h 174"/>
                <a:gd name="T4" fmla="*/ 0 w 720"/>
                <a:gd name="T5" fmla="*/ 1 h 174"/>
                <a:gd name="T6" fmla="*/ 0 w 720"/>
                <a:gd name="T7" fmla="*/ 1 h 174"/>
                <a:gd name="T8" fmla="*/ 0 w 720"/>
                <a:gd name="T9" fmla="*/ 1 h 174"/>
                <a:gd name="T10" fmla="*/ 0 w 720"/>
                <a:gd name="T11" fmla="*/ 1 h 174"/>
                <a:gd name="T12" fmla="*/ 0 w 720"/>
                <a:gd name="T13" fmla="*/ 1 h 174"/>
                <a:gd name="T14" fmla="*/ 0 w 720"/>
                <a:gd name="T15" fmla="*/ 0 h 174"/>
                <a:gd name="T16" fmla="*/ 0 60000 65536"/>
                <a:gd name="T17" fmla="*/ 0 60000 65536"/>
                <a:gd name="T18" fmla="*/ 0 60000 65536"/>
                <a:gd name="T19" fmla="*/ 0 60000 65536"/>
                <a:gd name="T20" fmla="*/ 0 60000 65536"/>
                <a:gd name="T21" fmla="*/ 0 60000 65536"/>
                <a:gd name="T22" fmla="*/ 0 60000 65536"/>
                <a:gd name="T23" fmla="*/ 0 60000 65536"/>
                <a:gd name="T24" fmla="*/ 0 w 720"/>
                <a:gd name="T25" fmla="*/ 0 h 174"/>
                <a:gd name="T26" fmla="*/ 720 w 720"/>
                <a:gd name="T27" fmla="*/ 174 h 17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20" h="174">
                  <a:moveTo>
                    <a:pt x="354" y="0"/>
                  </a:moveTo>
                  <a:lnTo>
                    <a:pt x="358" y="44"/>
                  </a:lnTo>
                  <a:lnTo>
                    <a:pt x="0" y="82"/>
                  </a:lnTo>
                  <a:lnTo>
                    <a:pt x="8" y="168"/>
                  </a:lnTo>
                  <a:lnTo>
                    <a:pt x="366" y="130"/>
                  </a:lnTo>
                  <a:lnTo>
                    <a:pt x="372" y="174"/>
                  </a:lnTo>
                  <a:lnTo>
                    <a:pt x="720" y="50"/>
                  </a:lnTo>
                  <a:lnTo>
                    <a:pt x="354" y="0"/>
                  </a:lnTo>
                  <a:close/>
                </a:path>
              </a:pathLst>
            </a:custGeom>
            <a:solidFill>
              <a:srgbClr val="66FFFF"/>
            </a:solidFill>
            <a:ln w="12700">
              <a:solidFill>
                <a:srgbClr val="000000"/>
              </a:solidFill>
              <a:round/>
              <a:headEnd/>
              <a:tailEnd/>
            </a:ln>
          </p:spPr>
          <p:txBody>
            <a:bodyPr/>
            <a:lstStyle>
              <a:defPPr>
                <a:defRPr lang="en-US"/>
              </a:defPPr>
              <a:lvl1pPr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5pPr>
              <a:lvl6pPr marL="2286000" algn="l" defTabSz="914400" rtl="0" eaLnBrk="1" latinLnBrk="0" hangingPunct="1">
                <a:defRPr sz="2400" kern="1200">
                  <a:solidFill>
                    <a:schemeClr val="tx1"/>
                  </a:solidFill>
                  <a:latin typeface="Tahoma" panose="020B0604030504040204" pitchFamily="34" charset="0"/>
                  <a:ea typeface="+mn-ea"/>
                  <a:cs typeface="+mn-cs"/>
                </a:defRPr>
              </a:lvl6pPr>
              <a:lvl7pPr marL="2743200" algn="l" defTabSz="914400" rtl="0" eaLnBrk="1" latinLnBrk="0" hangingPunct="1">
                <a:defRPr sz="2400" kern="1200">
                  <a:solidFill>
                    <a:schemeClr val="tx1"/>
                  </a:solidFill>
                  <a:latin typeface="Tahoma" panose="020B0604030504040204" pitchFamily="34" charset="0"/>
                  <a:ea typeface="+mn-ea"/>
                  <a:cs typeface="+mn-cs"/>
                </a:defRPr>
              </a:lvl7pPr>
              <a:lvl8pPr marL="3200400" algn="l" defTabSz="914400" rtl="0" eaLnBrk="1" latinLnBrk="0" hangingPunct="1">
                <a:defRPr sz="2400" kern="1200">
                  <a:solidFill>
                    <a:schemeClr val="tx1"/>
                  </a:solidFill>
                  <a:latin typeface="Tahoma" panose="020B0604030504040204" pitchFamily="34" charset="0"/>
                  <a:ea typeface="+mn-ea"/>
                  <a:cs typeface="+mn-cs"/>
                </a:defRPr>
              </a:lvl8pPr>
              <a:lvl9pPr marL="3657600" algn="l" defTabSz="914400" rtl="0" eaLnBrk="1" latinLnBrk="0" hangingPunct="1">
                <a:defRPr sz="2400" kern="1200">
                  <a:solidFill>
                    <a:schemeClr val="tx1"/>
                  </a:solidFill>
                  <a:latin typeface="Tahoma" panose="020B0604030504040204" pitchFamily="34" charset="0"/>
                  <a:ea typeface="+mn-ea"/>
                  <a:cs typeface="+mn-cs"/>
                </a:defRPr>
              </a:lvl9pPr>
            </a:lstStyle>
            <a:p>
              <a:endParaRPr lang="en-US">
                <a:latin typeface="Arial" panose="020B0604020202020204" pitchFamily="34" charset="0"/>
                <a:cs typeface="Arial" panose="020B0604020202020204" pitchFamily="34" charset="0"/>
              </a:endParaRPr>
            </a:p>
          </p:txBody>
        </p:sp>
        <p:sp>
          <p:nvSpPr>
            <p:cNvPr id="53" name="Rectangle 52"/>
            <p:cNvSpPr>
              <a:spLocks noChangeArrowheads="1"/>
            </p:cNvSpPr>
            <p:nvPr/>
          </p:nvSpPr>
          <p:spPr bwMode="auto">
            <a:xfrm>
              <a:off x="3848" y="3824"/>
              <a:ext cx="1240" cy="367"/>
            </a:xfrm>
            <a:prstGeom prst="rect">
              <a:avLst/>
            </a:prstGeom>
            <a:solidFill>
              <a:srgbClr val="66FFFF"/>
            </a:solidFill>
            <a:ln w="28575">
              <a:solidFill>
                <a:srgbClr val="66FFFF"/>
              </a:solidFill>
              <a:miter lim="800000"/>
              <a:headEnd/>
              <a:tailEnd/>
            </a:ln>
          </p:spPr>
          <p:txBody>
            <a:bodyPr lIns="90488" tIns="44450" rIns="90488" bIns="44450">
              <a:spAutoFit/>
            </a:bodyPr>
            <a:lstStyle>
              <a:defPPr>
                <a:defRPr lang="en-US"/>
              </a:defPPr>
              <a:lvl1pPr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5pPr>
              <a:lvl6pPr marL="2286000" algn="l" defTabSz="914400" rtl="0" eaLnBrk="1" latinLnBrk="0" hangingPunct="1">
                <a:defRPr sz="2400" kern="1200">
                  <a:solidFill>
                    <a:schemeClr val="tx1"/>
                  </a:solidFill>
                  <a:latin typeface="Tahoma" panose="020B0604030504040204" pitchFamily="34" charset="0"/>
                  <a:ea typeface="+mn-ea"/>
                  <a:cs typeface="+mn-cs"/>
                </a:defRPr>
              </a:lvl6pPr>
              <a:lvl7pPr marL="2743200" algn="l" defTabSz="914400" rtl="0" eaLnBrk="1" latinLnBrk="0" hangingPunct="1">
                <a:defRPr sz="2400" kern="1200">
                  <a:solidFill>
                    <a:schemeClr val="tx1"/>
                  </a:solidFill>
                  <a:latin typeface="Tahoma" panose="020B0604030504040204" pitchFamily="34" charset="0"/>
                  <a:ea typeface="+mn-ea"/>
                  <a:cs typeface="+mn-cs"/>
                </a:defRPr>
              </a:lvl7pPr>
              <a:lvl8pPr marL="3200400" algn="l" defTabSz="914400" rtl="0" eaLnBrk="1" latinLnBrk="0" hangingPunct="1">
                <a:defRPr sz="2400" kern="1200">
                  <a:solidFill>
                    <a:schemeClr val="tx1"/>
                  </a:solidFill>
                  <a:latin typeface="Tahoma" panose="020B0604030504040204" pitchFamily="34" charset="0"/>
                  <a:ea typeface="+mn-ea"/>
                  <a:cs typeface="+mn-cs"/>
                </a:defRPr>
              </a:lvl8pPr>
              <a:lvl9pPr marL="3657600" algn="l" defTabSz="914400" rtl="0" eaLnBrk="1" latinLnBrk="0" hangingPunct="1">
                <a:defRPr sz="2400" kern="1200">
                  <a:solidFill>
                    <a:schemeClr val="tx1"/>
                  </a:solidFill>
                  <a:latin typeface="Tahoma" panose="020B0604030504040204" pitchFamily="34" charset="0"/>
                  <a:ea typeface="+mn-ea"/>
                  <a:cs typeface="+mn-cs"/>
                </a:defRPr>
              </a:lvl9pPr>
            </a:lstStyle>
            <a:p>
              <a:pPr algn="ctr" eaLnBrk="0" hangingPunct="0"/>
              <a:r>
                <a:rPr lang="en-US" sz="1600" b="1">
                  <a:solidFill>
                    <a:srgbClr val="000000"/>
                  </a:solidFill>
                  <a:latin typeface="Arial" panose="020B0604020202020204" pitchFamily="34" charset="0"/>
                  <a:cs typeface="Arial" panose="020B0604020202020204" pitchFamily="34" charset="0"/>
                </a:rPr>
                <a:t>Ozone (&amp; oxygen) OUT</a:t>
              </a:r>
            </a:p>
          </p:txBody>
        </p:sp>
      </p:grpSp>
      <p:grpSp>
        <p:nvGrpSpPr>
          <p:cNvPr id="22" name="Group 21"/>
          <p:cNvGrpSpPr>
            <a:grpSpLocks/>
          </p:cNvGrpSpPr>
          <p:nvPr/>
        </p:nvGrpSpPr>
        <p:grpSpPr bwMode="auto">
          <a:xfrm>
            <a:off x="1003300" y="1385573"/>
            <a:ext cx="1371601" cy="2751139"/>
            <a:chOff x="680" y="1162"/>
            <a:chExt cx="864" cy="1733"/>
          </a:xfrm>
        </p:grpSpPr>
        <p:sp>
          <p:nvSpPr>
            <p:cNvPr id="46" name="Freeform 43"/>
            <p:cNvSpPr>
              <a:spLocks/>
            </p:cNvSpPr>
            <p:nvPr/>
          </p:nvSpPr>
          <p:spPr bwMode="auto">
            <a:xfrm>
              <a:off x="934" y="1583"/>
              <a:ext cx="207" cy="360"/>
            </a:xfrm>
            <a:custGeom>
              <a:avLst/>
              <a:gdLst>
                <a:gd name="T0" fmla="*/ 1 w 413"/>
                <a:gd name="T1" fmla="*/ 1 h 719"/>
                <a:gd name="T2" fmla="*/ 1 w 413"/>
                <a:gd name="T3" fmla="*/ 1 h 719"/>
                <a:gd name="T4" fmla="*/ 1 w 413"/>
                <a:gd name="T5" fmla="*/ 1 h 719"/>
                <a:gd name="T6" fmla="*/ 1 w 413"/>
                <a:gd name="T7" fmla="*/ 0 h 719"/>
                <a:gd name="T8" fmla="*/ 1 w 413"/>
                <a:gd name="T9" fmla="*/ 0 h 719"/>
                <a:gd name="T10" fmla="*/ 1 w 413"/>
                <a:gd name="T11" fmla="*/ 1 h 719"/>
                <a:gd name="T12" fmla="*/ 0 w 413"/>
                <a:gd name="T13" fmla="*/ 1 h 719"/>
                <a:gd name="T14" fmla="*/ 1 w 413"/>
                <a:gd name="T15" fmla="*/ 1 h 719"/>
                <a:gd name="T16" fmla="*/ 0 60000 65536"/>
                <a:gd name="T17" fmla="*/ 0 60000 65536"/>
                <a:gd name="T18" fmla="*/ 0 60000 65536"/>
                <a:gd name="T19" fmla="*/ 0 60000 65536"/>
                <a:gd name="T20" fmla="*/ 0 60000 65536"/>
                <a:gd name="T21" fmla="*/ 0 60000 65536"/>
                <a:gd name="T22" fmla="*/ 0 60000 65536"/>
                <a:gd name="T23" fmla="*/ 0 60000 65536"/>
                <a:gd name="T24" fmla="*/ 0 w 413"/>
                <a:gd name="T25" fmla="*/ 0 h 719"/>
                <a:gd name="T26" fmla="*/ 413 w 413"/>
                <a:gd name="T27" fmla="*/ 719 h 71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13" h="719">
                  <a:moveTo>
                    <a:pt x="208" y="719"/>
                  </a:moveTo>
                  <a:lnTo>
                    <a:pt x="413" y="359"/>
                  </a:lnTo>
                  <a:lnTo>
                    <a:pt x="310" y="359"/>
                  </a:lnTo>
                  <a:lnTo>
                    <a:pt x="310" y="0"/>
                  </a:lnTo>
                  <a:lnTo>
                    <a:pt x="104" y="0"/>
                  </a:lnTo>
                  <a:lnTo>
                    <a:pt x="104" y="359"/>
                  </a:lnTo>
                  <a:lnTo>
                    <a:pt x="0" y="359"/>
                  </a:lnTo>
                  <a:lnTo>
                    <a:pt x="208" y="719"/>
                  </a:lnTo>
                  <a:close/>
                </a:path>
              </a:pathLst>
            </a:custGeom>
            <a:solidFill>
              <a:srgbClr val="00FF00"/>
            </a:solidFill>
            <a:ln w="12700">
              <a:solidFill>
                <a:srgbClr val="66FF33"/>
              </a:solidFill>
              <a:round/>
              <a:headEnd/>
              <a:tailEnd/>
            </a:ln>
          </p:spPr>
          <p:txBody>
            <a:bodyPr/>
            <a:lstStyle>
              <a:defPPr>
                <a:defRPr lang="en-US"/>
              </a:defPPr>
              <a:lvl1pPr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5pPr>
              <a:lvl6pPr marL="2286000" algn="l" defTabSz="914400" rtl="0" eaLnBrk="1" latinLnBrk="0" hangingPunct="1">
                <a:defRPr sz="2400" kern="1200">
                  <a:solidFill>
                    <a:schemeClr val="tx1"/>
                  </a:solidFill>
                  <a:latin typeface="Tahoma" panose="020B0604030504040204" pitchFamily="34" charset="0"/>
                  <a:ea typeface="+mn-ea"/>
                  <a:cs typeface="+mn-cs"/>
                </a:defRPr>
              </a:lvl6pPr>
              <a:lvl7pPr marL="2743200" algn="l" defTabSz="914400" rtl="0" eaLnBrk="1" latinLnBrk="0" hangingPunct="1">
                <a:defRPr sz="2400" kern="1200">
                  <a:solidFill>
                    <a:schemeClr val="tx1"/>
                  </a:solidFill>
                  <a:latin typeface="Tahoma" panose="020B0604030504040204" pitchFamily="34" charset="0"/>
                  <a:ea typeface="+mn-ea"/>
                  <a:cs typeface="+mn-cs"/>
                </a:defRPr>
              </a:lvl7pPr>
              <a:lvl8pPr marL="3200400" algn="l" defTabSz="914400" rtl="0" eaLnBrk="1" latinLnBrk="0" hangingPunct="1">
                <a:defRPr sz="2400" kern="1200">
                  <a:solidFill>
                    <a:schemeClr val="tx1"/>
                  </a:solidFill>
                  <a:latin typeface="Tahoma" panose="020B0604030504040204" pitchFamily="34" charset="0"/>
                  <a:ea typeface="+mn-ea"/>
                  <a:cs typeface="+mn-cs"/>
                </a:defRPr>
              </a:lvl8pPr>
              <a:lvl9pPr marL="3657600" algn="l" defTabSz="914400" rtl="0" eaLnBrk="1" latinLnBrk="0" hangingPunct="1">
                <a:defRPr sz="2400" kern="1200">
                  <a:solidFill>
                    <a:schemeClr val="tx1"/>
                  </a:solidFill>
                  <a:latin typeface="Tahoma" panose="020B0604030504040204" pitchFamily="34" charset="0"/>
                  <a:ea typeface="+mn-ea"/>
                  <a:cs typeface="+mn-cs"/>
                </a:defRPr>
              </a:lvl9pPr>
            </a:lstStyle>
            <a:p>
              <a:endParaRPr lang="en-US">
                <a:latin typeface="Arial" panose="020B0604020202020204" pitchFamily="34" charset="0"/>
                <a:cs typeface="Arial" panose="020B0604020202020204" pitchFamily="34" charset="0"/>
              </a:endParaRPr>
            </a:p>
          </p:txBody>
        </p:sp>
        <p:sp>
          <p:nvSpPr>
            <p:cNvPr id="47" name="Freeform 44"/>
            <p:cNvSpPr>
              <a:spLocks/>
            </p:cNvSpPr>
            <p:nvPr/>
          </p:nvSpPr>
          <p:spPr bwMode="auto">
            <a:xfrm>
              <a:off x="1169" y="2505"/>
              <a:ext cx="359" cy="87"/>
            </a:xfrm>
            <a:custGeom>
              <a:avLst/>
              <a:gdLst>
                <a:gd name="T0" fmla="*/ 0 w 719"/>
                <a:gd name="T1" fmla="*/ 0 h 173"/>
                <a:gd name="T2" fmla="*/ 0 w 719"/>
                <a:gd name="T3" fmla="*/ 1 h 173"/>
                <a:gd name="T4" fmla="*/ 0 w 719"/>
                <a:gd name="T5" fmla="*/ 1 h 173"/>
                <a:gd name="T6" fmla="*/ 0 w 719"/>
                <a:gd name="T7" fmla="*/ 1 h 173"/>
                <a:gd name="T8" fmla="*/ 0 w 719"/>
                <a:gd name="T9" fmla="*/ 1 h 173"/>
                <a:gd name="T10" fmla="*/ 0 w 719"/>
                <a:gd name="T11" fmla="*/ 1 h 173"/>
                <a:gd name="T12" fmla="*/ 0 w 719"/>
                <a:gd name="T13" fmla="*/ 1 h 173"/>
                <a:gd name="T14" fmla="*/ 0 w 719"/>
                <a:gd name="T15" fmla="*/ 0 h 173"/>
                <a:gd name="T16" fmla="*/ 0 60000 65536"/>
                <a:gd name="T17" fmla="*/ 0 60000 65536"/>
                <a:gd name="T18" fmla="*/ 0 60000 65536"/>
                <a:gd name="T19" fmla="*/ 0 60000 65536"/>
                <a:gd name="T20" fmla="*/ 0 60000 65536"/>
                <a:gd name="T21" fmla="*/ 0 60000 65536"/>
                <a:gd name="T22" fmla="*/ 0 60000 65536"/>
                <a:gd name="T23" fmla="*/ 0 60000 65536"/>
                <a:gd name="T24" fmla="*/ 0 w 719"/>
                <a:gd name="T25" fmla="*/ 0 h 173"/>
                <a:gd name="T26" fmla="*/ 719 w 719"/>
                <a:gd name="T27" fmla="*/ 173 h 17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9" h="173">
                  <a:moveTo>
                    <a:pt x="369" y="0"/>
                  </a:moveTo>
                  <a:lnTo>
                    <a:pt x="365" y="44"/>
                  </a:lnTo>
                  <a:lnTo>
                    <a:pt x="8" y="6"/>
                  </a:lnTo>
                  <a:lnTo>
                    <a:pt x="0" y="91"/>
                  </a:lnTo>
                  <a:lnTo>
                    <a:pt x="357" y="129"/>
                  </a:lnTo>
                  <a:lnTo>
                    <a:pt x="351" y="173"/>
                  </a:lnTo>
                  <a:lnTo>
                    <a:pt x="719" y="125"/>
                  </a:lnTo>
                  <a:lnTo>
                    <a:pt x="369" y="0"/>
                  </a:lnTo>
                  <a:close/>
                </a:path>
              </a:pathLst>
            </a:custGeom>
            <a:solidFill>
              <a:srgbClr val="00FF00"/>
            </a:solidFill>
            <a:ln w="12700">
              <a:solidFill>
                <a:srgbClr val="66FF33"/>
              </a:solidFill>
              <a:round/>
              <a:headEnd/>
              <a:tailEnd/>
            </a:ln>
          </p:spPr>
          <p:txBody>
            <a:bodyPr/>
            <a:lstStyle>
              <a:defPPr>
                <a:defRPr lang="en-US"/>
              </a:defPPr>
              <a:lvl1pPr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5pPr>
              <a:lvl6pPr marL="2286000" algn="l" defTabSz="914400" rtl="0" eaLnBrk="1" latinLnBrk="0" hangingPunct="1">
                <a:defRPr sz="2400" kern="1200">
                  <a:solidFill>
                    <a:schemeClr val="tx1"/>
                  </a:solidFill>
                  <a:latin typeface="Tahoma" panose="020B0604030504040204" pitchFamily="34" charset="0"/>
                  <a:ea typeface="+mn-ea"/>
                  <a:cs typeface="+mn-cs"/>
                </a:defRPr>
              </a:lvl6pPr>
              <a:lvl7pPr marL="2743200" algn="l" defTabSz="914400" rtl="0" eaLnBrk="1" latinLnBrk="0" hangingPunct="1">
                <a:defRPr sz="2400" kern="1200">
                  <a:solidFill>
                    <a:schemeClr val="tx1"/>
                  </a:solidFill>
                  <a:latin typeface="Tahoma" panose="020B0604030504040204" pitchFamily="34" charset="0"/>
                  <a:ea typeface="+mn-ea"/>
                  <a:cs typeface="+mn-cs"/>
                </a:defRPr>
              </a:lvl7pPr>
              <a:lvl8pPr marL="3200400" algn="l" defTabSz="914400" rtl="0" eaLnBrk="1" latinLnBrk="0" hangingPunct="1">
                <a:defRPr sz="2400" kern="1200">
                  <a:solidFill>
                    <a:schemeClr val="tx1"/>
                  </a:solidFill>
                  <a:latin typeface="Tahoma" panose="020B0604030504040204" pitchFamily="34" charset="0"/>
                  <a:ea typeface="+mn-ea"/>
                  <a:cs typeface="+mn-cs"/>
                </a:defRPr>
              </a:lvl8pPr>
              <a:lvl9pPr marL="3657600" algn="l" defTabSz="914400" rtl="0" eaLnBrk="1" latinLnBrk="0" hangingPunct="1">
                <a:defRPr sz="2400" kern="1200">
                  <a:solidFill>
                    <a:schemeClr val="tx1"/>
                  </a:solidFill>
                  <a:latin typeface="Tahoma" panose="020B0604030504040204" pitchFamily="34" charset="0"/>
                  <a:ea typeface="+mn-ea"/>
                  <a:cs typeface="+mn-cs"/>
                </a:defRPr>
              </a:lvl9pPr>
            </a:lstStyle>
            <a:p>
              <a:endParaRPr lang="en-US">
                <a:latin typeface="Arial" panose="020B0604020202020204" pitchFamily="34" charset="0"/>
                <a:cs typeface="Arial" panose="020B0604020202020204" pitchFamily="34" charset="0"/>
              </a:endParaRPr>
            </a:p>
          </p:txBody>
        </p:sp>
        <p:sp>
          <p:nvSpPr>
            <p:cNvPr id="48" name="Freeform 45"/>
            <p:cNvSpPr>
              <a:spLocks/>
            </p:cNvSpPr>
            <p:nvPr/>
          </p:nvSpPr>
          <p:spPr bwMode="auto">
            <a:xfrm rot="676116">
              <a:off x="1185" y="2808"/>
              <a:ext cx="359" cy="87"/>
            </a:xfrm>
            <a:custGeom>
              <a:avLst/>
              <a:gdLst>
                <a:gd name="T0" fmla="*/ 0 w 720"/>
                <a:gd name="T1" fmla="*/ 0 h 174"/>
                <a:gd name="T2" fmla="*/ 0 w 720"/>
                <a:gd name="T3" fmla="*/ 1 h 174"/>
                <a:gd name="T4" fmla="*/ 0 w 720"/>
                <a:gd name="T5" fmla="*/ 1 h 174"/>
                <a:gd name="T6" fmla="*/ 0 w 720"/>
                <a:gd name="T7" fmla="*/ 1 h 174"/>
                <a:gd name="T8" fmla="*/ 0 w 720"/>
                <a:gd name="T9" fmla="*/ 1 h 174"/>
                <a:gd name="T10" fmla="*/ 0 w 720"/>
                <a:gd name="T11" fmla="*/ 1 h 174"/>
                <a:gd name="T12" fmla="*/ 0 w 720"/>
                <a:gd name="T13" fmla="*/ 1 h 174"/>
                <a:gd name="T14" fmla="*/ 0 w 720"/>
                <a:gd name="T15" fmla="*/ 0 h 174"/>
                <a:gd name="T16" fmla="*/ 0 60000 65536"/>
                <a:gd name="T17" fmla="*/ 0 60000 65536"/>
                <a:gd name="T18" fmla="*/ 0 60000 65536"/>
                <a:gd name="T19" fmla="*/ 0 60000 65536"/>
                <a:gd name="T20" fmla="*/ 0 60000 65536"/>
                <a:gd name="T21" fmla="*/ 0 60000 65536"/>
                <a:gd name="T22" fmla="*/ 0 60000 65536"/>
                <a:gd name="T23" fmla="*/ 0 60000 65536"/>
                <a:gd name="T24" fmla="*/ 0 w 720"/>
                <a:gd name="T25" fmla="*/ 0 h 174"/>
                <a:gd name="T26" fmla="*/ 720 w 720"/>
                <a:gd name="T27" fmla="*/ 174 h 17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20" h="174">
                  <a:moveTo>
                    <a:pt x="354" y="0"/>
                  </a:moveTo>
                  <a:lnTo>
                    <a:pt x="358" y="44"/>
                  </a:lnTo>
                  <a:lnTo>
                    <a:pt x="0" y="82"/>
                  </a:lnTo>
                  <a:lnTo>
                    <a:pt x="8" y="168"/>
                  </a:lnTo>
                  <a:lnTo>
                    <a:pt x="366" y="130"/>
                  </a:lnTo>
                  <a:lnTo>
                    <a:pt x="372" y="174"/>
                  </a:lnTo>
                  <a:lnTo>
                    <a:pt x="720" y="50"/>
                  </a:lnTo>
                  <a:lnTo>
                    <a:pt x="354" y="0"/>
                  </a:lnTo>
                  <a:close/>
                </a:path>
              </a:pathLst>
            </a:custGeom>
            <a:solidFill>
              <a:srgbClr val="00FF00"/>
            </a:solidFill>
            <a:ln w="12700">
              <a:solidFill>
                <a:srgbClr val="66FF33"/>
              </a:solidFill>
              <a:round/>
              <a:headEnd/>
              <a:tailEnd/>
            </a:ln>
          </p:spPr>
          <p:txBody>
            <a:bodyPr/>
            <a:lstStyle>
              <a:defPPr>
                <a:defRPr lang="en-US"/>
              </a:defPPr>
              <a:lvl1pPr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5pPr>
              <a:lvl6pPr marL="2286000" algn="l" defTabSz="914400" rtl="0" eaLnBrk="1" latinLnBrk="0" hangingPunct="1">
                <a:defRPr sz="2400" kern="1200">
                  <a:solidFill>
                    <a:schemeClr val="tx1"/>
                  </a:solidFill>
                  <a:latin typeface="Tahoma" panose="020B0604030504040204" pitchFamily="34" charset="0"/>
                  <a:ea typeface="+mn-ea"/>
                  <a:cs typeface="+mn-cs"/>
                </a:defRPr>
              </a:lvl6pPr>
              <a:lvl7pPr marL="2743200" algn="l" defTabSz="914400" rtl="0" eaLnBrk="1" latinLnBrk="0" hangingPunct="1">
                <a:defRPr sz="2400" kern="1200">
                  <a:solidFill>
                    <a:schemeClr val="tx1"/>
                  </a:solidFill>
                  <a:latin typeface="Tahoma" panose="020B0604030504040204" pitchFamily="34" charset="0"/>
                  <a:ea typeface="+mn-ea"/>
                  <a:cs typeface="+mn-cs"/>
                </a:defRPr>
              </a:lvl7pPr>
              <a:lvl8pPr marL="3200400" algn="l" defTabSz="914400" rtl="0" eaLnBrk="1" latinLnBrk="0" hangingPunct="1">
                <a:defRPr sz="2400" kern="1200">
                  <a:solidFill>
                    <a:schemeClr val="tx1"/>
                  </a:solidFill>
                  <a:latin typeface="Tahoma" panose="020B0604030504040204" pitchFamily="34" charset="0"/>
                  <a:ea typeface="+mn-ea"/>
                  <a:cs typeface="+mn-cs"/>
                </a:defRPr>
              </a:lvl8pPr>
              <a:lvl9pPr marL="3657600" algn="l" defTabSz="914400" rtl="0" eaLnBrk="1" latinLnBrk="0" hangingPunct="1">
                <a:defRPr sz="2400" kern="1200">
                  <a:solidFill>
                    <a:schemeClr val="tx1"/>
                  </a:solidFill>
                  <a:latin typeface="Tahoma" panose="020B0604030504040204" pitchFamily="34" charset="0"/>
                  <a:ea typeface="+mn-ea"/>
                  <a:cs typeface="+mn-cs"/>
                </a:defRPr>
              </a:lvl9pPr>
            </a:lstStyle>
            <a:p>
              <a:endParaRPr lang="en-US">
                <a:latin typeface="Arial" panose="020B0604020202020204" pitchFamily="34" charset="0"/>
                <a:cs typeface="Arial" panose="020B0604020202020204" pitchFamily="34" charset="0"/>
              </a:endParaRPr>
            </a:p>
          </p:txBody>
        </p:sp>
        <p:sp>
          <p:nvSpPr>
            <p:cNvPr id="49" name="Rectangle 48"/>
            <p:cNvSpPr>
              <a:spLocks noChangeArrowheads="1"/>
            </p:cNvSpPr>
            <p:nvPr/>
          </p:nvSpPr>
          <p:spPr bwMode="auto">
            <a:xfrm>
              <a:off x="680" y="1162"/>
              <a:ext cx="720" cy="367"/>
            </a:xfrm>
            <a:prstGeom prst="rect">
              <a:avLst/>
            </a:prstGeom>
            <a:solidFill>
              <a:srgbClr val="00FF00"/>
            </a:solidFill>
            <a:ln w="28575">
              <a:solidFill>
                <a:srgbClr val="66FF33"/>
              </a:solidFill>
              <a:miter lim="800000"/>
              <a:headEnd/>
              <a:tailEnd/>
            </a:ln>
          </p:spPr>
          <p:txBody>
            <a:bodyPr lIns="90488" tIns="44450" rIns="90488" bIns="44450">
              <a:spAutoFit/>
            </a:bodyPr>
            <a:lstStyle>
              <a:defPPr>
                <a:defRPr lang="en-US"/>
              </a:defPPr>
              <a:lvl1pPr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5pPr>
              <a:lvl6pPr marL="2286000" algn="l" defTabSz="914400" rtl="0" eaLnBrk="1" latinLnBrk="0" hangingPunct="1">
                <a:defRPr sz="2400" kern="1200">
                  <a:solidFill>
                    <a:schemeClr val="tx1"/>
                  </a:solidFill>
                  <a:latin typeface="Tahoma" panose="020B0604030504040204" pitchFamily="34" charset="0"/>
                  <a:ea typeface="+mn-ea"/>
                  <a:cs typeface="+mn-cs"/>
                </a:defRPr>
              </a:lvl6pPr>
              <a:lvl7pPr marL="2743200" algn="l" defTabSz="914400" rtl="0" eaLnBrk="1" latinLnBrk="0" hangingPunct="1">
                <a:defRPr sz="2400" kern="1200">
                  <a:solidFill>
                    <a:schemeClr val="tx1"/>
                  </a:solidFill>
                  <a:latin typeface="Tahoma" panose="020B0604030504040204" pitchFamily="34" charset="0"/>
                  <a:ea typeface="+mn-ea"/>
                  <a:cs typeface="+mn-cs"/>
                </a:defRPr>
              </a:lvl7pPr>
              <a:lvl8pPr marL="3200400" algn="l" defTabSz="914400" rtl="0" eaLnBrk="1" latinLnBrk="0" hangingPunct="1">
                <a:defRPr sz="2400" kern="1200">
                  <a:solidFill>
                    <a:schemeClr val="tx1"/>
                  </a:solidFill>
                  <a:latin typeface="Tahoma" panose="020B0604030504040204" pitchFamily="34" charset="0"/>
                  <a:ea typeface="+mn-ea"/>
                  <a:cs typeface="+mn-cs"/>
                </a:defRPr>
              </a:lvl8pPr>
              <a:lvl9pPr marL="3657600" algn="l" defTabSz="914400" rtl="0" eaLnBrk="1" latinLnBrk="0" hangingPunct="1">
                <a:defRPr sz="2400" kern="1200">
                  <a:solidFill>
                    <a:schemeClr val="tx1"/>
                  </a:solidFill>
                  <a:latin typeface="Tahoma" panose="020B0604030504040204" pitchFamily="34" charset="0"/>
                  <a:ea typeface="+mn-ea"/>
                  <a:cs typeface="+mn-cs"/>
                </a:defRPr>
              </a:lvl9pPr>
            </a:lstStyle>
            <a:p>
              <a:pPr algn="ctr" eaLnBrk="0" hangingPunct="0"/>
              <a:r>
                <a:rPr lang="en-US" sz="1600" b="1" dirty="0">
                  <a:solidFill>
                    <a:srgbClr val="000000"/>
                  </a:solidFill>
                  <a:latin typeface="Arial" panose="020B0604020202020204" pitchFamily="34" charset="0"/>
                  <a:cs typeface="Arial" panose="020B0604020202020204" pitchFamily="34" charset="0"/>
                </a:rPr>
                <a:t>Oxygen IN</a:t>
              </a:r>
            </a:p>
          </p:txBody>
        </p:sp>
      </p:grpSp>
      <p:grpSp>
        <p:nvGrpSpPr>
          <p:cNvPr id="23" name="Group 22"/>
          <p:cNvGrpSpPr>
            <a:grpSpLocks/>
          </p:cNvGrpSpPr>
          <p:nvPr/>
        </p:nvGrpSpPr>
        <p:grpSpPr bwMode="auto">
          <a:xfrm>
            <a:off x="3505205" y="1423674"/>
            <a:ext cx="1409702" cy="4833938"/>
            <a:chOff x="2256" y="1186"/>
            <a:chExt cx="888" cy="3045"/>
          </a:xfrm>
        </p:grpSpPr>
        <p:sp>
          <p:nvSpPr>
            <p:cNvPr id="42" name="Freeform 48"/>
            <p:cNvSpPr>
              <a:spLocks/>
            </p:cNvSpPr>
            <p:nvPr/>
          </p:nvSpPr>
          <p:spPr bwMode="auto">
            <a:xfrm>
              <a:off x="2598" y="3489"/>
              <a:ext cx="218" cy="382"/>
            </a:xfrm>
            <a:custGeom>
              <a:avLst/>
              <a:gdLst>
                <a:gd name="T0" fmla="*/ 0 w 436"/>
                <a:gd name="T1" fmla="*/ 0 h 765"/>
                <a:gd name="T2" fmla="*/ 1 w 436"/>
                <a:gd name="T3" fmla="*/ 0 h 765"/>
                <a:gd name="T4" fmla="*/ 1 w 436"/>
                <a:gd name="T5" fmla="*/ 0 h 765"/>
                <a:gd name="T6" fmla="*/ 1 w 436"/>
                <a:gd name="T7" fmla="*/ 0 h 765"/>
                <a:gd name="T8" fmla="*/ 1 w 436"/>
                <a:gd name="T9" fmla="*/ 0 h 765"/>
                <a:gd name="T10" fmla="*/ 1 w 436"/>
                <a:gd name="T11" fmla="*/ 0 h 765"/>
                <a:gd name="T12" fmla="*/ 1 w 436"/>
                <a:gd name="T13" fmla="*/ 0 h 765"/>
                <a:gd name="T14" fmla="*/ 0 w 436"/>
                <a:gd name="T15" fmla="*/ 0 h 765"/>
                <a:gd name="T16" fmla="*/ 0 60000 65536"/>
                <a:gd name="T17" fmla="*/ 0 60000 65536"/>
                <a:gd name="T18" fmla="*/ 0 60000 65536"/>
                <a:gd name="T19" fmla="*/ 0 60000 65536"/>
                <a:gd name="T20" fmla="*/ 0 60000 65536"/>
                <a:gd name="T21" fmla="*/ 0 60000 65536"/>
                <a:gd name="T22" fmla="*/ 0 60000 65536"/>
                <a:gd name="T23" fmla="*/ 0 60000 65536"/>
                <a:gd name="T24" fmla="*/ 0 w 436"/>
                <a:gd name="T25" fmla="*/ 0 h 765"/>
                <a:gd name="T26" fmla="*/ 436 w 436"/>
                <a:gd name="T27" fmla="*/ 765 h 7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36" h="765">
                  <a:moveTo>
                    <a:pt x="0" y="383"/>
                  </a:moveTo>
                  <a:lnTo>
                    <a:pt x="110" y="383"/>
                  </a:lnTo>
                  <a:lnTo>
                    <a:pt x="110" y="765"/>
                  </a:lnTo>
                  <a:lnTo>
                    <a:pt x="328" y="765"/>
                  </a:lnTo>
                  <a:lnTo>
                    <a:pt x="328" y="383"/>
                  </a:lnTo>
                  <a:lnTo>
                    <a:pt x="436" y="383"/>
                  </a:lnTo>
                  <a:lnTo>
                    <a:pt x="218" y="0"/>
                  </a:lnTo>
                  <a:lnTo>
                    <a:pt x="0" y="383"/>
                  </a:lnTo>
                  <a:close/>
                </a:path>
              </a:pathLst>
            </a:custGeom>
            <a:solidFill>
              <a:srgbClr val="5182FD"/>
            </a:solidFill>
            <a:ln w="12700">
              <a:solidFill>
                <a:srgbClr val="000000"/>
              </a:solidFill>
              <a:round/>
              <a:headEnd/>
              <a:tailEnd/>
            </a:ln>
          </p:spPr>
          <p:txBody>
            <a:bodyPr/>
            <a:lstStyle>
              <a:defPPr>
                <a:defRPr lang="en-US"/>
              </a:defPPr>
              <a:lvl1pPr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5pPr>
              <a:lvl6pPr marL="2286000" algn="l" defTabSz="914400" rtl="0" eaLnBrk="1" latinLnBrk="0" hangingPunct="1">
                <a:defRPr sz="2400" kern="1200">
                  <a:solidFill>
                    <a:schemeClr val="tx1"/>
                  </a:solidFill>
                  <a:latin typeface="Tahoma" panose="020B0604030504040204" pitchFamily="34" charset="0"/>
                  <a:ea typeface="+mn-ea"/>
                  <a:cs typeface="+mn-cs"/>
                </a:defRPr>
              </a:lvl6pPr>
              <a:lvl7pPr marL="2743200" algn="l" defTabSz="914400" rtl="0" eaLnBrk="1" latinLnBrk="0" hangingPunct="1">
                <a:defRPr sz="2400" kern="1200">
                  <a:solidFill>
                    <a:schemeClr val="tx1"/>
                  </a:solidFill>
                  <a:latin typeface="Tahoma" panose="020B0604030504040204" pitchFamily="34" charset="0"/>
                  <a:ea typeface="+mn-ea"/>
                  <a:cs typeface="+mn-cs"/>
                </a:defRPr>
              </a:lvl7pPr>
              <a:lvl8pPr marL="3200400" algn="l" defTabSz="914400" rtl="0" eaLnBrk="1" latinLnBrk="0" hangingPunct="1">
                <a:defRPr sz="2400" kern="1200">
                  <a:solidFill>
                    <a:schemeClr val="tx1"/>
                  </a:solidFill>
                  <a:latin typeface="Tahoma" panose="020B0604030504040204" pitchFamily="34" charset="0"/>
                  <a:ea typeface="+mn-ea"/>
                  <a:cs typeface="+mn-cs"/>
                </a:defRPr>
              </a:lvl8pPr>
              <a:lvl9pPr marL="3657600" algn="l" defTabSz="914400" rtl="0" eaLnBrk="1" latinLnBrk="0" hangingPunct="1">
                <a:defRPr sz="2400" kern="1200">
                  <a:solidFill>
                    <a:schemeClr val="tx1"/>
                  </a:solidFill>
                  <a:latin typeface="Tahoma" panose="020B0604030504040204" pitchFamily="34" charset="0"/>
                  <a:ea typeface="+mn-ea"/>
                  <a:cs typeface="+mn-cs"/>
                </a:defRPr>
              </a:lvl9pPr>
            </a:lstStyle>
            <a:p>
              <a:endParaRPr lang="en-US">
                <a:latin typeface="Arial" panose="020B0604020202020204" pitchFamily="34" charset="0"/>
                <a:cs typeface="Arial" panose="020B0604020202020204" pitchFamily="34" charset="0"/>
              </a:endParaRPr>
            </a:p>
          </p:txBody>
        </p:sp>
        <p:sp>
          <p:nvSpPr>
            <p:cNvPr id="43" name="Freeform 49"/>
            <p:cNvSpPr>
              <a:spLocks/>
            </p:cNvSpPr>
            <p:nvPr/>
          </p:nvSpPr>
          <p:spPr bwMode="auto">
            <a:xfrm>
              <a:off x="2571" y="1584"/>
              <a:ext cx="216" cy="383"/>
            </a:xfrm>
            <a:custGeom>
              <a:avLst/>
              <a:gdLst>
                <a:gd name="T0" fmla="*/ 0 w 432"/>
                <a:gd name="T1" fmla="*/ 1 h 765"/>
                <a:gd name="T2" fmla="*/ 1 w 432"/>
                <a:gd name="T3" fmla="*/ 1 h 765"/>
                <a:gd name="T4" fmla="*/ 1 w 432"/>
                <a:gd name="T5" fmla="*/ 1 h 765"/>
                <a:gd name="T6" fmla="*/ 1 w 432"/>
                <a:gd name="T7" fmla="*/ 1 h 765"/>
                <a:gd name="T8" fmla="*/ 1 w 432"/>
                <a:gd name="T9" fmla="*/ 1 h 765"/>
                <a:gd name="T10" fmla="*/ 1 w 432"/>
                <a:gd name="T11" fmla="*/ 1 h 765"/>
                <a:gd name="T12" fmla="*/ 1 w 432"/>
                <a:gd name="T13" fmla="*/ 0 h 765"/>
                <a:gd name="T14" fmla="*/ 0 w 432"/>
                <a:gd name="T15" fmla="*/ 1 h 765"/>
                <a:gd name="T16" fmla="*/ 0 60000 65536"/>
                <a:gd name="T17" fmla="*/ 0 60000 65536"/>
                <a:gd name="T18" fmla="*/ 0 60000 65536"/>
                <a:gd name="T19" fmla="*/ 0 60000 65536"/>
                <a:gd name="T20" fmla="*/ 0 60000 65536"/>
                <a:gd name="T21" fmla="*/ 0 60000 65536"/>
                <a:gd name="T22" fmla="*/ 0 60000 65536"/>
                <a:gd name="T23" fmla="*/ 0 60000 65536"/>
                <a:gd name="T24" fmla="*/ 0 w 432"/>
                <a:gd name="T25" fmla="*/ 0 h 765"/>
                <a:gd name="T26" fmla="*/ 432 w 432"/>
                <a:gd name="T27" fmla="*/ 765 h 7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32" h="765">
                  <a:moveTo>
                    <a:pt x="0" y="383"/>
                  </a:moveTo>
                  <a:lnTo>
                    <a:pt x="108" y="383"/>
                  </a:lnTo>
                  <a:lnTo>
                    <a:pt x="108" y="765"/>
                  </a:lnTo>
                  <a:lnTo>
                    <a:pt x="324" y="765"/>
                  </a:lnTo>
                  <a:lnTo>
                    <a:pt x="324" y="383"/>
                  </a:lnTo>
                  <a:lnTo>
                    <a:pt x="432" y="383"/>
                  </a:lnTo>
                  <a:lnTo>
                    <a:pt x="216" y="0"/>
                  </a:lnTo>
                  <a:lnTo>
                    <a:pt x="0" y="383"/>
                  </a:lnTo>
                  <a:close/>
                </a:path>
              </a:pathLst>
            </a:custGeom>
            <a:solidFill>
              <a:srgbClr val="5182FD"/>
            </a:solidFill>
            <a:ln w="12700">
              <a:solidFill>
                <a:srgbClr val="000000"/>
              </a:solidFill>
              <a:round/>
              <a:headEnd/>
              <a:tailEnd/>
            </a:ln>
          </p:spPr>
          <p:txBody>
            <a:bodyPr/>
            <a:lstStyle>
              <a:defPPr>
                <a:defRPr lang="en-US"/>
              </a:defPPr>
              <a:lvl1pPr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5pPr>
              <a:lvl6pPr marL="2286000" algn="l" defTabSz="914400" rtl="0" eaLnBrk="1" latinLnBrk="0" hangingPunct="1">
                <a:defRPr sz="2400" kern="1200">
                  <a:solidFill>
                    <a:schemeClr val="tx1"/>
                  </a:solidFill>
                  <a:latin typeface="Tahoma" panose="020B0604030504040204" pitchFamily="34" charset="0"/>
                  <a:ea typeface="+mn-ea"/>
                  <a:cs typeface="+mn-cs"/>
                </a:defRPr>
              </a:lvl6pPr>
              <a:lvl7pPr marL="2743200" algn="l" defTabSz="914400" rtl="0" eaLnBrk="1" latinLnBrk="0" hangingPunct="1">
                <a:defRPr sz="2400" kern="1200">
                  <a:solidFill>
                    <a:schemeClr val="tx1"/>
                  </a:solidFill>
                  <a:latin typeface="Tahoma" panose="020B0604030504040204" pitchFamily="34" charset="0"/>
                  <a:ea typeface="+mn-ea"/>
                  <a:cs typeface="+mn-cs"/>
                </a:defRPr>
              </a:lvl7pPr>
              <a:lvl8pPr marL="3200400" algn="l" defTabSz="914400" rtl="0" eaLnBrk="1" latinLnBrk="0" hangingPunct="1">
                <a:defRPr sz="2400" kern="1200">
                  <a:solidFill>
                    <a:schemeClr val="tx1"/>
                  </a:solidFill>
                  <a:latin typeface="Tahoma" panose="020B0604030504040204" pitchFamily="34" charset="0"/>
                  <a:ea typeface="+mn-ea"/>
                  <a:cs typeface="+mn-cs"/>
                </a:defRPr>
              </a:lvl8pPr>
              <a:lvl9pPr marL="3657600" algn="l" defTabSz="914400" rtl="0" eaLnBrk="1" latinLnBrk="0" hangingPunct="1">
                <a:defRPr sz="2400" kern="1200">
                  <a:solidFill>
                    <a:schemeClr val="tx1"/>
                  </a:solidFill>
                  <a:latin typeface="Tahoma" panose="020B0604030504040204" pitchFamily="34" charset="0"/>
                  <a:ea typeface="+mn-ea"/>
                  <a:cs typeface="+mn-cs"/>
                </a:defRPr>
              </a:lvl9pPr>
            </a:lstStyle>
            <a:p>
              <a:endParaRPr lang="en-US">
                <a:latin typeface="Arial" panose="020B0604020202020204" pitchFamily="34" charset="0"/>
                <a:cs typeface="Arial" panose="020B0604020202020204" pitchFamily="34" charset="0"/>
              </a:endParaRPr>
            </a:p>
          </p:txBody>
        </p:sp>
        <p:sp>
          <p:nvSpPr>
            <p:cNvPr id="44" name="Rectangle 43"/>
            <p:cNvSpPr>
              <a:spLocks noChangeArrowheads="1"/>
            </p:cNvSpPr>
            <p:nvPr/>
          </p:nvSpPr>
          <p:spPr bwMode="auto">
            <a:xfrm>
              <a:off x="2256" y="1186"/>
              <a:ext cx="864" cy="367"/>
            </a:xfrm>
            <a:prstGeom prst="rect">
              <a:avLst/>
            </a:prstGeom>
            <a:solidFill>
              <a:srgbClr val="5182FD"/>
            </a:solidFill>
            <a:ln w="28575">
              <a:solidFill>
                <a:srgbClr val="5182FD"/>
              </a:solidFill>
              <a:miter lim="800000"/>
              <a:headEnd/>
              <a:tailEnd/>
            </a:ln>
          </p:spPr>
          <p:txBody>
            <a:bodyPr lIns="90488" tIns="44450" rIns="90488" bIns="44450">
              <a:spAutoFit/>
            </a:bodyPr>
            <a:lstStyle>
              <a:defPPr>
                <a:defRPr lang="en-US"/>
              </a:defPPr>
              <a:lvl1pPr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5pPr>
              <a:lvl6pPr marL="2286000" algn="l" defTabSz="914400" rtl="0" eaLnBrk="1" latinLnBrk="0" hangingPunct="1">
                <a:defRPr sz="2400" kern="1200">
                  <a:solidFill>
                    <a:schemeClr val="tx1"/>
                  </a:solidFill>
                  <a:latin typeface="Tahoma" panose="020B0604030504040204" pitchFamily="34" charset="0"/>
                  <a:ea typeface="+mn-ea"/>
                  <a:cs typeface="+mn-cs"/>
                </a:defRPr>
              </a:lvl6pPr>
              <a:lvl7pPr marL="2743200" algn="l" defTabSz="914400" rtl="0" eaLnBrk="1" latinLnBrk="0" hangingPunct="1">
                <a:defRPr sz="2400" kern="1200">
                  <a:solidFill>
                    <a:schemeClr val="tx1"/>
                  </a:solidFill>
                  <a:latin typeface="Tahoma" panose="020B0604030504040204" pitchFamily="34" charset="0"/>
                  <a:ea typeface="+mn-ea"/>
                  <a:cs typeface="+mn-cs"/>
                </a:defRPr>
              </a:lvl7pPr>
              <a:lvl8pPr marL="3200400" algn="l" defTabSz="914400" rtl="0" eaLnBrk="1" latinLnBrk="0" hangingPunct="1">
                <a:defRPr sz="2400" kern="1200">
                  <a:solidFill>
                    <a:schemeClr val="tx1"/>
                  </a:solidFill>
                  <a:latin typeface="Tahoma" panose="020B0604030504040204" pitchFamily="34" charset="0"/>
                  <a:ea typeface="+mn-ea"/>
                  <a:cs typeface="+mn-cs"/>
                </a:defRPr>
              </a:lvl8pPr>
              <a:lvl9pPr marL="3657600" algn="l" defTabSz="914400" rtl="0" eaLnBrk="1" latinLnBrk="0" hangingPunct="1">
                <a:defRPr sz="2400" kern="1200">
                  <a:solidFill>
                    <a:schemeClr val="tx1"/>
                  </a:solidFill>
                  <a:latin typeface="Tahoma" panose="020B0604030504040204" pitchFamily="34" charset="0"/>
                  <a:ea typeface="+mn-ea"/>
                  <a:cs typeface="+mn-cs"/>
                </a:defRPr>
              </a:lvl9pPr>
            </a:lstStyle>
            <a:p>
              <a:pPr algn="ctr" eaLnBrk="0" hangingPunct="0"/>
              <a:r>
                <a:rPr lang="en-US" sz="1600" b="1">
                  <a:solidFill>
                    <a:srgbClr val="000000"/>
                  </a:solidFill>
                  <a:latin typeface="Arial" panose="020B0604020202020204" pitchFamily="34" charset="0"/>
                  <a:cs typeface="Arial" panose="020B0604020202020204" pitchFamily="34" charset="0"/>
                </a:rPr>
                <a:t>Cooling water OUT</a:t>
              </a:r>
            </a:p>
          </p:txBody>
        </p:sp>
        <p:sp>
          <p:nvSpPr>
            <p:cNvPr id="45" name="Rectangle 44"/>
            <p:cNvSpPr>
              <a:spLocks noChangeArrowheads="1"/>
            </p:cNvSpPr>
            <p:nvPr/>
          </p:nvSpPr>
          <p:spPr bwMode="auto">
            <a:xfrm>
              <a:off x="2280" y="3864"/>
              <a:ext cx="864" cy="367"/>
            </a:xfrm>
            <a:prstGeom prst="rect">
              <a:avLst/>
            </a:prstGeom>
            <a:solidFill>
              <a:srgbClr val="5182FD"/>
            </a:solidFill>
            <a:ln w="28575">
              <a:solidFill>
                <a:srgbClr val="5182FD"/>
              </a:solidFill>
              <a:miter lim="800000"/>
              <a:headEnd/>
              <a:tailEnd/>
            </a:ln>
          </p:spPr>
          <p:txBody>
            <a:bodyPr lIns="90488" tIns="44450" rIns="90488" bIns="44450">
              <a:spAutoFit/>
            </a:bodyPr>
            <a:lstStyle>
              <a:defPPr>
                <a:defRPr lang="en-US"/>
              </a:defPPr>
              <a:lvl1pPr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5pPr>
              <a:lvl6pPr marL="2286000" algn="l" defTabSz="914400" rtl="0" eaLnBrk="1" latinLnBrk="0" hangingPunct="1">
                <a:defRPr sz="2400" kern="1200">
                  <a:solidFill>
                    <a:schemeClr val="tx1"/>
                  </a:solidFill>
                  <a:latin typeface="Tahoma" panose="020B0604030504040204" pitchFamily="34" charset="0"/>
                  <a:ea typeface="+mn-ea"/>
                  <a:cs typeface="+mn-cs"/>
                </a:defRPr>
              </a:lvl6pPr>
              <a:lvl7pPr marL="2743200" algn="l" defTabSz="914400" rtl="0" eaLnBrk="1" latinLnBrk="0" hangingPunct="1">
                <a:defRPr sz="2400" kern="1200">
                  <a:solidFill>
                    <a:schemeClr val="tx1"/>
                  </a:solidFill>
                  <a:latin typeface="Tahoma" panose="020B0604030504040204" pitchFamily="34" charset="0"/>
                  <a:ea typeface="+mn-ea"/>
                  <a:cs typeface="+mn-cs"/>
                </a:defRPr>
              </a:lvl7pPr>
              <a:lvl8pPr marL="3200400" algn="l" defTabSz="914400" rtl="0" eaLnBrk="1" latinLnBrk="0" hangingPunct="1">
                <a:defRPr sz="2400" kern="1200">
                  <a:solidFill>
                    <a:schemeClr val="tx1"/>
                  </a:solidFill>
                  <a:latin typeface="Tahoma" panose="020B0604030504040204" pitchFamily="34" charset="0"/>
                  <a:ea typeface="+mn-ea"/>
                  <a:cs typeface="+mn-cs"/>
                </a:defRPr>
              </a:lvl8pPr>
              <a:lvl9pPr marL="3657600" algn="l" defTabSz="914400" rtl="0" eaLnBrk="1" latinLnBrk="0" hangingPunct="1">
                <a:defRPr sz="2400" kern="1200">
                  <a:solidFill>
                    <a:schemeClr val="tx1"/>
                  </a:solidFill>
                  <a:latin typeface="Tahoma" panose="020B0604030504040204" pitchFamily="34" charset="0"/>
                  <a:ea typeface="+mn-ea"/>
                  <a:cs typeface="+mn-cs"/>
                </a:defRPr>
              </a:lvl9pPr>
            </a:lstStyle>
            <a:p>
              <a:pPr algn="ctr" eaLnBrk="0" hangingPunct="0"/>
              <a:r>
                <a:rPr lang="en-US" sz="1600" b="1">
                  <a:solidFill>
                    <a:srgbClr val="000000"/>
                  </a:solidFill>
                  <a:latin typeface="Arial" panose="020B0604020202020204" pitchFamily="34" charset="0"/>
                  <a:cs typeface="Arial" panose="020B0604020202020204" pitchFamily="34" charset="0"/>
                </a:rPr>
                <a:t>Cooling water IN</a:t>
              </a:r>
            </a:p>
          </p:txBody>
        </p:sp>
      </p:grpSp>
      <p:grpSp>
        <p:nvGrpSpPr>
          <p:cNvPr id="24" name="Group 23"/>
          <p:cNvGrpSpPr>
            <a:grpSpLocks/>
          </p:cNvGrpSpPr>
          <p:nvPr/>
        </p:nvGrpSpPr>
        <p:grpSpPr bwMode="auto">
          <a:xfrm>
            <a:off x="2420958" y="3619186"/>
            <a:ext cx="1928821" cy="501650"/>
            <a:chOff x="2967" y="2130"/>
            <a:chExt cx="1359" cy="375"/>
          </a:xfrm>
        </p:grpSpPr>
        <p:sp>
          <p:nvSpPr>
            <p:cNvPr id="34" name="Oval 33"/>
            <p:cNvSpPr>
              <a:spLocks noChangeArrowheads="1"/>
            </p:cNvSpPr>
            <p:nvPr/>
          </p:nvSpPr>
          <p:spPr bwMode="auto">
            <a:xfrm>
              <a:off x="2967" y="2145"/>
              <a:ext cx="96" cy="344"/>
            </a:xfrm>
            <a:prstGeom prst="ellipse">
              <a:avLst/>
            </a:prstGeom>
            <a:solidFill>
              <a:srgbClr val="0000FF"/>
            </a:solidFill>
            <a:ln w="9525">
              <a:solidFill>
                <a:srgbClr val="0000FF"/>
              </a:solidFill>
              <a:round/>
              <a:headEnd/>
              <a:tailEnd/>
            </a:ln>
          </p:spPr>
          <p:txBody>
            <a:bodyPr wrap="none" anchor="ctr"/>
            <a:lstStyle>
              <a:defPPr>
                <a:defRPr lang="en-US"/>
              </a:defPPr>
              <a:lvl1pPr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5pPr>
              <a:lvl6pPr marL="2286000" algn="l" defTabSz="914400" rtl="0" eaLnBrk="1" latinLnBrk="0" hangingPunct="1">
                <a:defRPr sz="2400" kern="1200">
                  <a:solidFill>
                    <a:schemeClr val="tx1"/>
                  </a:solidFill>
                  <a:latin typeface="Tahoma" panose="020B0604030504040204" pitchFamily="34" charset="0"/>
                  <a:ea typeface="+mn-ea"/>
                  <a:cs typeface="+mn-cs"/>
                </a:defRPr>
              </a:lvl6pPr>
              <a:lvl7pPr marL="2743200" algn="l" defTabSz="914400" rtl="0" eaLnBrk="1" latinLnBrk="0" hangingPunct="1">
                <a:defRPr sz="2400" kern="1200">
                  <a:solidFill>
                    <a:schemeClr val="tx1"/>
                  </a:solidFill>
                  <a:latin typeface="Tahoma" panose="020B0604030504040204" pitchFamily="34" charset="0"/>
                  <a:ea typeface="+mn-ea"/>
                  <a:cs typeface="+mn-cs"/>
                </a:defRPr>
              </a:lvl7pPr>
              <a:lvl8pPr marL="3200400" algn="l" defTabSz="914400" rtl="0" eaLnBrk="1" latinLnBrk="0" hangingPunct="1">
                <a:defRPr sz="2400" kern="1200">
                  <a:solidFill>
                    <a:schemeClr val="tx1"/>
                  </a:solidFill>
                  <a:latin typeface="Tahoma" panose="020B0604030504040204" pitchFamily="34" charset="0"/>
                  <a:ea typeface="+mn-ea"/>
                  <a:cs typeface="+mn-cs"/>
                </a:defRPr>
              </a:lvl8pPr>
              <a:lvl9pPr marL="3657600" algn="l" defTabSz="914400" rtl="0" eaLnBrk="1" latinLnBrk="0" hangingPunct="1">
                <a:defRPr sz="2400" kern="1200">
                  <a:solidFill>
                    <a:schemeClr val="tx1"/>
                  </a:solidFill>
                  <a:latin typeface="Tahoma" panose="020B0604030504040204" pitchFamily="34" charset="0"/>
                  <a:ea typeface="+mn-ea"/>
                  <a:cs typeface="+mn-cs"/>
                </a:defRPr>
              </a:lvl9pPr>
            </a:lstStyle>
            <a:p>
              <a:endParaRPr lang="en-US">
                <a:latin typeface="Arial" panose="020B0604020202020204" pitchFamily="34" charset="0"/>
                <a:cs typeface="Arial" panose="020B0604020202020204" pitchFamily="34" charset="0"/>
              </a:endParaRPr>
            </a:p>
          </p:txBody>
        </p:sp>
        <p:sp>
          <p:nvSpPr>
            <p:cNvPr id="35" name="Oval 34"/>
            <p:cNvSpPr>
              <a:spLocks noChangeArrowheads="1"/>
            </p:cNvSpPr>
            <p:nvPr/>
          </p:nvSpPr>
          <p:spPr bwMode="auto">
            <a:xfrm>
              <a:off x="3072" y="2457"/>
              <a:ext cx="48" cy="48"/>
            </a:xfrm>
            <a:prstGeom prst="ellipse">
              <a:avLst/>
            </a:prstGeom>
            <a:solidFill>
              <a:srgbClr val="0000FF"/>
            </a:solidFill>
            <a:ln w="9525">
              <a:solidFill>
                <a:srgbClr val="0000FF"/>
              </a:solidFill>
              <a:round/>
              <a:headEnd/>
              <a:tailEnd/>
            </a:ln>
          </p:spPr>
          <p:txBody>
            <a:bodyPr wrap="none" anchor="ctr"/>
            <a:lstStyle>
              <a:defPPr>
                <a:defRPr lang="en-US"/>
              </a:defPPr>
              <a:lvl1pPr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5pPr>
              <a:lvl6pPr marL="2286000" algn="l" defTabSz="914400" rtl="0" eaLnBrk="1" latinLnBrk="0" hangingPunct="1">
                <a:defRPr sz="2400" kern="1200">
                  <a:solidFill>
                    <a:schemeClr val="tx1"/>
                  </a:solidFill>
                  <a:latin typeface="Tahoma" panose="020B0604030504040204" pitchFamily="34" charset="0"/>
                  <a:ea typeface="+mn-ea"/>
                  <a:cs typeface="+mn-cs"/>
                </a:defRPr>
              </a:lvl6pPr>
              <a:lvl7pPr marL="2743200" algn="l" defTabSz="914400" rtl="0" eaLnBrk="1" latinLnBrk="0" hangingPunct="1">
                <a:defRPr sz="2400" kern="1200">
                  <a:solidFill>
                    <a:schemeClr val="tx1"/>
                  </a:solidFill>
                  <a:latin typeface="Tahoma" panose="020B0604030504040204" pitchFamily="34" charset="0"/>
                  <a:ea typeface="+mn-ea"/>
                  <a:cs typeface="+mn-cs"/>
                </a:defRPr>
              </a:lvl7pPr>
              <a:lvl8pPr marL="3200400" algn="l" defTabSz="914400" rtl="0" eaLnBrk="1" latinLnBrk="0" hangingPunct="1">
                <a:defRPr sz="2400" kern="1200">
                  <a:solidFill>
                    <a:schemeClr val="tx1"/>
                  </a:solidFill>
                  <a:latin typeface="Tahoma" panose="020B0604030504040204" pitchFamily="34" charset="0"/>
                  <a:ea typeface="+mn-ea"/>
                  <a:cs typeface="+mn-cs"/>
                </a:defRPr>
              </a:lvl8pPr>
              <a:lvl9pPr marL="3657600" algn="l" defTabSz="914400" rtl="0" eaLnBrk="1" latinLnBrk="0" hangingPunct="1">
                <a:defRPr sz="2400" kern="1200">
                  <a:solidFill>
                    <a:schemeClr val="tx1"/>
                  </a:solidFill>
                  <a:latin typeface="Tahoma" panose="020B0604030504040204" pitchFamily="34" charset="0"/>
                  <a:ea typeface="+mn-ea"/>
                  <a:cs typeface="+mn-cs"/>
                </a:defRPr>
              </a:lvl9pPr>
            </a:lstStyle>
            <a:p>
              <a:endParaRPr lang="en-US">
                <a:latin typeface="Arial" panose="020B0604020202020204" pitchFamily="34" charset="0"/>
                <a:cs typeface="Arial" panose="020B0604020202020204" pitchFamily="34" charset="0"/>
              </a:endParaRPr>
            </a:p>
          </p:txBody>
        </p:sp>
        <p:sp>
          <p:nvSpPr>
            <p:cNvPr id="36" name="Oval 35"/>
            <p:cNvSpPr>
              <a:spLocks noChangeArrowheads="1"/>
            </p:cNvSpPr>
            <p:nvPr/>
          </p:nvSpPr>
          <p:spPr bwMode="auto">
            <a:xfrm>
              <a:off x="3072" y="2130"/>
              <a:ext cx="48" cy="48"/>
            </a:xfrm>
            <a:prstGeom prst="ellipse">
              <a:avLst/>
            </a:prstGeom>
            <a:solidFill>
              <a:srgbClr val="0000FF"/>
            </a:solidFill>
            <a:ln w="9525">
              <a:solidFill>
                <a:srgbClr val="0000FF"/>
              </a:solidFill>
              <a:round/>
              <a:headEnd/>
              <a:tailEnd/>
            </a:ln>
          </p:spPr>
          <p:txBody>
            <a:bodyPr wrap="none" anchor="ctr"/>
            <a:lstStyle>
              <a:defPPr>
                <a:defRPr lang="en-US"/>
              </a:defPPr>
              <a:lvl1pPr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5pPr>
              <a:lvl6pPr marL="2286000" algn="l" defTabSz="914400" rtl="0" eaLnBrk="1" latinLnBrk="0" hangingPunct="1">
                <a:defRPr sz="2400" kern="1200">
                  <a:solidFill>
                    <a:schemeClr val="tx1"/>
                  </a:solidFill>
                  <a:latin typeface="Tahoma" panose="020B0604030504040204" pitchFamily="34" charset="0"/>
                  <a:ea typeface="+mn-ea"/>
                  <a:cs typeface="+mn-cs"/>
                </a:defRPr>
              </a:lvl6pPr>
              <a:lvl7pPr marL="2743200" algn="l" defTabSz="914400" rtl="0" eaLnBrk="1" latinLnBrk="0" hangingPunct="1">
                <a:defRPr sz="2400" kern="1200">
                  <a:solidFill>
                    <a:schemeClr val="tx1"/>
                  </a:solidFill>
                  <a:latin typeface="Tahoma" panose="020B0604030504040204" pitchFamily="34" charset="0"/>
                  <a:ea typeface="+mn-ea"/>
                  <a:cs typeface="+mn-cs"/>
                </a:defRPr>
              </a:lvl7pPr>
              <a:lvl8pPr marL="3200400" algn="l" defTabSz="914400" rtl="0" eaLnBrk="1" latinLnBrk="0" hangingPunct="1">
                <a:defRPr sz="2400" kern="1200">
                  <a:solidFill>
                    <a:schemeClr val="tx1"/>
                  </a:solidFill>
                  <a:latin typeface="Tahoma" panose="020B0604030504040204" pitchFamily="34" charset="0"/>
                  <a:ea typeface="+mn-ea"/>
                  <a:cs typeface="+mn-cs"/>
                </a:defRPr>
              </a:lvl8pPr>
              <a:lvl9pPr marL="3657600" algn="l" defTabSz="914400" rtl="0" eaLnBrk="1" latinLnBrk="0" hangingPunct="1">
                <a:defRPr sz="2400" kern="1200">
                  <a:solidFill>
                    <a:schemeClr val="tx1"/>
                  </a:solidFill>
                  <a:latin typeface="Tahoma" panose="020B0604030504040204" pitchFamily="34" charset="0"/>
                  <a:ea typeface="+mn-ea"/>
                  <a:cs typeface="+mn-cs"/>
                </a:defRPr>
              </a:lvl9pPr>
            </a:lstStyle>
            <a:p>
              <a:endParaRPr lang="en-US">
                <a:latin typeface="Arial" panose="020B0604020202020204" pitchFamily="34" charset="0"/>
                <a:cs typeface="Arial" panose="020B0604020202020204" pitchFamily="34" charset="0"/>
              </a:endParaRPr>
            </a:p>
          </p:txBody>
        </p:sp>
        <p:sp>
          <p:nvSpPr>
            <p:cNvPr id="37" name="Oval 36"/>
            <p:cNvSpPr>
              <a:spLocks noChangeArrowheads="1"/>
            </p:cNvSpPr>
            <p:nvPr/>
          </p:nvSpPr>
          <p:spPr bwMode="auto">
            <a:xfrm>
              <a:off x="4176" y="2457"/>
              <a:ext cx="48" cy="48"/>
            </a:xfrm>
            <a:prstGeom prst="ellipse">
              <a:avLst/>
            </a:prstGeom>
            <a:solidFill>
              <a:srgbClr val="0000FF"/>
            </a:solidFill>
            <a:ln w="9525">
              <a:solidFill>
                <a:srgbClr val="0000FF"/>
              </a:solidFill>
              <a:round/>
              <a:headEnd/>
              <a:tailEnd/>
            </a:ln>
          </p:spPr>
          <p:txBody>
            <a:bodyPr wrap="none" anchor="ctr"/>
            <a:lstStyle>
              <a:defPPr>
                <a:defRPr lang="en-US"/>
              </a:defPPr>
              <a:lvl1pPr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5pPr>
              <a:lvl6pPr marL="2286000" algn="l" defTabSz="914400" rtl="0" eaLnBrk="1" latinLnBrk="0" hangingPunct="1">
                <a:defRPr sz="2400" kern="1200">
                  <a:solidFill>
                    <a:schemeClr val="tx1"/>
                  </a:solidFill>
                  <a:latin typeface="Tahoma" panose="020B0604030504040204" pitchFamily="34" charset="0"/>
                  <a:ea typeface="+mn-ea"/>
                  <a:cs typeface="+mn-cs"/>
                </a:defRPr>
              </a:lvl6pPr>
              <a:lvl7pPr marL="2743200" algn="l" defTabSz="914400" rtl="0" eaLnBrk="1" latinLnBrk="0" hangingPunct="1">
                <a:defRPr sz="2400" kern="1200">
                  <a:solidFill>
                    <a:schemeClr val="tx1"/>
                  </a:solidFill>
                  <a:latin typeface="Tahoma" panose="020B0604030504040204" pitchFamily="34" charset="0"/>
                  <a:ea typeface="+mn-ea"/>
                  <a:cs typeface="+mn-cs"/>
                </a:defRPr>
              </a:lvl7pPr>
              <a:lvl8pPr marL="3200400" algn="l" defTabSz="914400" rtl="0" eaLnBrk="1" latinLnBrk="0" hangingPunct="1">
                <a:defRPr sz="2400" kern="1200">
                  <a:solidFill>
                    <a:schemeClr val="tx1"/>
                  </a:solidFill>
                  <a:latin typeface="Tahoma" panose="020B0604030504040204" pitchFamily="34" charset="0"/>
                  <a:ea typeface="+mn-ea"/>
                  <a:cs typeface="+mn-cs"/>
                </a:defRPr>
              </a:lvl8pPr>
              <a:lvl9pPr marL="3657600" algn="l" defTabSz="914400" rtl="0" eaLnBrk="1" latinLnBrk="0" hangingPunct="1">
                <a:defRPr sz="2400" kern="1200">
                  <a:solidFill>
                    <a:schemeClr val="tx1"/>
                  </a:solidFill>
                  <a:latin typeface="Tahoma" panose="020B0604030504040204" pitchFamily="34" charset="0"/>
                  <a:ea typeface="+mn-ea"/>
                  <a:cs typeface="+mn-cs"/>
                </a:defRPr>
              </a:lvl9pPr>
            </a:lstStyle>
            <a:p>
              <a:endParaRPr lang="en-US">
                <a:latin typeface="Arial" panose="020B0604020202020204" pitchFamily="34" charset="0"/>
                <a:cs typeface="Arial" panose="020B0604020202020204" pitchFamily="34" charset="0"/>
              </a:endParaRPr>
            </a:p>
          </p:txBody>
        </p:sp>
        <p:sp>
          <p:nvSpPr>
            <p:cNvPr id="38" name="Oval 37"/>
            <p:cNvSpPr>
              <a:spLocks noChangeArrowheads="1"/>
            </p:cNvSpPr>
            <p:nvPr/>
          </p:nvSpPr>
          <p:spPr bwMode="auto">
            <a:xfrm>
              <a:off x="4176" y="2130"/>
              <a:ext cx="48" cy="48"/>
            </a:xfrm>
            <a:prstGeom prst="ellipse">
              <a:avLst/>
            </a:prstGeom>
            <a:solidFill>
              <a:srgbClr val="0000FF"/>
            </a:solidFill>
            <a:ln w="9525">
              <a:solidFill>
                <a:srgbClr val="0000FF"/>
              </a:solidFill>
              <a:round/>
              <a:headEnd/>
              <a:tailEnd/>
            </a:ln>
          </p:spPr>
          <p:txBody>
            <a:bodyPr wrap="none" anchor="ctr"/>
            <a:lstStyle>
              <a:defPPr>
                <a:defRPr lang="en-US"/>
              </a:defPPr>
              <a:lvl1pPr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5pPr>
              <a:lvl6pPr marL="2286000" algn="l" defTabSz="914400" rtl="0" eaLnBrk="1" latinLnBrk="0" hangingPunct="1">
                <a:defRPr sz="2400" kern="1200">
                  <a:solidFill>
                    <a:schemeClr val="tx1"/>
                  </a:solidFill>
                  <a:latin typeface="Tahoma" panose="020B0604030504040204" pitchFamily="34" charset="0"/>
                  <a:ea typeface="+mn-ea"/>
                  <a:cs typeface="+mn-cs"/>
                </a:defRPr>
              </a:lvl6pPr>
              <a:lvl7pPr marL="2743200" algn="l" defTabSz="914400" rtl="0" eaLnBrk="1" latinLnBrk="0" hangingPunct="1">
                <a:defRPr sz="2400" kern="1200">
                  <a:solidFill>
                    <a:schemeClr val="tx1"/>
                  </a:solidFill>
                  <a:latin typeface="Tahoma" panose="020B0604030504040204" pitchFamily="34" charset="0"/>
                  <a:ea typeface="+mn-ea"/>
                  <a:cs typeface="+mn-cs"/>
                </a:defRPr>
              </a:lvl7pPr>
              <a:lvl8pPr marL="3200400" algn="l" defTabSz="914400" rtl="0" eaLnBrk="1" latinLnBrk="0" hangingPunct="1">
                <a:defRPr sz="2400" kern="1200">
                  <a:solidFill>
                    <a:schemeClr val="tx1"/>
                  </a:solidFill>
                  <a:latin typeface="Tahoma" panose="020B0604030504040204" pitchFamily="34" charset="0"/>
                  <a:ea typeface="+mn-ea"/>
                  <a:cs typeface="+mn-cs"/>
                </a:defRPr>
              </a:lvl8pPr>
              <a:lvl9pPr marL="3657600" algn="l" defTabSz="914400" rtl="0" eaLnBrk="1" latinLnBrk="0" hangingPunct="1">
                <a:defRPr sz="2400" kern="1200">
                  <a:solidFill>
                    <a:schemeClr val="tx1"/>
                  </a:solidFill>
                  <a:latin typeface="Tahoma" panose="020B0604030504040204" pitchFamily="34" charset="0"/>
                  <a:ea typeface="+mn-ea"/>
                  <a:cs typeface="+mn-cs"/>
                </a:defRPr>
              </a:lvl9pPr>
            </a:lstStyle>
            <a:p>
              <a:endParaRPr lang="en-US">
                <a:latin typeface="Arial" panose="020B0604020202020204" pitchFamily="34" charset="0"/>
                <a:cs typeface="Arial" panose="020B0604020202020204" pitchFamily="34" charset="0"/>
              </a:endParaRPr>
            </a:p>
          </p:txBody>
        </p:sp>
        <p:sp>
          <p:nvSpPr>
            <p:cNvPr id="39" name="Oval 38"/>
            <p:cNvSpPr>
              <a:spLocks noChangeArrowheads="1"/>
            </p:cNvSpPr>
            <p:nvPr/>
          </p:nvSpPr>
          <p:spPr bwMode="auto">
            <a:xfrm>
              <a:off x="4230" y="2143"/>
              <a:ext cx="96" cy="344"/>
            </a:xfrm>
            <a:prstGeom prst="ellipse">
              <a:avLst/>
            </a:prstGeom>
            <a:solidFill>
              <a:srgbClr val="0000FF"/>
            </a:solidFill>
            <a:ln w="9525">
              <a:solidFill>
                <a:srgbClr val="0000FF"/>
              </a:solidFill>
              <a:round/>
              <a:headEnd/>
              <a:tailEnd/>
            </a:ln>
          </p:spPr>
          <p:txBody>
            <a:bodyPr wrap="none" anchor="ctr"/>
            <a:lstStyle>
              <a:defPPr>
                <a:defRPr lang="en-US"/>
              </a:defPPr>
              <a:lvl1pPr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5pPr>
              <a:lvl6pPr marL="2286000" algn="l" defTabSz="914400" rtl="0" eaLnBrk="1" latinLnBrk="0" hangingPunct="1">
                <a:defRPr sz="2400" kern="1200">
                  <a:solidFill>
                    <a:schemeClr val="tx1"/>
                  </a:solidFill>
                  <a:latin typeface="Tahoma" panose="020B0604030504040204" pitchFamily="34" charset="0"/>
                  <a:ea typeface="+mn-ea"/>
                  <a:cs typeface="+mn-cs"/>
                </a:defRPr>
              </a:lvl6pPr>
              <a:lvl7pPr marL="2743200" algn="l" defTabSz="914400" rtl="0" eaLnBrk="1" latinLnBrk="0" hangingPunct="1">
                <a:defRPr sz="2400" kern="1200">
                  <a:solidFill>
                    <a:schemeClr val="tx1"/>
                  </a:solidFill>
                  <a:latin typeface="Tahoma" panose="020B0604030504040204" pitchFamily="34" charset="0"/>
                  <a:ea typeface="+mn-ea"/>
                  <a:cs typeface="+mn-cs"/>
                </a:defRPr>
              </a:lvl7pPr>
              <a:lvl8pPr marL="3200400" algn="l" defTabSz="914400" rtl="0" eaLnBrk="1" latinLnBrk="0" hangingPunct="1">
                <a:defRPr sz="2400" kern="1200">
                  <a:solidFill>
                    <a:schemeClr val="tx1"/>
                  </a:solidFill>
                  <a:latin typeface="Tahoma" panose="020B0604030504040204" pitchFamily="34" charset="0"/>
                  <a:ea typeface="+mn-ea"/>
                  <a:cs typeface="+mn-cs"/>
                </a:defRPr>
              </a:lvl8pPr>
              <a:lvl9pPr marL="3657600" algn="l" defTabSz="914400" rtl="0" eaLnBrk="1" latinLnBrk="0" hangingPunct="1">
                <a:defRPr sz="2400" kern="1200">
                  <a:solidFill>
                    <a:schemeClr val="tx1"/>
                  </a:solidFill>
                  <a:latin typeface="Tahoma" panose="020B0604030504040204" pitchFamily="34" charset="0"/>
                  <a:ea typeface="+mn-ea"/>
                  <a:cs typeface="+mn-cs"/>
                </a:defRPr>
              </a:lvl9pPr>
            </a:lstStyle>
            <a:p>
              <a:endParaRPr lang="en-US">
                <a:latin typeface="Arial" panose="020B0604020202020204" pitchFamily="34" charset="0"/>
                <a:cs typeface="Arial" panose="020B0604020202020204" pitchFamily="34" charset="0"/>
              </a:endParaRPr>
            </a:p>
          </p:txBody>
        </p:sp>
        <p:sp>
          <p:nvSpPr>
            <p:cNvPr id="40" name="Rectangle 39"/>
            <p:cNvSpPr>
              <a:spLocks noChangeArrowheads="1"/>
            </p:cNvSpPr>
            <p:nvPr/>
          </p:nvSpPr>
          <p:spPr bwMode="auto">
            <a:xfrm>
              <a:off x="3064" y="2190"/>
              <a:ext cx="1172" cy="258"/>
            </a:xfrm>
            <a:prstGeom prst="rect">
              <a:avLst/>
            </a:prstGeom>
            <a:noFill/>
            <a:ln w="57150">
              <a:solidFill>
                <a:srgbClr val="77777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5pPr>
              <a:lvl6pPr marL="2286000" algn="l" defTabSz="914400" rtl="0" eaLnBrk="1" latinLnBrk="0" hangingPunct="1">
                <a:defRPr sz="2400" kern="1200">
                  <a:solidFill>
                    <a:schemeClr val="tx1"/>
                  </a:solidFill>
                  <a:latin typeface="Tahoma" panose="020B0604030504040204" pitchFamily="34" charset="0"/>
                  <a:ea typeface="+mn-ea"/>
                  <a:cs typeface="+mn-cs"/>
                </a:defRPr>
              </a:lvl6pPr>
              <a:lvl7pPr marL="2743200" algn="l" defTabSz="914400" rtl="0" eaLnBrk="1" latinLnBrk="0" hangingPunct="1">
                <a:defRPr sz="2400" kern="1200">
                  <a:solidFill>
                    <a:schemeClr val="tx1"/>
                  </a:solidFill>
                  <a:latin typeface="Tahoma" panose="020B0604030504040204" pitchFamily="34" charset="0"/>
                  <a:ea typeface="+mn-ea"/>
                  <a:cs typeface="+mn-cs"/>
                </a:defRPr>
              </a:lvl7pPr>
              <a:lvl8pPr marL="3200400" algn="l" defTabSz="914400" rtl="0" eaLnBrk="1" latinLnBrk="0" hangingPunct="1">
                <a:defRPr sz="2400" kern="1200">
                  <a:solidFill>
                    <a:schemeClr val="tx1"/>
                  </a:solidFill>
                  <a:latin typeface="Tahoma" panose="020B0604030504040204" pitchFamily="34" charset="0"/>
                  <a:ea typeface="+mn-ea"/>
                  <a:cs typeface="+mn-cs"/>
                </a:defRPr>
              </a:lvl8pPr>
              <a:lvl9pPr marL="3657600" algn="l" defTabSz="914400" rtl="0" eaLnBrk="1" latinLnBrk="0" hangingPunct="1">
                <a:defRPr sz="2400" kern="1200">
                  <a:solidFill>
                    <a:schemeClr val="tx1"/>
                  </a:solidFill>
                  <a:latin typeface="Tahoma" panose="020B0604030504040204" pitchFamily="34" charset="0"/>
                  <a:ea typeface="+mn-ea"/>
                  <a:cs typeface="+mn-cs"/>
                </a:defRPr>
              </a:lvl9pPr>
            </a:lstStyle>
            <a:p>
              <a:endParaRPr lang="en-US">
                <a:latin typeface="Arial" panose="020B0604020202020204" pitchFamily="34" charset="0"/>
                <a:cs typeface="Arial" panose="020B0604020202020204" pitchFamily="34" charset="0"/>
              </a:endParaRPr>
            </a:p>
          </p:txBody>
        </p:sp>
        <p:sp>
          <p:nvSpPr>
            <p:cNvPr id="41" name="Rectangle 40"/>
            <p:cNvSpPr>
              <a:spLocks noChangeArrowheads="1"/>
            </p:cNvSpPr>
            <p:nvPr/>
          </p:nvSpPr>
          <p:spPr bwMode="auto">
            <a:xfrm>
              <a:off x="3028" y="2160"/>
              <a:ext cx="1244" cy="315"/>
            </a:xfrm>
            <a:prstGeom prst="rect">
              <a:avLst/>
            </a:prstGeom>
            <a:noFill/>
            <a:ln w="57150">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5pPr>
              <a:lvl6pPr marL="2286000" algn="l" defTabSz="914400" rtl="0" eaLnBrk="1" latinLnBrk="0" hangingPunct="1">
                <a:defRPr sz="2400" kern="1200">
                  <a:solidFill>
                    <a:schemeClr val="tx1"/>
                  </a:solidFill>
                  <a:latin typeface="Tahoma" panose="020B0604030504040204" pitchFamily="34" charset="0"/>
                  <a:ea typeface="+mn-ea"/>
                  <a:cs typeface="+mn-cs"/>
                </a:defRPr>
              </a:lvl6pPr>
              <a:lvl7pPr marL="2743200" algn="l" defTabSz="914400" rtl="0" eaLnBrk="1" latinLnBrk="0" hangingPunct="1">
                <a:defRPr sz="2400" kern="1200">
                  <a:solidFill>
                    <a:schemeClr val="tx1"/>
                  </a:solidFill>
                  <a:latin typeface="Tahoma" panose="020B0604030504040204" pitchFamily="34" charset="0"/>
                  <a:ea typeface="+mn-ea"/>
                  <a:cs typeface="+mn-cs"/>
                </a:defRPr>
              </a:lvl7pPr>
              <a:lvl8pPr marL="3200400" algn="l" defTabSz="914400" rtl="0" eaLnBrk="1" latinLnBrk="0" hangingPunct="1">
                <a:defRPr sz="2400" kern="1200">
                  <a:solidFill>
                    <a:schemeClr val="tx1"/>
                  </a:solidFill>
                  <a:latin typeface="Tahoma" panose="020B0604030504040204" pitchFamily="34" charset="0"/>
                  <a:ea typeface="+mn-ea"/>
                  <a:cs typeface="+mn-cs"/>
                </a:defRPr>
              </a:lvl8pPr>
              <a:lvl9pPr marL="3657600" algn="l" defTabSz="914400" rtl="0" eaLnBrk="1" latinLnBrk="0" hangingPunct="1">
                <a:defRPr sz="2400" kern="1200">
                  <a:solidFill>
                    <a:schemeClr val="tx1"/>
                  </a:solidFill>
                  <a:latin typeface="Tahoma" panose="020B0604030504040204" pitchFamily="34" charset="0"/>
                  <a:ea typeface="+mn-ea"/>
                  <a:cs typeface="+mn-cs"/>
                </a:defRPr>
              </a:lvl9pPr>
            </a:lstStyle>
            <a:p>
              <a:endParaRPr lang="en-US">
                <a:latin typeface="Arial" panose="020B0604020202020204" pitchFamily="34" charset="0"/>
                <a:cs typeface="Arial" panose="020B0604020202020204" pitchFamily="34" charset="0"/>
              </a:endParaRPr>
            </a:p>
          </p:txBody>
        </p:sp>
      </p:grpSp>
      <p:grpSp>
        <p:nvGrpSpPr>
          <p:cNvPr id="25" name="Group 24"/>
          <p:cNvGrpSpPr>
            <a:grpSpLocks/>
          </p:cNvGrpSpPr>
          <p:nvPr/>
        </p:nvGrpSpPr>
        <p:grpSpPr bwMode="auto">
          <a:xfrm>
            <a:off x="4389458" y="3619186"/>
            <a:ext cx="1928821" cy="501650"/>
            <a:chOff x="2967" y="2130"/>
            <a:chExt cx="1359" cy="375"/>
          </a:xfrm>
        </p:grpSpPr>
        <p:sp>
          <p:nvSpPr>
            <p:cNvPr id="26" name="Oval 25"/>
            <p:cNvSpPr>
              <a:spLocks noChangeArrowheads="1"/>
            </p:cNvSpPr>
            <p:nvPr/>
          </p:nvSpPr>
          <p:spPr bwMode="auto">
            <a:xfrm>
              <a:off x="2967" y="2145"/>
              <a:ext cx="96" cy="344"/>
            </a:xfrm>
            <a:prstGeom prst="ellipse">
              <a:avLst/>
            </a:prstGeom>
            <a:solidFill>
              <a:srgbClr val="0000FF"/>
            </a:solidFill>
            <a:ln w="9525">
              <a:solidFill>
                <a:srgbClr val="0000FF"/>
              </a:solidFill>
              <a:round/>
              <a:headEnd/>
              <a:tailEnd/>
            </a:ln>
          </p:spPr>
          <p:txBody>
            <a:bodyPr wrap="none" anchor="ctr"/>
            <a:lstStyle>
              <a:defPPr>
                <a:defRPr lang="en-US"/>
              </a:defPPr>
              <a:lvl1pPr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5pPr>
              <a:lvl6pPr marL="2286000" algn="l" defTabSz="914400" rtl="0" eaLnBrk="1" latinLnBrk="0" hangingPunct="1">
                <a:defRPr sz="2400" kern="1200">
                  <a:solidFill>
                    <a:schemeClr val="tx1"/>
                  </a:solidFill>
                  <a:latin typeface="Tahoma" panose="020B0604030504040204" pitchFamily="34" charset="0"/>
                  <a:ea typeface="+mn-ea"/>
                  <a:cs typeface="+mn-cs"/>
                </a:defRPr>
              </a:lvl6pPr>
              <a:lvl7pPr marL="2743200" algn="l" defTabSz="914400" rtl="0" eaLnBrk="1" latinLnBrk="0" hangingPunct="1">
                <a:defRPr sz="2400" kern="1200">
                  <a:solidFill>
                    <a:schemeClr val="tx1"/>
                  </a:solidFill>
                  <a:latin typeface="Tahoma" panose="020B0604030504040204" pitchFamily="34" charset="0"/>
                  <a:ea typeface="+mn-ea"/>
                  <a:cs typeface="+mn-cs"/>
                </a:defRPr>
              </a:lvl7pPr>
              <a:lvl8pPr marL="3200400" algn="l" defTabSz="914400" rtl="0" eaLnBrk="1" latinLnBrk="0" hangingPunct="1">
                <a:defRPr sz="2400" kern="1200">
                  <a:solidFill>
                    <a:schemeClr val="tx1"/>
                  </a:solidFill>
                  <a:latin typeface="Tahoma" panose="020B0604030504040204" pitchFamily="34" charset="0"/>
                  <a:ea typeface="+mn-ea"/>
                  <a:cs typeface="+mn-cs"/>
                </a:defRPr>
              </a:lvl8pPr>
              <a:lvl9pPr marL="3657600" algn="l" defTabSz="914400" rtl="0" eaLnBrk="1" latinLnBrk="0" hangingPunct="1">
                <a:defRPr sz="2400" kern="1200">
                  <a:solidFill>
                    <a:schemeClr val="tx1"/>
                  </a:solidFill>
                  <a:latin typeface="Tahoma" panose="020B0604030504040204" pitchFamily="34" charset="0"/>
                  <a:ea typeface="+mn-ea"/>
                  <a:cs typeface="+mn-cs"/>
                </a:defRPr>
              </a:lvl9pPr>
            </a:lstStyle>
            <a:p>
              <a:endParaRPr lang="en-US">
                <a:latin typeface="Arial" panose="020B0604020202020204" pitchFamily="34" charset="0"/>
                <a:cs typeface="Arial" panose="020B0604020202020204" pitchFamily="34" charset="0"/>
              </a:endParaRPr>
            </a:p>
          </p:txBody>
        </p:sp>
        <p:sp>
          <p:nvSpPr>
            <p:cNvPr id="27" name="Oval 26"/>
            <p:cNvSpPr>
              <a:spLocks noChangeArrowheads="1"/>
            </p:cNvSpPr>
            <p:nvPr/>
          </p:nvSpPr>
          <p:spPr bwMode="auto">
            <a:xfrm>
              <a:off x="3072" y="2457"/>
              <a:ext cx="48" cy="48"/>
            </a:xfrm>
            <a:prstGeom prst="ellipse">
              <a:avLst/>
            </a:prstGeom>
            <a:solidFill>
              <a:srgbClr val="0000FF"/>
            </a:solidFill>
            <a:ln w="9525">
              <a:solidFill>
                <a:srgbClr val="0000FF"/>
              </a:solidFill>
              <a:round/>
              <a:headEnd/>
              <a:tailEnd/>
            </a:ln>
          </p:spPr>
          <p:txBody>
            <a:bodyPr wrap="none" anchor="ctr"/>
            <a:lstStyle>
              <a:defPPr>
                <a:defRPr lang="en-US"/>
              </a:defPPr>
              <a:lvl1pPr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5pPr>
              <a:lvl6pPr marL="2286000" algn="l" defTabSz="914400" rtl="0" eaLnBrk="1" latinLnBrk="0" hangingPunct="1">
                <a:defRPr sz="2400" kern="1200">
                  <a:solidFill>
                    <a:schemeClr val="tx1"/>
                  </a:solidFill>
                  <a:latin typeface="Tahoma" panose="020B0604030504040204" pitchFamily="34" charset="0"/>
                  <a:ea typeface="+mn-ea"/>
                  <a:cs typeface="+mn-cs"/>
                </a:defRPr>
              </a:lvl6pPr>
              <a:lvl7pPr marL="2743200" algn="l" defTabSz="914400" rtl="0" eaLnBrk="1" latinLnBrk="0" hangingPunct="1">
                <a:defRPr sz="2400" kern="1200">
                  <a:solidFill>
                    <a:schemeClr val="tx1"/>
                  </a:solidFill>
                  <a:latin typeface="Tahoma" panose="020B0604030504040204" pitchFamily="34" charset="0"/>
                  <a:ea typeface="+mn-ea"/>
                  <a:cs typeface="+mn-cs"/>
                </a:defRPr>
              </a:lvl7pPr>
              <a:lvl8pPr marL="3200400" algn="l" defTabSz="914400" rtl="0" eaLnBrk="1" latinLnBrk="0" hangingPunct="1">
                <a:defRPr sz="2400" kern="1200">
                  <a:solidFill>
                    <a:schemeClr val="tx1"/>
                  </a:solidFill>
                  <a:latin typeface="Tahoma" panose="020B0604030504040204" pitchFamily="34" charset="0"/>
                  <a:ea typeface="+mn-ea"/>
                  <a:cs typeface="+mn-cs"/>
                </a:defRPr>
              </a:lvl8pPr>
              <a:lvl9pPr marL="3657600" algn="l" defTabSz="914400" rtl="0" eaLnBrk="1" latinLnBrk="0" hangingPunct="1">
                <a:defRPr sz="2400" kern="1200">
                  <a:solidFill>
                    <a:schemeClr val="tx1"/>
                  </a:solidFill>
                  <a:latin typeface="Tahoma" panose="020B0604030504040204" pitchFamily="34" charset="0"/>
                  <a:ea typeface="+mn-ea"/>
                  <a:cs typeface="+mn-cs"/>
                </a:defRPr>
              </a:lvl9pPr>
            </a:lstStyle>
            <a:p>
              <a:endParaRPr lang="en-US">
                <a:latin typeface="Arial" panose="020B0604020202020204" pitchFamily="34" charset="0"/>
                <a:cs typeface="Arial" panose="020B0604020202020204" pitchFamily="34" charset="0"/>
              </a:endParaRPr>
            </a:p>
          </p:txBody>
        </p:sp>
        <p:sp>
          <p:nvSpPr>
            <p:cNvPr id="28" name="Oval 27"/>
            <p:cNvSpPr>
              <a:spLocks noChangeArrowheads="1"/>
            </p:cNvSpPr>
            <p:nvPr/>
          </p:nvSpPr>
          <p:spPr bwMode="auto">
            <a:xfrm>
              <a:off x="3072" y="2130"/>
              <a:ext cx="48" cy="48"/>
            </a:xfrm>
            <a:prstGeom prst="ellipse">
              <a:avLst/>
            </a:prstGeom>
            <a:solidFill>
              <a:srgbClr val="0000FF"/>
            </a:solidFill>
            <a:ln w="9525">
              <a:solidFill>
                <a:srgbClr val="0000FF"/>
              </a:solidFill>
              <a:round/>
              <a:headEnd/>
              <a:tailEnd/>
            </a:ln>
          </p:spPr>
          <p:txBody>
            <a:bodyPr wrap="none" anchor="ctr"/>
            <a:lstStyle>
              <a:defPPr>
                <a:defRPr lang="en-US"/>
              </a:defPPr>
              <a:lvl1pPr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5pPr>
              <a:lvl6pPr marL="2286000" algn="l" defTabSz="914400" rtl="0" eaLnBrk="1" latinLnBrk="0" hangingPunct="1">
                <a:defRPr sz="2400" kern="1200">
                  <a:solidFill>
                    <a:schemeClr val="tx1"/>
                  </a:solidFill>
                  <a:latin typeface="Tahoma" panose="020B0604030504040204" pitchFamily="34" charset="0"/>
                  <a:ea typeface="+mn-ea"/>
                  <a:cs typeface="+mn-cs"/>
                </a:defRPr>
              </a:lvl6pPr>
              <a:lvl7pPr marL="2743200" algn="l" defTabSz="914400" rtl="0" eaLnBrk="1" latinLnBrk="0" hangingPunct="1">
                <a:defRPr sz="2400" kern="1200">
                  <a:solidFill>
                    <a:schemeClr val="tx1"/>
                  </a:solidFill>
                  <a:latin typeface="Tahoma" panose="020B0604030504040204" pitchFamily="34" charset="0"/>
                  <a:ea typeface="+mn-ea"/>
                  <a:cs typeface="+mn-cs"/>
                </a:defRPr>
              </a:lvl7pPr>
              <a:lvl8pPr marL="3200400" algn="l" defTabSz="914400" rtl="0" eaLnBrk="1" latinLnBrk="0" hangingPunct="1">
                <a:defRPr sz="2400" kern="1200">
                  <a:solidFill>
                    <a:schemeClr val="tx1"/>
                  </a:solidFill>
                  <a:latin typeface="Tahoma" panose="020B0604030504040204" pitchFamily="34" charset="0"/>
                  <a:ea typeface="+mn-ea"/>
                  <a:cs typeface="+mn-cs"/>
                </a:defRPr>
              </a:lvl8pPr>
              <a:lvl9pPr marL="3657600" algn="l" defTabSz="914400" rtl="0" eaLnBrk="1" latinLnBrk="0" hangingPunct="1">
                <a:defRPr sz="2400" kern="1200">
                  <a:solidFill>
                    <a:schemeClr val="tx1"/>
                  </a:solidFill>
                  <a:latin typeface="Tahoma" panose="020B0604030504040204" pitchFamily="34" charset="0"/>
                  <a:ea typeface="+mn-ea"/>
                  <a:cs typeface="+mn-cs"/>
                </a:defRPr>
              </a:lvl9pPr>
            </a:lstStyle>
            <a:p>
              <a:endParaRPr lang="en-US">
                <a:latin typeface="Arial" panose="020B0604020202020204" pitchFamily="34" charset="0"/>
                <a:cs typeface="Arial" panose="020B0604020202020204" pitchFamily="34" charset="0"/>
              </a:endParaRPr>
            </a:p>
          </p:txBody>
        </p:sp>
        <p:sp>
          <p:nvSpPr>
            <p:cNvPr id="29" name="Oval 28"/>
            <p:cNvSpPr>
              <a:spLocks noChangeArrowheads="1"/>
            </p:cNvSpPr>
            <p:nvPr/>
          </p:nvSpPr>
          <p:spPr bwMode="auto">
            <a:xfrm>
              <a:off x="4176" y="2457"/>
              <a:ext cx="48" cy="48"/>
            </a:xfrm>
            <a:prstGeom prst="ellipse">
              <a:avLst/>
            </a:prstGeom>
            <a:solidFill>
              <a:srgbClr val="0000FF"/>
            </a:solidFill>
            <a:ln w="9525">
              <a:solidFill>
                <a:srgbClr val="0000FF"/>
              </a:solidFill>
              <a:round/>
              <a:headEnd/>
              <a:tailEnd/>
            </a:ln>
          </p:spPr>
          <p:txBody>
            <a:bodyPr wrap="none" anchor="ctr"/>
            <a:lstStyle>
              <a:defPPr>
                <a:defRPr lang="en-US"/>
              </a:defPPr>
              <a:lvl1pPr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5pPr>
              <a:lvl6pPr marL="2286000" algn="l" defTabSz="914400" rtl="0" eaLnBrk="1" latinLnBrk="0" hangingPunct="1">
                <a:defRPr sz="2400" kern="1200">
                  <a:solidFill>
                    <a:schemeClr val="tx1"/>
                  </a:solidFill>
                  <a:latin typeface="Tahoma" panose="020B0604030504040204" pitchFamily="34" charset="0"/>
                  <a:ea typeface="+mn-ea"/>
                  <a:cs typeface="+mn-cs"/>
                </a:defRPr>
              </a:lvl6pPr>
              <a:lvl7pPr marL="2743200" algn="l" defTabSz="914400" rtl="0" eaLnBrk="1" latinLnBrk="0" hangingPunct="1">
                <a:defRPr sz="2400" kern="1200">
                  <a:solidFill>
                    <a:schemeClr val="tx1"/>
                  </a:solidFill>
                  <a:latin typeface="Tahoma" panose="020B0604030504040204" pitchFamily="34" charset="0"/>
                  <a:ea typeface="+mn-ea"/>
                  <a:cs typeface="+mn-cs"/>
                </a:defRPr>
              </a:lvl7pPr>
              <a:lvl8pPr marL="3200400" algn="l" defTabSz="914400" rtl="0" eaLnBrk="1" latinLnBrk="0" hangingPunct="1">
                <a:defRPr sz="2400" kern="1200">
                  <a:solidFill>
                    <a:schemeClr val="tx1"/>
                  </a:solidFill>
                  <a:latin typeface="Tahoma" panose="020B0604030504040204" pitchFamily="34" charset="0"/>
                  <a:ea typeface="+mn-ea"/>
                  <a:cs typeface="+mn-cs"/>
                </a:defRPr>
              </a:lvl8pPr>
              <a:lvl9pPr marL="3657600" algn="l" defTabSz="914400" rtl="0" eaLnBrk="1" latinLnBrk="0" hangingPunct="1">
                <a:defRPr sz="2400" kern="1200">
                  <a:solidFill>
                    <a:schemeClr val="tx1"/>
                  </a:solidFill>
                  <a:latin typeface="Tahoma" panose="020B0604030504040204" pitchFamily="34" charset="0"/>
                  <a:ea typeface="+mn-ea"/>
                  <a:cs typeface="+mn-cs"/>
                </a:defRPr>
              </a:lvl9pPr>
            </a:lstStyle>
            <a:p>
              <a:endParaRPr lang="en-US">
                <a:latin typeface="Arial" panose="020B0604020202020204" pitchFamily="34" charset="0"/>
                <a:cs typeface="Arial" panose="020B0604020202020204" pitchFamily="34" charset="0"/>
              </a:endParaRPr>
            </a:p>
          </p:txBody>
        </p:sp>
        <p:sp>
          <p:nvSpPr>
            <p:cNvPr id="30" name="Oval 29"/>
            <p:cNvSpPr>
              <a:spLocks noChangeArrowheads="1"/>
            </p:cNvSpPr>
            <p:nvPr/>
          </p:nvSpPr>
          <p:spPr bwMode="auto">
            <a:xfrm>
              <a:off x="4176" y="2130"/>
              <a:ext cx="48" cy="48"/>
            </a:xfrm>
            <a:prstGeom prst="ellipse">
              <a:avLst/>
            </a:prstGeom>
            <a:solidFill>
              <a:srgbClr val="0000FF"/>
            </a:solidFill>
            <a:ln w="9525">
              <a:solidFill>
                <a:srgbClr val="0000FF"/>
              </a:solidFill>
              <a:round/>
              <a:headEnd/>
              <a:tailEnd/>
            </a:ln>
          </p:spPr>
          <p:txBody>
            <a:bodyPr wrap="none" anchor="ctr"/>
            <a:lstStyle>
              <a:defPPr>
                <a:defRPr lang="en-US"/>
              </a:defPPr>
              <a:lvl1pPr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5pPr>
              <a:lvl6pPr marL="2286000" algn="l" defTabSz="914400" rtl="0" eaLnBrk="1" latinLnBrk="0" hangingPunct="1">
                <a:defRPr sz="2400" kern="1200">
                  <a:solidFill>
                    <a:schemeClr val="tx1"/>
                  </a:solidFill>
                  <a:latin typeface="Tahoma" panose="020B0604030504040204" pitchFamily="34" charset="0"/>
                  <a:ea typeface="+mn-ea"/>
                  <a:cs typeface="+mn-cs"/>
                </a:defRPr>
              </a:lvl6pPr>
              <a:lvl7pPr marL="2743200" algn="l" defTabSz="914400" rtl="0" eaLnBrk="1" latinLnBrk="0" hangingPunct="1">
                <a:defRPr sz="2400" kern="1200">
                  <a:solidFill>
                    <a:schemeClr val="tx1"/>
                  </a:solidFill>
                  <a:latin typeface="Tahoma" panose="020B0604030504040204" pitchFamily="34" charset="0"/>
                  <a:ea typeface="+mn-ea"/>
                  <a:cs typeface="+mn-cs"/>
                </a:defRPr>
              </a:lvl7pPr>
              <a:lvl8pPr marL="3200400" algn="l" defTabSz="914400" rtl="0" eaLnBrk="1" latinLnBrk="0" hangingPunct="1">
                <a:defRPr sz="2400" kern="1200">
                  <a:solidFill>
                    <a:schemeClr val="tx1"/>
                  </a:solidFill>
                  <a:latin typeface="Tahoma" panose="020B0604030504040204" pitchFamily="34" charset="0"/>
                  <a:ea typeface="+mn-ea"/>
                  <a:cs typeface="+mn-cs"/>
                </a:defRPr>
              </a:lvl8pPr>
              <a:lvl9pPr marL="3657600" algn="l" defTabSz="914400" rtl="0" eaLnBrk="1" latinLnBrk="0" hangingPunct="1">
                <a:defRPr sz="2400" kern="1200">
                  <a:solidFill>
                    <a:schemeClr val="tx1"/>
                  </a:solidFill>
                  <a:latin typeface="Tahoma" panose="020B0604030504040204" pitchFamily="34" charset="0"/>
                  <a:ea typeface="+mn-ea"/>
                  <a:cs typeface="+mn-cs"/>
                </a:defRPr>
              </a:lvl9pPr>
            </a:lstStyle>
            <a:p>
              <a:endParaRPr lang="en-US">
                <a:latin typeface="Arial" panose="020B0604020202020204" pitchFamily="34" charset="0"/>
                <a:cs typeface="Arial" panose="020B0604020202020204" pitchFamily="34" charset="0"/>
              </a:endParaRPr>
            </a:p>
          </p:txBody>
        </p:sp>
        <p:sp>
          <p:nvSpPr>
            <p:cNvPr id="31" name="Oval 30"/>
            <p:cNvSpPr>
              <a:spLocks noChangeArrowheads="1"/>
            </p:cNvSpPr>
            <p:nvPr/>
          </p:nvSpPr>
          <p:spPr bwMode="auto">
            <a:xfrm>
              <a:off x="4230" y="2143"/>
              <a:ext cx="96" cy="344"/>
            </a:xfrm>
            <a:prstGeom prst="ellipse">
              <a:avLst/>
            </a:prstGeom>
            <a:solidFill>
              <a:srgbClr val="0000FF"/>
            </a:solidFill>
            <a:ln w="9525">
              <a:solidFill>
                <a:srgbClr val="0000FF"/>
              </a:solidFill>
              <a:round/>
              <a:headEnd/>
              <a:tailEnd/>
            </a:ln>
          </p:spPr>
          <p:txBody>
            <a:bodyPr wrap="none" anchor="ctr"/>
            <a:lstStyle>
              <a:defPPr>
                <a:defRPr lang="en-US"/>
              </a:defPPr>
              <a:lvl1pPr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5pPr>
              <a:lvl6pPr marL="2286000" algn="l" defTabSz="914400" rtl="0" eaLnBrk="1" latinLnBrk="0" hangingPunct="1">
                <a:defRPr sz="2400" kern="1200">
                  <a:solidFill>
                    <a:schemeClr val="tx1"/>
                  </a:solidFill>
                  <a:latin typeface="Tahoma" panose="020B0604030504040204" pitchFamily="34" charset="0"/>
                  <a:ea typeface="+mn-ea"/>
                  <a:cs typeface="+mn-cs"/>
                </a:defRPr>
              </a:lvl6pPr>
              <a:lvl7pPr marL="2743200" algn="l" defTabSz="914400" rtl="0" eaLnBrk="1" latinLnBrk="0" hangingPunct="1">
                <a:defRPr sz="2400" kern="1200">
                  <a:solidFill>
                    <a:schemeClr val="tx1"/>
                  </a:solidFill>
                  <a:latin typeface="Tahoma" panose="020B0604030504040204" pitchFamily="34" charset="0"/>
                  <a:ea typeface="+mn-ea"/>
                  <a:cs typeface="+mn-cs"/>
                </a:defRPr>
              </a:lvl7pPr>
              <a:lvl8pPr marL="3200400" algn="l" defTabSz="914400" rtl="0" eaLnBrk="1" latinLnBrk="0" hangingPunct="1">
                <a:defRPr sz="2400" kern="1200">
                  <a:solidFill>
                    <a:schemeClr val="tx1"/>
                  </a:solidFill>
                  <a:latin typeface="Tahoma" panose="020B0604030504040204" pitchFamily="34" charset="0"/>
                  <a:ea typeface="+mn-ea"/>
                  <a:cs typeface="+mn-cs"/>
                </a:defRPr>
              </a:lvl8pPr>
              <a:lvl9pPr marL="3657600" algn="l" defTabSz="914400" rtl="0" eaLnBrk="1" latinLnBrk="0" hangingPunct="1">
                <a:defRPr sz="2400" kern="1200">
                  <a:solidFill>
                    <a:schemeClr val="tx1"/>
                  </a:solidFill>
                  <a:latin typeface="Tahoma" panose="020B0604030504040204" pitchFamily="34" charset="0"/>
                  <a:ea typeface="+mn-ea"/>
                  <a:cs typeface="+mn-cs"/>
                </a:defRPr>
              </a:lvl9pPr>
            </a:lstStyle>
            <a:p>
              <a:endParaRPr lang="en-US">
                <a:latin typeface="Arial" panose="020B0604020202020204" pitchFamily="34" charset="0"/>
                <a:cs typeface="Arial" panose="020B0604020202020204" pitchFamily="34" charset="0"/>
              </a:endParaRPr>
            </a:p>
          </p:txBody>
        </p:sp>
        <p:sp>
          <p:nvSpPr>
            <p:cNvPr id="32" name="Rectangle 31"/>
            <p:cNvSpPr>
              <a:spLocks noChangeArrowheads="1"/>
            </p:cNvSpPr>
            <p:nvPr/>
          </p:nvSpPr>
          <p:spPr bwMode="auto">
            <a:xfrm>
              <a:off x="3064" y="2190"/>
              <a:ext cx="1172" cy="258"/>
            </a:xfrm>
            <a:prstGeom prst="rect">
              <a:avLst/>
            </a:prstGeom>
            <a:noFill/>
            <a:ln w="57150">
              <a:solidFill>
                <a:srgbClr val="77777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5pPr>
              <a:lvl6pPr marL="2286000" algn="l" defTabSz="914400" rtl="0" eaLnBrk="1" latinLnBrk="0" hangingPunct="1">
                <a:defRPr sz="2400" kern="1200">
                  <a:solidFill>
                    <a:schemeClr val="tx1"/>
                  </a:solidFill>
                  <a:latin typeface="Tahoma" panose="020B0604030504040204" pitchFamily="34" charset="0"/>
                  <a:ea typeface="+mn-ea"/>
                  <a:cs typeface="+mn-cs"/>
                </a:defRPr>
              </a:lvl6pPr>
              <a:lvl7pPr marL="2743200" algn="l" defTabSz="914400" rtl="0" eaLnBrk="1" latinLnBrk="0" hangingPunct="1">
                <a:defRPr sz="2400" kern="1200">
                  <a:solidFill>
                    <a:schemeClr val="tx1"/>
                  </a:solidFill>
                  <a:latin typeface="Tahoma" panose="020B0604030504040204" pitchFamily="34" charset="0"/>
                  <a:ea typeface="+mn-ea"/>
                  <a:cs typeface="+mn-cs"/>
                </a:defRPr>
              </a:lvl7pPr>
              <a:lvl8pPr marL="3200400" algn="l" defTabSz="914400" rtl="0" eaLnBrk="1" latinLnBrk="0" hangingPunct="1">
                <a:defRPr sz="2400" kern="1200">
                  <a:solidFill>
                    <a:schemeClr val="tx1"/>
                  </a:solidFill>
                  <a:latin typeface="Tahoma" panose="020B0604030504040204" pitchFamily="34" charset="0"/>
                  <a:ea typeface="+mn-ea"/>
                  <a:cs typeface="+mn-cs"/>
                </a:defRPr>
              </a:lvl8pPr>
              <a:lvl9pPr marL="3657600" algn="l" defTabSz="914400" rtl="0" eaLnBrk="1" latinLnBrk="0" hangingPunct="1">
                <a:defRPr sz="2400" kern="1200">
                  <a:solidFill>
                    <a:schemeClr val="tx1"/>
                  </a:solidFill>
                  <a:latin typeface="Tahoma" panose="020B0604030504040204" pitchFamily="34" charset="0"/>
                  <a:ea typeface="+mn-ea"/>
                  <a:cs typeface="+mn-cs"/>
                </a:defRPr>
              </a:lvl9pPr>
            </a:lstStyle>
            <a:p>
              <a:endParaRPr lang="en-US">
                <a:latin typeface="Arial" panose="020B0604020202020204" pitchFamily="34" charset="0"/>
                <a:cs typeface="Arial" panose="020B0604020202020204" pitchFamily="34" charset="0"/>
              </a:endParaRPr>
            </a:p>
          </p:txBody>
        </p:sp>
        <p:sp>
          <p:nvSpPr>
            <p:cNvPr id="33" name="Rectangle 32"/>
            <p:cNvSpPr>
              <a:spLocks noChangeArrowheads="1"/>
            </p:cNvSpPr>
            <p:nvPr/>
          </p:nvSpPr>
          <p:spPr bwMode="auto">
            <a:xfrm>
              <a:off x="3028" y="2160"/>
              <a:ext cx="1244" cy="315"/>
            </a:xfrm>
            <a:prstGeom prst="rect">
              <a:avLst/>
            </a:prstGeom>
            <a:noFill/>
            <a:ln w="57150">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5pPr>
              <a:lvl6pPr marL="2286000" algn="l" defTabSz="914400" rtl="0" eaLnBrk="1" latinLnBrk="0" hangingPunct="1">
                <a:defRPr sz="2400" kern="1200">
                  <a:solidFill>
                    <a:schemeClr val="tx1"/>
                  </a:solidFill>
                  <a:latin typeface="Tahoma" panose="020B0604030504040204" pitchFamily="34" charset="0"/>
                  <a:ea typeface="+mn-ea"/>
                  <a:cs typeface="+mn-cs"/>
                </a:defRPr>
              </a:lvl6pPr>
              <a:lvl7pPr marL="2743200" algn="l" defTabSz="914400" rtl="0" eaLnBrk="1" latinLnBrk="0" hangingPunct="1">
                <a:defRPr sz="2400" kern="1200">
                  <a:solidFill>
                    <a:schemeClr val="tx1"/>
                  </a:solidFill>
                  <a:latin typeface="Tahoma" panose="020B0604030504040204" pitchFamily="34" charset="0"/>
                  <a:ea typeface="+mn-ea"/>
                  <a:cs typeface="+mn-cs"/>
                </a:defRPr>
              </a:lvl7pPr>
              <a:lvl8pPr marL="3200400" algn="l" defTabSz="914400" rtl="0" eaLnBrk="1" latinLnBrk="0" hangingPunct="1">
                <a:defRPr sz="2400" kern="1200">
                  <a:solidFill>
                    <a:schemeClr val="tx1"/>
                  </a:solidFill>
                  <a:latin typeface="Tahoma" panose="020B0604030504040204" pitchFamily="34" charset="0"/>
                  <a:ea typeface="+mn-ea"/>
                  <a:cs typeface="+mn-cs"/>
                </a:defRPr>
              </a:lvl8pPr>
              <a:lvl9pPr marL="3657600" algn="l" defTabSz="914400" rtl="0" eaLnBrk="1" latinLnBrk="0" hangingPunct="1">
                <a:defRPr sz="2400" kern="1200">
                  <a:solidFill>
                    <a:schemeClr val="tx1"/>
                  </a:solidFill>
                  <a:latin typeface="Tahoma" panose="020B0604030504040204" pitchFamily="34" charset="0"/>
                  <a:ea typeface="+mn-ea"/>
                  <a:cs typeface="+mn-cs"/>
                </a:defRPr>
              </a:lvl9pPr>
            </a:lstStyle>
            <a:p>
              <a:endParaRPr lang="en-US">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40488142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Module Outline</a:t>
            </a:r>
          </a:p>
        </p:txBody>
      </p:sp>
      <p:sp>
        <p:nvSpPr>
          <p:cNvPr id="3" name="Text Placeholder 2"/>
          <p:cNvSpPr>
            <a:spLocks noGrp="1"/>
          </p:cNvSpPr>
          <p:nvPr>
            <p:ph type="body" sz="quarter" idx="11"/>
          </p:nvPr>
        </p:nvSpPr>
        <p:spPr>
          <a:xfrm>
            <a:off x="697831" y="1272209"/>
            <a:ext cx="4510274" cy="4899991"/>
          </a:xfrm>
        </p:spPr>
        <p:txBody>
          <a:bodyPr/>
          <a:lstStyle/>
          <a:p>
            <a:pPr marL="457200" indent="-457200">
              <a:buFont typeface="+mj-lt"/>
              <a:buAutoNum type="arabicPeriod"/>
            </a:pPr>
            <a:r>
              <a:rPr lang="en-US" sz="2000" dirty="0"/>
              <a:t>Definition of ozone</a:t>
            </a:r>
          </a:p>
          <a:p>
            <a:pPr marL="457200" indent="-457200">
              <a:buFont typeface="+mj-lt"/>
              <a:buAutoNum type="arabicPeriod"/>
            </a:pPr>
            <a:r>
              <a:rPr lang="en-US" sz="2000" dirty="0"/>
              <a:t>The role of ozone in potable reuse</a:t>
            </a:r>
          </a:p>
          <a:p>
            <a:pPr marL="457200" indent="-457200">
              <a:buFont typeface="+mj-lt"/>
              <a:buAutoNum type="arabicPeriod"/>
            </a:pPr>
            <a:r>
              <a:rPr lang="en-US" sz="2000" dirty="0"/>
              <a:t>Ozone reactions in water</a:t>
            </a:r>
          </a:p>
          <a:p>
            <a:pPr marL="457200" indent="-457200">
              <a:buFont typeface="+mj-lt"/>
              <a:buAutoNum type="arabicPeriod"/>
            </a:pPr>
            <a:r>
              <a:rPr lang="en-US" sz="2000" dirty="0"/>
              <a:t>Ozone equipment</a:t>
            </a:r>
          </a:p>
          <a:p>
            <a:pPr marL="457200" indent="-457200">
              <a:buFont typeface="+mj-lt"/>
              <a:buAutoNum type="arabicPeriod"/>
            </a:pPr>
            <a:r>
              <a:rPr lang="en-US" sz="2000" dirty="0"/>
              <a:t>Ozone dosing and control</a:t>
            </a:r>
          </a:p>
          <a:p>
            <a:pPr marL="457200" indent="-457200">
              <a:buFont typeface="+mj-lt"/>
              <a:buAutoNum type="arabicPeriod"/>
            </a:pPr>
            <a:r>
              <a:rPr lang="en-US" sz="2000" dirty="0"/>
              <a:t>Operation, monitoring, and maintenance priorities for an ozone system</a:t>
            </a:r>
          </a:p>
          <a:p>
            <a:pPr marL="457200" indent="-457200">
              <a:buFont typeface="+mj-lt"/>
              <a:buAutoNum type="arabicPeriod"/>
            </a:pPr>
            <a:r>
              <a:rPr lang="en-US" sz="2000" dirty="0"/>
              <a:t>Critical monitoring and response procedures</a:t>
            </a:r>
          </a:p>
          <a:p>
            <a:pPr marL="457200" indent="-457200">
              <a:buFont typeface="+mj-lt"/>
              <a:buAutoNum type="arabicPeriod"/>
            </a:pPr>
            <a:r>
              <a:rPr lang="en-US" sz="2000" dirty="0"/>
              <a:t>Ozone safety</a:t>
            </a:r>
          </a:p>
          <a:p>
            <a:pPr marL="457200" indent="-457200">
              <a:buFont typeface="+mj-lt"/>
              <a:buAutoNum type="arabicPeriod"/>
            </a:pPr>
            <a:endParaRPr lang="en-US" sz="2000" dirty="0"/>
          </a:p>
          <a:p>
            <a:pPr marL="457200" indent="-457200">
              <a:buFont typeface="+mj-lt"/>
              <a:buAutoNum type="arabicPeriod"/>
            </a:pPr>
            <a:endParaRPr lang="en-US" sz="2000" dirty="0"/>
          </a:p>
        </p:txBody>
      </p:sp>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86968" y="296712"/>
            <a:ext cx="1937958" cy="1950993"/>
          </a:xfrm>
          <a:prstGeom prst="rect">
            <a:avLst/>
          </a:prstGeom>
        </p:spPr>
      </p:pic>
      <p:pic>
        <p:nvPicPr>
          <p:cNvPr id="5" name="Picture 4" descr="C:\Documents and Settings\glenn\My Documents\My Pictures\Work\Ozone\Henrico\20070724\P3280046.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494351" y="2495895"/>
            <a:ext cx="3487007" cy="3749800"/>
          </a:xfrm>
          <a:prstGeom prst="rect">
            <a:avLst/>
          </a:prstGeom>
          <a:noFill/>
          <a:ln w="19050">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8694515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236186" y="2946806"/>
            <a:ext cx="5534110" cy="3414319"/>
          </a:xfrm>
          <a:prstGeom prst="rect">
            <a:avLst/>
          </a:prstGeom>
        </p:spPr>
      </p:pic>
      <p:sp>
        <p:nvSpPr>
          <p:cNvPr id="2" name="Title 1"/>
          <p:cNvSpPr>
            <a:spLocks noGrp="1"/>
          </p:cNvSpPr>
          <p:nvPr>
            <p:ph type="title"/>
          </p:nvPr>
        </p:nvSpPr>
        <p:spPr>
          <a:xfrm>
            <a:off x="489568" y="470213"/>
            <a:ext cx="7784432" cy="533400"/>
          </a:xfrm>
        </p:spPr>
        <p:txBody>
          <a:bodyPr/>
          <a:lstStyle/>
          <a:p>
            <a:r>
              <a:rPr lang="en-US" dirty="0"/>
              <a:t>Optimizing Ozone Energy and LOX Cost</a:t>
            </a:r>
            <a:endParaRPr lang="en-US" dirty="0">
              <a:solidFill>
                <a:srgbClr val="F44A31"/>
              </a:solidFill>
            </a:endParaRPr>
          </a:p>
        </p:txBody>
      </p:sp>
      <p:sp>
        <p:nvSpPr>
          <p:cNvPr id="3" name="Text Placeholder 2"/>
          <p:cNvSpPr>
            <a:spLocks noGrp="1"/>
          </p:cNvSpPr>
          <p:nvPr>
            <p:ph type="body" sz="quarter" idx="11"/>
          </p:nvPr>
        </p:nvSpPr>
        <p:spPr>
          <a:xfrm>
            <a:off x="-30333" y="3239078"/>
            <a:ext cx="2961031" cy="3351868"/>
          </a:xfrm>
        </p:spPr>
        <p:txBody>
          <a:bodyPr/>
          <a:lstStyle/>
          <a:p>
            <a:pPr marL="742950" lvl="1" indent="-285750">
              <a:spcBef>
                <a:spcPct val="20000"/>
              </a:spcBef>
              <a:spcAft>
                <a:spcPts val="300"/>
              </a:spcAft>
              <a:buClr>
                <a:schemeClr val="hlink"/>
              </a:buClr>
              <a:buSzPct val="55000"/>
            </a:pPr>
            <a:r>
              <a:rPr lang="en-US" sz="1600" u="sng" dirty="0"/>
              <a:t>Example Design </a:t>
            </a:r>
            <a:r>
              <a:rPr lang="en-US" sz="1600" u="sng" dirty="0" smtClean="0"/>
              <a:t>Point</a:t>
            </a:r>
            <a:endParaRPr lang="en-US" sz="1600" u="sng" dirty="0"/>
          </a:p>
          <a:p>
            <a:pPr marL="685800" lvl="1" indent="-228600">
              <a:spcBef>
                <a:spcPct val="20000"/>
              </a:spcBef>
              <a:spcAft>
                <a:spcPts val="300"/>
              </a:spcAft>
              <a:buClr>
                <a:schemeClr val="tx1"/>
              </a:buClr>
              <a:buSzPct val="55000"/>
              <a:buFont typeface="Arial" panose="020B0604020202020204" pitchFamily="34" charset="0"/>
              <a:buChar char="–"/>
            </a:pPr>
            <a:r>
              <a:rPr lang="en-US" sz="1600" dirty="0"/>
              <a:t>10%</a:t>
            </a:r>
            <a:r>
              <a:rPr lang="en-US" sz="1600" baseline="-25000" dirty="0"/>
              <a:t>wt</a:t>
            </a:r>
            <a:r>
              <a:rPr lang="en-US" sz="1600" dirty="0"/>
              <a:t>, 780 </a:t>
            </a:r>
            <a:r>
              <a:rPr lang="en-US" sz="1600" dirty="0" err="1"/>
              <a:t>lb</a:t>
            </a:r>
            <a:r>
              <a:rPr lang="en-US" sz="1600" dirty="0"/>
              <a:t>/day,</a:t>
            </a:r>
            <a:br>
              <a:rPr lang="en-US" sz="1600" dirty="0"/>
            </a:br>
            <a:r>
              <a:rPr lang="en-US" sz="1600" dirty="0"/>
              <a:t>4.5 kWh/</a:t>
            </a:r>
            <a:r>
              <a:rPr lang="en-US" sz="1600" dirty="0" err="1"/>
              <a:t>lb</a:t>
            </a:r>
            <a:r>
              <a:rPr lang="en-US" sz="1600" dirty="0"/>
              <a:t>, 146 kW</a:t>
            </a:r>
          </a:p>
          <a:p>
            <a:pPr marL="742950" lvl="1" indent="-285750">
              <a:spcAft>
                <a:spcPts val="300"/>
              </a:spcAft>
              <a:buClr>
                <a:schemeClr val="hlink"/>
              </a:buClr>
              <a:buSzPct val="55000"/>
            </a:pPr>
            <a:r>
              <a:rPr lang="en-US" sz="1600" u="sng" dirty="0"/>
              <a:t>Max production at other</a:t>
            </a:r>
          </a:p>
          <a:p>
            <a:pPr marL="742950" lvl="1" indent="-285750">
              <a:spcAft>
                <a:spcPts val="300"/>
              </a:spcAft>
              <a:buClr>
                <a:schemeClr val="hlink"/>
              </a:buClr>
              <a:buSzPct val="55000"/>
            </a:pPr>
            <a:r>
              <a:rPr lang="en-US" sz="1600" u="sng" dirty="0"/>
              <a:t>ozone </a:t>
            </a:r>
            <a:r>
              <a:rPr lang="en-US" sz="1600" u="sng" dirty="0" smtClean="0"/>
              <a:t>concentrations</a:t>
            </a:r>
            <a:endParaRPr lang="en-US" sz="1600" u="sng" dirty="0"/>
          </a:p>
          <a:p>
            <a:pPr marL="685800" lvl="1" indent="-228600">
              <a:spcBef>
                <a:spcPct val="20000"/>
              </a:spcBef>
              <a:spcAft>
                <a:spcPts val="300"/>
              </a:spcAft>
              <a:buClr>
                <a:schemeClr val="tx1"/>
              </a:buClr>
              <a:buSzPct val="55000"/>
              <a:buFont typeface="Arial" panose="020B0604020202020204" pitchFamily="34" charset="0"/>
              <a:buChar char="–"/>
            </a:pPr>
            <a:r>
              <a:rPr lang="en-US" sz="1600" dirty="0"/>
              <a:t>12%</a:t>
            </a:r>
            <a:r>
              <a:rPr lang="en-US" sz="1600" baseline="-25000" dirty="0"/>
              <a:t>wt</a:t>
            </a:r>
            <a:r>
              <a:rPr lang="en-US" sz="1600" dirty="0"/>
              <a:t>, 660 </a:t>
            </a:r>
            <a:r>
              <a:rPr lang="en-US" sz="1600" dirty="0" err="1"/>
              <a:t>lb</a:t>
            </a:r>
            <a:r>
              <a:rPr lang="en-US" sz="1600" dirty="0"/>
              <a:t>/day,</a:t>
            </a:r>
            <a:br>
              <a:rPr lang="en-US" sz="1600" dirty="0"/>
            </a:br>
            <a:r>
              <a:rPr lang="en-US" sz="1600" dirty="0"/>
              <a:t>5.5 kWh/</a:t>
            </a:r>
            <a:r>
              <a:rPr lang="en-US" sz="1600" dirty="0" err="1"/>
              <a:t>lb</a:t>
            </a:r>
            <a:r>
              <a:rPr lang="en-US" sz="1600" dirty="0"/>
              <a:t>, 146 kW</a:t>
            </a:r>
          </a:p>
          <a:p>
            <a:pPr marL="685800" lvl="1" indent="-228600">
              <a:spcBef>
                <a:spcPct val="20000"/>
              </a:spcBef>
              <a:spcAft>
                <a:spcPts val="300"/>
              </a:spcAft>
              <a:buClr>
                <a:schemeClr val="tx1"/>
              </a:buClr>
              <a:buSzPct val="55000"/>
              <a:buFont typeface="Arial" panose="020B0604020202020204" pitchFamily="34" charset="0"/>
              <a:buChar char="–"/>
            </a:pPr>
            <a:r>
              <a:rPr lang="en-US" sz="1600" dirty="0"/>
              <a:t>8%</a:t>
            </a:r>
            <a:r>
              <a:rPr lang="en-US" sz="1600" baseline="-25000" dirty="0"/>
              <a:t>wt</a:t>
            </a:r>
            <a:r>
              <a:rPr lang="en-US" sz="1600" dirty="0"/>
              <a:t>, 920 </a:t>
            </a:r>
            <a:r>
              <a:rPr lang="en-US" sz="1600" dirty="0" err="1"/>
              <a:t>lb</a:t>
            </a:r>
            <a:r>
              <a:rPr lang="en-US" sz="1600" dirty="0"/>
              <a:t>/day,</a:t>
            </a:r>
            <a:br>
              <a:rPr lang="en-US" sz="1600" dirty="0"/>
            </a:br>
            <a:r>
              <a:rPr lang="en-US" sz="1600" dirty="0"/>
              <a:t>3.8 kWh/</a:t>
            </a:r>
            <a:r>
              <a:rPr lang="en-US" sz="1600" dirty="0" err="1"/>
              <a:t>lb</a:t>
            </a:r>
            <a:r>
              <a:rPr lang="en-US" sz="1600" dirty="0"/>
              <a:t>, 146 kW</a:t>
            </a:r>
          </a:p>
          <a:p>
            <a:pPr marL="685800" lvl="1" indent="-228600">
              <a:spcBef>
                <a:spcPct val="20000"/>
              </a:spcBef>
              <a:spcAft>
                <a:spcPts val="300"/>
              </a:spcAft>
              <a:buClr>
                <a:schemeClr val="tx1"/>
              </a:buClr>
              <a:buSzPct val="55000"/>
              <a:buFont typeface="Arial" panose="020B0604020202020204" pitchFamily="34" charset="0"/>
              <a:buChar char="–"/>
            </a:pPr>
            <a:r>
              <a:rPr lang="en-US" sz="1600" dirty="0"/>
              <a:t>6%</a:t>
            </a:r>
            <a:r>
              <a:rPr lang="en-US" sz="1600" baseline="-25000" dirty="0"/>
              <a:t>wt</a:t>
            </a:r>
            <a:r>
              <a:rPr lang="en-US" sz="1600" dirty="0"/>
              <a:t>, 1060 </a:t>
            </a:r>
            <a:r>
              <a:rPr lang="en-US" sz="1600" dirty="0" err="1"/>
              <a:t>lb</a:t>
            </a:r>
            <a:r>
              <a:rPr lang="en-US" sz="1600" dirty="0"/>
              <a:t>/day,</a:t>
            </a:r>
            <a:br>
              <a:rPr lang="en-US" sz="1600" dirty="0"/>
            </a:br>
            <a:r>
              <a:rPr lang="en-US" sz="1600" dirty="0"/>
              <a:t>3.3 kWh/</a:t>
            </a:r>
            <a:r>
              <a:rPr lang="en-US" sz="1600" dirty="0" err="1"/>
              <a:t>lb</a:t>
            </a:r>
            <a:r>
              <a:rPr lang="en-US" sz="1600" dirty="0"/>
              <a:t>, 146 kW</a:t>
            </a:r>
          </a:p>
          <a:p>
            <a:pPr>
              <a:spcAft>
                <a:spcPts val="300"/>
              </a:spcAft>
            </a:pPr>
            <a:endParaRPr lang="en-US" sz="1600" dirty="0"/>
          </a:p>
        </p:txBody>
      </p:sp>
      <p:sp>
        <p:nvSpPr>
          <p:cNvPr id="6" name="Line 6"/>
          <p:cNvSpPr>
            <a:spLocks noChangeShapeType="1"/>
          </p:cNvSpPr>
          <p:nvPr/>
        </p:nvSpPr>
        <p:spPr bwMode="auto">
          <a:xfrm flipH="1">
            <a:off x="6285945" y="4134676"/>
            <a:ext cx="1" cy="1564174"/>
          </a:xfrm>
          <a:prstGeom prst="line">
            <a:avLst/>
          </a:prstGeom>
          <a:noFill/>
          <a:ln w="28575">
            <a:solidFill>
              <a:srgbClr val="FC0128"/>
            </a:solidFill>
            <a:round/>
            <a:headEnd/>
            <a:tailEnd/>
          </a:ln>
          <a:extLst>
            <a:ext uri="{909E8E84-426E-40DD-AFC4-6F175D3DCCD1}">
              <a14:hiddenFill xmlns:a14="http://schemas.microsoft.com/office/drawing/2010/main">
                <a:noFill/>
              </a14:hiddenFill>
            </a:ext>
          </a:extLst>
        </p:spPr>
        <p:txBody>
          <a:bodyPr/>
          <a:lstStyle>
            <a:defPPr>
              <a:defRPr lang="en-US"/>
            </a:defPPr>
            <a:lvl1pPr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5pPr>
            <a:lvl6pPr marL="2286000" algn="l" defTabSz="914400" rtl="0" eaLnBrk="1" latinLnBrk="0" hangingPunct="1">
              <a:defRPr sz="2400" kern="1200">
                <a:solidFill>
                  <a:schemeClr val="tx1"/>
                </a:solidFill>
                <a:latin typeface="Tahoma" panose="020B0604030504040204" pitchFamily="34" charset="0"/>
                <a:ea typeface="+mn-ea"/>
                <a:cs typeface="+mn-cs"/>
              </a:defRPr>
            </a:lvl6pPr>
            <a:lvl7pPr marL="2743200" algn="l" defTabSz="914400" rtl="0" eaLnBrk="1" latinLnBrk="0" hangingPunct="1">
              <a:defRPr sz="2400" kern="1200">
                <a:solidFill>
                  <a:schemeClr val="tx1"/>
                </a:solidFill>
                <a:latin typeface="Tahoma" panose="020B0604030504040204" pitchFamily="34" charset="0"/>
                <a:ea typeface="+mn-ea"/>
                <a:cs typeface="+mn-cs"/>
              </a:defRPr>
            </a:lvl7pPr>
            <a:lvl8pPr marL="3200400" algn="l" defTabSz="914400" rtl="0" eaLnBrk="1" latinLnBrk="0" hangingPunct="1">
              <a:defRPr sz="2400" kern="1200">
                <a:solidFill>
                  <a:schemeClr val="tx1"/>
                </a:solidFill>
                <a:latin typeface="Tahoma" panose="020B0604030504040204" pitchFamily="34" charset="0"/>
                <a:ea typeface="+mn-ea"/>
                <a:cs typeface="+mn-cs"/>
              </a:defRPr>
            </a:lvl8pPr>
            <a:lvl9pPr marL="3657600" algn="l" defTabSz="914400" rtl="0" eaLnBrk="1" latinLnBrk="0" hangingPunct="1">
              <a:defRPr sz="2400" kern="1200">
                <a:solidFill>
                  <a:schemeClr val="tx1"/>
                </a:solidFill>
                <a:latin typeface="Tahoma" panose="020B0604030504040204" pitchFamily="34" charset="0"/>
                <a:ea typeface="+mn-ea"/>
                <a:cs typeface="+mn-cs"/>
              </a:defRPr>
            </a:lvl9pPr>
          </a:lstStyle>
          <a:p>
            <a:endParaRPr lang="en-US"/>
          </a:p>
        </p:txBody>
      </p:sp>
      <p:sp>
        <p:nvSpPr>
          <p:cNvPr id="7" name="Line 7"/>
          <p:cNvSpPr>
            <a:spLocks noChangeShapeType="1"/>
          </p:cNvSpPr>
          <p:nvPr/>
        </p:nvSpPr>
        <p:spPr bwMode="auto">
          <a:xfrm>
            <a:off x="8012916" y="4134675"/>
            <a:ext cx="0" cy="1572127"/>
          </a:xfrm>
          <a:prstGeom prst="line">
            <a:avLst/>
          </a:prstGeom>
          <a:noFill/>
          <a:ln w="28575">
            <a:solidFill>
              <a:srgbClr val="FC0128"/>
            </a:solidFill>
            <a:round/>
            <a:headEnd/>
            <a:tailEnd/>
          </a:ln>
          <a:extLst>
            <a:ext uri="{909E8E84-426E-40DD-AFC4-6F175D3DCCD1}">
              <a14:hiddenFill xmlns:a14="http://schemas.microsoft.com/office/drawing/2010/main">
                <a:noFill/>
              </a14:hiddenFill>
            </a:ext>
          </a:extLst>
        </p:spPr>
        <p:txBody>
          <a:bodyPr/>
          <a:lstStyle>
            <a:defPPr>
              <a:defRPr lang="en-US"/>
            </a:defPPr>
            <a:lvl1pPr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5pPr>
            <a:lvl6pPr marL="2286000" algn="l" defTabSz="914400" rtl="0" eaLnBrk="1" latinLnBrk="0" hangingPunct="1">
              <a:defRPr sz="2400" kern="1200">
                <a:solidFill>
                  <a:schemeClr val="tx1"/>
                </a:solidFill>
                <a:latin typeface="Tahoma" panose="020B0604030504040204" pitchFamily="34" charset="0"/>
                <a:ea typeface="+mn-ea"/>
                <a:cs typeface="+mn-cs"/>
              </a:defRPr>
            </a:lvl6pPr>
            <a:lvl7pPr marL="2743200" algn="l" defTabSz="914400" rtl="0" eaLnBrk="1" latinLnBrk="0" hangingPunct="1">
              <a:defRPr sz="2400" kern="1200">
                <a:solidFill>
                  <a:schemeClr val="tx1"/>
                </a:solidFill>
                <a:latin typeface="Tahoma" panose="020B0604030504040204" pitchFamily="34" charset="0"/>
                <a:ea typeface="+mn-ea"/>
                <a:cs typeface="+mn-cs"/>
              </a:defRPr>
            </a:lvl7pPr>
            <a:lvl8pPr marL="3200400" algn="l" defTabSz="914400" rtl="0" eaLnBrk="1" latinLnBrk="0" hangingPunct="1">
              <a:defRPr sz="2400" kern="1200">
                <a:solidFill>
                  <a:schemeClr val="tx1"/>
                </a:solidFill>
                <a:latin typeface="Tahoma" panose="020B0604030504040204" pitchFamily="34" charset="0"/>
                <a:ea typeface="+mn-ea"/>
                <a:cs typeface="+mn-cs"/>
              </a:defRPr>
            </a:lvl8pPr>
            <a:lvl9pPr marL="3657600" algn="l" defTabSz="914400" rtl="0" eaLnBrk="1" latinLnBrk="0" hangingPunct="1">
              <a:defRPr sz="2400" kern="1200">
                <a:solidFill>
                  <a:schemeClr val="tx1"/>
                </a:solidFill>
                <a:latin typeface="Tahoma" panose="020B0604030504040204" pitchFamily="34" charset="0"/>
                <a:ea typeface="+mn-ea"/>
                <a:cs typeface="+mn-cs"/>
              </a:defRPr>
            </a:lvl9pPr>
          </a:lstStyle>
          <a:p>
            <a:endParaRPr lang="en-US"/>
          </a:p>
        </p:txBody>
      </p:sp>
      <p:sp>
        <p:nvSpPr>
          <p:cNvPr id="8" name="Line 8"/>
          <p:cNvSpPr>
            <a:spLocks noChangeShapeType="1"/>
          </p:cNvSpPr>
          <p:nvPr/>
        </p:nvSpPr>
        <p:spPr bwMode="auto">
          <a:xfrm>
            <a:off x="6285947" y="4623709"/>
            <a:ext cx="1726970" cy="0"/>
          </a:xfrm>
          <a:prstGeom prst="line">
            <a:avLst/>
          </a:prstGeom>
          <a:noFill/>
          <a:ln w="28575">
            <a:solidFill>
              <a:srgbClr val="FC0128"/>
            </a:solidFill>
            <a:round/>
            <a:headEnd type="triangle" w="med" len="med"/>
            <a:tailEnd type="triangle" w="med" len="med"/>
          </a:ln>
          <a:extLst>
            <a:ext uri="{909E8E84-426E-40DD-AFC4-6F175D3DCCD1}">
              <a14:hiddenFill xmlns:a14="http://schemas.microsoft.com/office/drawing/2010/main">
                <a:noFill/>
              </a14:hiddenFill>
            </a:ext>
          </a:extLst>
        </p:spPr>
        <p:txBody>
          <a:bodyPr/>
          <a:lstStyle>
            <a:defPPr>
              <a:defRPr lang="en-US"/>
            </a:defPPr>
            <a:lvl1pPr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5pPr>
            <a:lvl6pPr marL="2286000" algn="l" defTabSz="914400" rtl="0" eaLnBrk="1" latinLnBrk="0" hangingPunct="1">
              <a:defRPr sz="2400" kern="1200">
                <a:solidFill>
                  <a:schemeClr val="tx1"/>
                </a:solidFill>
                <a:latin typeface="Tahoma" panose="020B0604030504040204" pitchFamily="34" charset="0"/>
                <a:ea typeface="+mn-ea"/>
                <a:cs typeface="+mn-cs"/>
              </a:defRPr>
            </a:lvl6pPr>
            <a:lvl7pPr marL="2743200" algn="l" defTabSz="914400" rtl="0" eaLnBrk="1" latinLnBrk="0" hangingPunct="1">
              <a:defRPr sz="2400" kern="1200">
                <a:solidFill>
                  <a:schemeClr val="tx1"/>
                </a:solidFill>
                <a:latin typeface="Tahoma" panose="020B0604030504040204" pitchFamily="34" charset="0"/>
                <a:ea typeface="+mn-ea"/>
                <a:cs typeface="+mn-cs"/>
              </a:defRPr>
            </a:lvl7pPr>
            <a:lvl8pPr marL="3200400" algn="l" defTabSz="914400" rtl="0" eaLnBrk="1" latinLnBrk="0" hangingPunct="1">
              <a:defRPr sz="2400" kern="1200">
                <a:solidFill>
                  <a:schemeClr val="tx1"/>
                </a:solidFill>
                <a:latin typeface="Tahoma" panose="020B0604030504040204" pitchFamily="34" charset="0"/>
                <a:ea typeface="+mn-ea"/>
                <a:cs typeface="+mn-cs"/>
              </a:defRPr>
            </a:lvl8pPr>
            <a:lvl9pPr marL="3657600" algn="l" defTabSz="914400" rtl="0" eaLnBrk="1" latinLnBrk="0" hangingPunct="1">
              <a:defRPr sz="2400" kern="1200">
                <a:solidFill>
                  <a:schemeClr val="tx1"/>
                </a:solidFill>
                <a:latin typeface="Tahoma" panose="020B0604030504040204" pitchFamily="34" charset="0"/>
                <a:ea typeface="+mn-ea"/>
                <a:cs typeface="+mn-cs"/>
              </a:defRPr>
            </a:lvl9pPr>
          </a:lstStyle>
          <a:p>
            <a:endParaRPr lang="en-US"/>
          </a:p>
        </p:txBody>
      </p:sp>
      <p:sp>
        <p:nvSpPr>
          <p:cNvPr id="9" name="Rectangle 8"/>
          <p:cNvSpPr>
            <a:spLocks noChangeArrowheads="1"/>
          </p:cNvSpPr>
          <p:nvPr/>
        </p:nvSpPr>
        <p:spPr bwMode="auto">
          <a:xfrm>
            <a:off x="6507807" y="4263188"/>
            <a:ext cx="1283250" cy="243656"/>
          </a:xfrm>
          <a:prstGeom prst="rect">
            <a:avLst/>
          </a:prstGeom>
          <a:solidFill>
            <a:schemeClr val="bg1"/>
          </a:solidFill>
          <a:ln w="28575">
            <a:solidFill>
              <a:srgbClr val="FF0000"/>
            </a:solidFill>
            <a:miter lim="800000"/>
            <a:headEnd/>
            <a:tailEnd/>
          </a:ln>
        </p:spPr>
        <p:txBody>
          <a:bodyPr wrap="square" lIns="90488" tIns="44450" rIns="90488" bIns="44450">
            <a:spAutoFit/>
          </a:bodyPr>
          <a:lstStyle>
            <a:defPPr>
              <a:defRPr lang="en-US"/>
            </a:defPPr>
            <a:lvl1pPr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5pPr>
            <a:lvl6pPr marL="2286000" algn="l" defTabSz="914400" rtl="0" eaLnBrk="1" latinLnBrk="0" hangingPunct="1">
              <a:defRPr sz="2400" kern="1200">
                <a:solidFill>
                  <a:schemeClr val="tx1"/>
                </a:solidFill>
                <a:latin typeface="Tahoma" panose="020B0604030504040204" pitchFamily="34" charset="0"/>
                <a:ea typeface="+mn-ea"/>
                <a:cs typeface="+mn-cs"/>
              </a:defRPr>
            </a:lvl6pPr>
            <a:lvl7pPr marL="2743200" algn="l" defTabSz="914400" rtl="0" eaLnBrk="1" latinLnBrk="0" hangingPunct="1">
              <a:defRPr sz="2400" kern="1200">
                <a:solidFill>
                  <a:schemeClr val="tx1"/>
                </a:solidFill>
                <a:latin typeface="Tahoma" panose="020B0604030504040204" pitchFamily="34" charset="0"/>
                <a:ea typeface="+mn-ea"/>
                <a:cs typeface="+mn-cs"/>
              </a:defRPr>
            </a:lvl7pPr>
            <a:lvl8pPr marL="3200400" algn="l" defTabSz="914400" rtl="0" eaLnBrk="1" latinLnBrk="0" hangingPunct="1">
              <a:defRPr sz="2400" kern="1200">
                <a:solidFill>
                  <a:schemeClr val="tx1"/>
                </a:solidFill>
                <a:latin typeface="Tahoma" panose="020B0604030504040204" pitchFamily="34" charset="0"/>
                <a:ea typeface="+mn-ea"/>
                <a:cs typeface="+mn-cs"/>
              </a:defRPr>
            </a:lvl8pPr>
            <a:lvl9pPr marL="3657600" algn="l" defTabSz="914400" rtl="0" eaLnBrk="1" latinLnBrk="0" hangingPunct="1">
              <a:defRPr sz="2400" kern="1200">
                <a:solidFill>
                  <a:schemeClr val="tx1"/>
                </a:solidFill>
                <a:latin typeface="Tahoma" panose="020B0604030504040204" pitchFamily="34" charset="0"/>
                <a:ea typeface="+mn-ea"/>
                <a:cs typeface="+mn-cs"/>
              </a:defRPr>
            </a:lvl9pPr>
          </a:lstStyle>
          <a:p>
            <a:pPr algn="ctr" eaLnBrk="0" hangingPunct="0"/>
            <a:r>
              <a:rPr lang="en-US" sz="1000" b="1">
                <a:solidFill>
                  <a:srgbClr val="FC0128"/>
                </a:solidFill>
                <a:latin typeface="Univers" pitchFamily="34" charset="0"/>
              </a:rPr>
              <a:t>Optimum range</a:t>
            </a:r>
          </a:p>
        </p:txBody>
      </p:sp>
      <p:sp>
        <p:nvSpPr>
          <p:cNvPr id="11" name="Content Placeholder 2"/>
          <p:cNvSpPr>
            <a:spLocks noGrp="1"/>
          </p:cNvSpPr>
          <p:nvPr>
            <p:ph sz="quarter" idx="4294967295"/>
          </p:nvPr>
        </p:nvSpPr>
        <p:spPr>
          <a:xfrm>
            <a:off x="489568" y="1003613"/>
            <a:ext cx="8227368" cy="1964854"/>
          </a:xfrm>
          <a:prstGeom prst="rect">
            <a:avLst/>
          </a:prstGeom>
        </p:spPr>
        <p:txBody>
          <a:bodyPr>
            <a:noAutofit/>
          </a:bodyPr>
          <a:lstStyle/>
          <a:p>
            <a:pPr marL="228600" indent="-228600">
              <a:spcAft>
                <a:spcPts val="300"/>
              </a:spcAft>
              <a:buFont typeface="Arial" panose="020B0604020202020204" pitchFamily="34" charset="0"/>
              <a:buChar char="•"/>
            </a:pPr>
            <a:r>
              <a:rPr lang="en-US" sz="1600" cap="none" dirty="0">
                <a:latin typeface="+mj-lt"/>
              </a:rPr>
              <a:t>Cost of ozone production includes energy and LOX </a:t>
            </a:r>
            <a:r>
              <a:rPr lang="en-US" sz="1600" cap="none" dirty="0" smtClean="0">
                <a:latin typeface="+mj-lt"/>
              </a:rPr>
              <a:t>cost.</a:t>
            </a:r>
            <a:endParaRPr lang="en-US" sz="1600" cap="none" dirty="0">
              <a:latin typeface="+mj-lt"/>
            </a:endParaRPr>
          </a:p>
          <a:p>
            <a:pPr marL="228600" indent="-228600">
              <a:spcAft>
                <a:spcPts val="300"/>
              </a:spcAft>
              <a:buFont typeface="Arial" panose="020B0604020202020204" pitchFamily="34" charset="0"/>
              <a:buChar char="•"/>
            </a:pPr>
            <a:r>
              <a:rPr lang="en-US" sz="1600" cap="none" dirty="0">
                <a:latin typeface="+mj-lt"/>
              </a:rPr>
              <a:t>In the example below for average energy cost of $0.11/kWh and LOX cost of $60/ton, cost of ozone production is minimized (~$0.72/</a:t>
            </a:r>
            <a:r>
              <a:rPr lang="en-US" sz="1600" cap="none" dirty="0" err="1">
                <a:latin typeface="+mj-lt"/>
              </a:rPr>
              <a:t>lb</a:t>
            </a:r>
            <a:r>
              <a:rPr lang="en-US" sz="1600" cap="none" dirty="0">
                <a:latin typeface="+mj-lt"/>
              </a:rPr>
              <a:t>) by operating between 8%wt and </a:t>
            </a:r>
            <a:r>
              <a:rPr lang="en-US" sz="1600" cap="none" dirty="0" smtClean="0">
                <a:latin typeface="+mj-lt"/>
              </a:rPr>
              <a:t>11%wt.</a:t>
            </a:r>
            <a:endParaRPr lang="en-US" sz="1600" cap="none" dirty="0">
              <a:latin typeface="+mj-lt"/>
            </a:endParaRPr>
          </a:p>
          <a:p>
            <a:pPr marL="228600" indent="-228600">
              <a:spcAft>
                <a:spcPts val="300"/>
              </a:spcAft>
              <a:buFont typeface="Arial" panose="020B0604020202020204" pitchFamily="34" charset="0"/>
              <a:buChar char="•"/>
            </a:pPr>
            <a:r>
              <a:rPr lang="en-US" sz="1600" dirty="0">
                <a:latin typeface="+mj-lt"/>
              </a:rPr>
              <a:t>Ozone generator production capacity is rated at design ozone concentration such as 10%wt.  Actual generator capacity will vary depending on operating ozone concentration</a:t>
            </a:r>
            <a:r>
              <a:rPr lang="en-US" sz="1600" dirty="0" smtClean="0">
                <a:latin typeface="+mj-lt"/>
              </a:rPr>
              <a:t>. </a:t>
            </a:r>
            <a:r>
              <a:rPr lang="en-US" sz="1600" dirty="0">
                <a:latin typeface="+mj-lt"/>
              </a:rPr>
              <a:t>Greater production is possible at lower ozone concentration but LOX cost increases.</a:t>
            </a:r>
            <a:endParaRPr lang="en-US" sz="1600" cap="none" dirty="0">
              <a:latin typeface="+mj-lt"/>
            </a:endParaRPr>
          </a:p>
        </p:txBody>
      </p:sp>
      <p:sp>
        <p:nvSpPr>
          <p:cNvPr id="12" name="Rectangle 11"/>
          <p:cNvSpPr>
            <a:spLocks noChangeArrowheads="1"/>
          </p:cNvSpPr>
          <p:nvPr/>
        </p:nvSpPr>
        <p:spPr bwMode="auto">
          <a:xfrm>
            <a:off x="3443738" y="2899183"/>
            <a:ext cx="5119006" cy="243656"/>
          </a:xfrm>
          <a:prstGeom prst="rect">
            <a:avLst/>
          </a:prstGeom>
          <a:solidFill>
            <a:schemeClr val="bg1"/>
          </a:solidFill>
          <a:ln w="28575">
            <a:solidFill>
              <a:srgbClr val="FF0000"/>
            </a:solidFill>
            <a:miter lim="800000"/>
            <a:headEnd/>
            <a:tailEnd/>
          </a:ln>
        </p:spPr>
        <p:txBody>
          <a:bodyPr wrap="square" lIns="90488" tIns="44450" rIns="90488" bIns="44450">
            <a:spAutoFit/>
          </a:bodyPr>
          <a:lstStyle>
            <a:defPPr>
              <a:defRPr lang="en-US"/>
            </a:defPPr>
            <a:lvl1pPr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5pPr>
            <a:lvl6pPr marL="2286000" algn="l" defTabSz="914400" rtl="0" eaLnBrk="1" latinLnBrk="0" hangingPunct="1">
              <a:defRPr sz="2400" kern="1200">
                <a:solidFill>
                  <a:schemeClr val="tx1"/>
                </a:solidFill>
                <a:latin typeface="Tahoma" panose="020B0604030504040204" pitchFamily="34" charset="0"/>
                <a:ea typeface="+mn-ea"/>
                <a:cs typeface="+mn-cs"/>
              </a:defRPr>
            </a:lvl6pPr>
            <a:lvl7pPr marL="2743200" algn="l" defTabSz="914400" rtl="0" eaLnBrk="1" latinLnBrk="0" hangingPunct="1">
              <a:defRPr sz="2400" kern="1200">
                <a:solidFill>
                  <a:schemeClr val="tx1"/>
                </a:solidFill>
                <a:latin typeface="Tahoma" panose="020B0604030504040204" pitchFamily="34" charset="0"/>
                <a:ea typeface="+mn-ea"/>
                <a:cs typeface="+mn-cs"/>
              </a:defRPr>
            </a:lvl7pPr>
            <a:lvl8pPr marL="3200400" algn="l" defTabSz="914400" rtl="0" eaLnBrk="1" latinLnBrk="0" hangingPunct="1">
              <a:defRPr sz="2400" kern="1200">
                <a:solidFill>
                  <a:schemeClr val="tx1"/>
                </a:solidFill>
                <a:latin typeface="Tahoma" panose="020B0604030504040204" pitchFamily="34" charset="0"/>
                <a:ea typeface="+mn-ea"/>
                <a:cs typeface="+mn-cs"/>
              </a:defRPr>
            </a:lvl8pPr>
            <a:lvl9pPr marL="3657600" algn="l" defTabSz="914400" rtl="0" eaLnBrk="1" latinLnBrk="0" hangingPunct="1">
              <a:defRPr sz="2400" kern="1200">
                <a:solidFill>
                  <a:schemeClr val="tx1"/>
                </a:solidFill>
                <a:latin typeface="Tahoma" panose="020B0604030504040204" pitchFamily="34" charset="0"/>
                <a:ea typeface="+mn-ea"/>
                <a:cs typeface="+mn-cs"/>
              </a:defRPr>
            </a:lvl9pPr>
          </a:lstStyle>
          <a:p>
            <a:pPr algn="ctr" eaLnBrk="0" hangingPunct="0"/>
            <a:r>
              <a:rPr lang="en-US" sz="1000" b="1" dirty="0">
                <a:solidFill>
                  <a:srgbClr val="FC0128"/>
                </a:solidFill>
                <a:latin typeface="Univers" pitchFamily="34" charset="0"/>
              </a:rPr>
              <a:t>Energy cost = $0.11/kWh, LOX cost = $0.25/100CF ($60/ton)</a:t>
            </a:r>
          </a:p>
        </p:txBody>
      </p:sp>
    </p:spTree>
    <p:extLst>
      <p:ext uri="{BB962C8B-B14F-4D97-AF65-F5344CB8AC3E}">
        <p14:creationId xmlns:p14="http://schemas.microsoft.com/office/powerpoint/2010/main" val="101827211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9292" y="429768"/>
            <a:ext cx="8329108" cy="533400"/>
          </a:xfrm>
        </p:spPr>
        <p:txBody>
          <a:bodyPr/>
          <a:lstStyle/>
          <a:p>
            <a:r>
              <a:rPr lang="en-US" dirty="0"/>
              <a:t>Cooling Water – Closed Loop vs Open Systems</a:t>
            </a:r>
          </a:p>
        </p:txBody>
      </p:sp>
      <p:sp>
        <p:nvSpPr>
          <p:cNvPr id="3" name="Text Placeholder 2"/>
          <p:cNvSpPr>
            <a:spLocks noGrp="1"/>
          </p:cNvSpPr>
          <p:nvPr>
            <p:ph type="body" sz="quarter" idx="11"/>
          </p:nvPr>
        </p:nvSpPr>
        <p:spPr>
          <a:xfrm>
            <a:off x="459292" y="1306336"/>
            <a:ext cx="4645123" cy="4770814"/>
          </a:xfrm>
        </p:spPr>
        <p:txBody>
          <a:bodyPr/>
          <a:lstStyle/>
          <a:p>
            <a:pPr marL="342900" indent="-342900">
              <a:buFont typeface="Arial" panose="020B0604020202020204" pitchFamily="34" charset="0"/>
              <a:buChar char="•"/>
            </a:pPr>
            <a:r>
              <a:rPr lang="en-US" altLang="en-US" sz="1800" dirty="0"/>
              <a:t>Cooling water necessary to dissipate heat from ozone generators</a:t>
            </a:r>
          </a:p>
          <a:p>
            <a:pPr marL="342900" indent="-342900">
              <a:buFont typeface="Arial" panose="020B0604020202020204" pitchFamily="34" charset="0"/>
              <a:buChar char="•"/>
            </a:pPr>
            <a:r>
              <a:rPr lang="en-US" altLang="en-US" sz="1800" dirty="0"/>
              <a:t>Closed loop systems provide better control over cooling water quality</a:t>
            </a:r>
            <a:br>
              <a:rPr lang="en-US" altLang="en-US" sz="1800" dirty="0"/>
            </a:br>
            <a:r>
              <a:rPr lang="en-US" altLang="en-US" sz="1800" dirty="0"/>
              <a:t>to reduce possibility of corrosion and </a:t>
            </a:r>
            <a:r>
              <a:rPr lang="en-US" altLang="en-US" sz="1800" dirty="0" smtClean="0"/>
              <a:t>leaks</a:t>
            </a:r>
            <a:endParaRPr lang="en-US" altLang="en-US" sz="1800" dirty="0"/>
          </a:p>
          <a:p>
            <a:pPr marL="342900" indent="-342900">
              <a:buFont typeface="Arial" panose="020B0604020202020204" pitchFamily="34" charset="0"/>
              <a:buChar char="•"/>
            </a:pPr>
            <a:r>
              <a:rPr lang="en-US" altLang="en-US" sz="1800" dirty="0"/>
              <a:t>Open loops can be prone to clogging from biological growth and inorganic </a:t>
            </a:r>
            <a:r>
              <a:rPr lang="en-US" altLang="en-US" sz="1800" dirty="0" smtClean="0"/>
              <a:t>precipitation</a:t>
            </a:r>
            <a:endParaRPr lang="en-US" altLang="en-US" sz="1800" dirty="0"/>
          </a:p>
          <a:p>
            <a:pPr marL="342900" indent="-342900">
              <a:buFont typeface="Arial" panose="020B0604020202020204" pitchFamily="34" charset="0"/>
              <a:buChar char="•"/>
            </a:pPr>
            <a:r>
              <a:rPr lang="en-US" altLang="en-US" sz="1800" dirty="0"/>
              <a:t>About 2</a:t>
            </a:r>
            <a:r>
              <a:rPr lang="en-US" altLang="en-US" sz="1800" baseline="30000" dirty="0"/>
              <a:t>o</a:t>
            </a:r>
            <a:r>
              <a:rPr lang="en-US" altLang="en-US" sz="1800" dirty="0"/>
              <a:t>F increase (approach) over open-loop cooling water  </a:t>
            </a:r>
            <a:r>
              <a:rPr lang="en-US" altLang="en-US" sz="1800" dirty="0" smtClean="0"/>
              <a:t>temperature</a:t>
            </a:r>
            <a:endParaRPr lang="en-US" altLang="en-US" sz="1800" dirty="0"/>
          </a:p>
          <a:p>
            <a:pPr marL="342900" indent="-342900">
              <a:buFont typeface="Arial" panose="020B0604020202020204" pitchFamily="34" charset="0"/>
              <a:buChar char="•"/>
            </a:pPr>
            <a:r>
              <a:rPr lang="en-US" altLang="en-US" sz="1800" dirty="0"/>
              <a:t>Slightly more cost and complexity but positive control over cooling </a:t>
            </a:r>
            <a:br>
              <a:rPr lang="en-US" altLang="en-US" sz="1800" dirty="0"/>
            </a:br>
            <a:r>
              <a:rPr lang="en-US" altLang="en-US" sz="1800" dirty="0"/>
              <a:t>water quality is important </a:t>
            </a:r>
            <a:r>
              <a:rPr lang="en-US" altLang="en-US" sz="1800" dirty="0" smtClean="0"/>
              <a:t>benefit</a:t>
            </a:r>
            <a:endParaRPr lang="en-US" altLang="en-US" sz="1800" dirty="0"/>
          </a:p>
          <a:p>
            <a:endParaRPr lang="en-US" sz="1800" dirty="0"/>
          </a:p>
        </p:txBody>
      </p:sp>
      <p:pic>
        <p:nvPicPr>
          <p:cNvPr id="5" name="Content Placeholder 3" descr="DSCN0955.JP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4975323" y="1806208"/>
            <a:ext cx="4039585" cy="3029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7872150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799" y="648779"/>
            <a:ext cx="7764463" cy="4360168"/>
          </a:xfrm>
        </p:spPr>
        <p:txBody>
          <a:bodyPr/>
          <a:lstStyle/>
          <a:p>
            <a:r>
              <a:rPr lang="en-US" b="0" dirty="0">
                <a:latin typeface="+mn-lt"/>
              </a:rPr>
              <a:t>Ozone Dose Systems: Fine Bubble vs Side Stream</a:t>
            </a:r>
          </a:p>
        </p:txBody>
      </p:sp>
    </p:spTree>
    <p:extLst>
      <p:ext uri="{BB962C8B-B14F-4D97-AF65-F5344CB8AC3E}">
        <p14:creationId xmlns:p14="http://schemas.microsoft.com/office/powerpoint/2010/main" val="187978553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Ozone Dissolution and Contacting</a:t>
            </a:r>
          </a:p>
        </p:txBody>
      </p:sp>
      <p:sp>
        <p:nvSpPr>
          <p:cNvPr id="5" name="Rectangle 2"/>
          <p:cNvSpPr>
            <a:spLocks noChangeArrowheads="1"/>
          </p:cNvSpPr>
          <p:nvPr/>
        </p:nvSpPr>
        <p:spPr bwMode="auto">
          <a:xfrm>
            <a:off x="4460876" y="1740445"/>
            <a:ext cx="4540250" cy="4572000"/>
          </a:xfrm>
          <a:prstGeom prst="rect">
            <a:avLst/>
          </a:prstGeom>
          <a:solidFill>
            <a:srgbClr val="CC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1" tIns="45716" rIns="91431" bIns="45716" anchor="ct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6" name="Rectangle 3"/>
          <p:cNvSpPr>
            <a:spLocks noChangeArrowheads="1"/>
          </p:cNvSpPr>
          <p:nvPr/>
        </p:nvSpPr>
        <p:spPr bwMode="auto">
          <a:xfrm>
            <a:off x="220664" y="1779715"/>
            <a:ext cx="3889375" cy="4572000"/>
          </a:xfrm>
          <a:prstGeom prst="rect">
            <a:avLst/>
          </a:prstGeom>
          <a:solidFill>
            <a:srgbClr val="FFFF99"/>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1" tIns="45716" rIns="91431" bIns="45716" anchor="ct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7" name="Text Box 5"/>
          <p:cNvSpPr txBox="1">
            <a:spLocks noChangeArrowheads="1"/>
          </p:cNvSpPr>
          <p:nvPr/>
        </p:nvSpPr>
        <p:spPr bwMode="auto">
          <a:xfrm>
            <a:off x="434976" y="1837284"/>
            <a:ext cx="3332163" cy="5847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1" tIns="45716" rIns="91431" bIns="45716">
            <a:spAutoFit/>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algn="ctr">
              <a:spcBef>
                <a:spcPct val="0"/>
              </a:spcBef>
              <a:buClrTx/>
              <a:buSzTx/>
              <a:buFontTx/>
              <a:buNone/>
            </a:pPr>
            <a:r>
              <a:rPr lang="en-US" altLang="en-US" b="1">
                <a:solidFill>
                  <a:srgbClr val="660066"/>
                </a:solidFill>
                <a:latin typeface="Univers" pitchFamily="34" charset="0"/>
              </a:rPr>
              <a:t>Bubble Diffuser</a:t>
            </a:r>
          </a:p>
        </p:txBody>
      </p:sp>
      <p:sp>
        <p:nvSpPr>
          <p:cNvPr id="8" name="Text Box 6"/>
          <p:cNvSpPr txBox="1">
            <a:spLocks noChangeArrowheads="1"/>
          </p:cNvSpPr>
          <p:nvPr/>
        </p:nvSpPr>
        <p:spPr bwMode="auto">
          <a:xfrm>
            <a:off x="4498391" y="1779715"/>
            <a:ext cx="4446588" cy="5847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31" tIns="45716" rIns="91431" bIns="45716">
            <a:spAutoFit/>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algn="ctr">
              <a:spcBef>
                <a:spcPct val="0"/>
              </a:spcBef>
              <a:buClrTx/>
              <a:buSzTx/>
              <a:buFontTx/>
              <a:buNone/>
            </a:pPr>
            <a:r>
              <a:rPr lang="en-US" altLang="en-US" b="1" dirty="0">
                <a:solidFill>
                  <a:srgbClr val="660066"/>
                </a:solidFill>
                <a:latin typeface="Univers" pitchFamily="34" charset="0"/>
              </a:rPr>
              <a:t>Side Stream Injection</a:t>
            </a:r>
          </a:p>
        </p:txBody>
      </p:sp>
      <p:sp>
        <p:nvSpPr>
          <p:cNvPr id="9" name="Text Box 7"/>
          <p:cNvSpPr txBox="1">
            <a:spLocks noChangeArrowheads="1"/>
          </p:cNvSpPr>
          <p:nvPr/>
        </p:nvSpPr>
        <p:spPr bwMode="auto">
          <a:xfrm>
            <a:off x="4711701" y="4324894"/>
            <a:ext cx="4173538" cy="13849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1" tIns="45716" rIns="91431" bIns="45716">
            <a:spAutoFit/>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a:spcBef>
                <a:spcPct val="0"/>
              </a:spcBef>
              <a:buClrTx/>
              <a:buSzTx/>
              <a:buFontTx/>
              <a:buNone/>
            </a:pPr>
            <a:r>
              <a:rPr lang="en-US" altLang="en-US" sz="1400" dirty="0">
                <a:solidFill>
                  <a:srgbClr val="660066"/>
                </a:solidFill>
                <a:latin typeface="Univers" pitchFamily="34" charset="0"/>
              </a:rPr>
              <a:t>The side stream option is becoming more popular </a:t>
            </a:r>
            <a:r>
              <a:rPr lang="en-US" altLang="en-US" sz="1400" dirty="0" smtClean="0">
                <a:solidFill>
                  <a:srgbClr val="660066"/>
                </a:solidFill>
                <a:latin typeface="Univers" pitchFamily="34" charset="0"/>
              </a:rPr>
              <a:t>today</a:t>
            </a:r>
            <a:endParaRPr lang="en-US" altLang="en-US" sz="1400" dirty="0">
              <a:solidFill>
                <a:srgbClr val="660066"/>
              </a:solidFill>
              <a:latin typeface="Univers" pitchFamily="34" charset="0"/>
            </a:endParaRPr>
          </a:p>
          <a:p>
            <a:pPr>
              <a:spcBef>
                <a:spcPct val="0"/>
              </a:spcBef>
              <a:buClrTx/>
              <a:buSzTx/>
              <a:buFontTx/>
              <a:buNone/>
            </a:pPr>
            <a:r>
              <a:rPr lang="en-US" altLang="en-US" sz="1400" dirty="0">
                <a:solidFill>
                  <a:srgbClr val="660066"/>
                </a:solidFill>
                <a:latin typeface="Univers" pitchFamily="34" charset="0"/>
              </a:rPr>
              <a:t>   1.  Maintenance is outside of the</a:t>
            </a:r>
            <a:br>
              <a:rPr lang="en-US" altLang="en-US" sz="1400" dirty="0">
                <a:solidFill>
                  <a:srgbClr val="660066"/>
                </a:solidFill>
                <a:latin typeface="Univers" pitchFamily="34" charset="0"/>
              </a:rPr>
            </a:br>
            <a:r>
              <a:rPr lang="en-US" altLang="en-US" sz="1400" dirty="0">
                <a:solidFill>
                  <a:srgbClr val="660066"/>
                </a:solidFill>
                <a:latin typeface="Univers" pitchFamily="34" charset="0"/>
              </a:rPr>
              <a:t>        ozone </a:t>
            </a:r>
            <a:r>
              <a:rPr lang="en-US" altLang="en-US" sz="1400" dirty="0" smtClean="0">
                <a:solidFill>
                  <a:srgbClr val="660066"/>
                </a:solidFill>
                <a:latin typeface="Univers" pitchFamily="34" charset="0"/>
              </a:rPr>
              <a:t>contactor</a:t>
            </a:r>
            <a:r>
              <a:rPr lang="en-US" altLang="en-US" sz="1400" dirty="0">
                <a:solidFill>
                  <a:srgbClr val="660066"/>
                </a:solidFill>
                <a:latin typeface="Univers" pitchFamily="34" charset="0"/>
              </a:rPr>
              <a:t/>
            </a:r>
            <a:br>
              <a:rPr lang="en-US" altLang="en-US" sz="1400" dirty="0">
                <a:solidFill>
                  <a:srgbClr val="660066"/>
                </a:solidFill>
                <a:latin typeface="Univers" pitchFamily="34" charset="0"/>
              </a:rPr>
            </a:br>
            <a:r>
              <a:rPr lang="en-US" altLang="en-US" sz="1400" dirty="0">
                <a:solidFill>
                  <a:srgbClr val="660066"/>
                </a:solidFill>
                <a:latin typeface="Univers" pitchFamily="34" charset="0"/>
              </a:rPr>
              <a:t>    2. More cost effective now with </a:t>
            </a:r>
            <a:br>
              <a:rPr lang="en-US" altLang="en-US" sz="1400" dirty="0">
                <a:solidFill>
                  <a:srgbClr val="660066"/>
                </a:solidFill>
                <a:latin typeface="Univers" pitchFamily="34" charset="0"/>
              </a:rPr>
            </a:br>
            <a:r>
              <a:rPr lang="en-US" altLang="en-US" sz="1400" dirty="0">
                <a:solidFill>
                  <a:srgbClr val="660066"/>
                </a:solidFill>
                <a:latin typeface="Univers" pitchFamily="34" charset="0"/>
              </a:rPr>
              <a:t>        high-concentration </a:t>
            </a:r>
            <a:r>
              <a:rPr lang="en-US" altLang="en-US" sz="1400" dirty="0" smtClean="0">
                <a:solidFill>
                  <a:srgbClr val="660066"/>
                </a:solidFill>
                <a:latin typeface="Univers" pitchFamily="34" charset="0"/>
              </a:rPr>
              <a:t>ozone</a:t>
            </a:r>
            <a:endParaRPr lang="en-US" altLang="en-US" sz="1400" dirty="0">
              <a:solidFill>
                <a:srgbClr val="660066"/>
              </a:solidFill>
              <a:latin typeface="Univers" pitchFamily="34" charset="0"/>
            </a:endParaRPr>
          </a:p>
        </p:txBody>
      </p:sp>
      <p:grpSp>
        <p:nvGrpSpPr>
          <p:cNvPr id="10" name="Group 8"/>
          <p:cNvGrpSpPr>
            <a:grpSpLocks/>
          </p:cNvGrpSpPr>
          <p:nvPr/>
        </p:nvGrpSpPr>
        <p:grpSpPr bwMode="auto">
          <a:xfrm>
            <a:off x="979488" y="3207295"/>
            <a:ext cx="2787650" cy="1079500"/>
            <a:chOff x="1762" y="920"/>
            <a:chExt cx="2152" cy="680"/>
          </a:xfrm>
        </p:grpSpPr>
        <p:sp>
          <p:nvSpPr>
            <p:cNvPr id="11" name="Rectangle 9"/>
            <p:cNvSpPr>
              <a:spLocks noChangeArrowheads="1"/>
            </p:cNvSpPr>
            <p:nvPr/>
          </p:nvSpPr>
          <p:spPr bwMode="auto">
            <a:xfrm>
              <a:off x="1783" y="1408"/>
              <a:ext cx="113"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2" name="Rectangle 10"/>
            <p:cNvSpPr>
              <a:spLocks noChangeArrowheads="1"/>
            </p:cNvSpPr>
            <p:nvPr/>
          </p:nvSpPr>
          <p:spPr bwMode="auto">
            <a:xfrm>
              <a:off x="2867" y="955"/>
              <a:ext cx="4" cy="4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3" name="Rectangle 11"/>
            <p:cNvSpPr>
              <a:spLocks noChangeArrowheads="1"/>
            </p:cNvSpPr>
            <p:nvPr/>
          </p:nvSpPr>
          <p:spPr bwMode="auto">
            <a:xfrm>
              <a:off x="2093" y="930"/>
              <a:ext cx="4" cy="5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4" name="Rectangle 12"/>
            <p:cNvSpPr>
              <a:spLocks noChangeArrowheads="1"/>
            </p:cNvSpPr>
            <p:nvPr/>
          </p:nvSpPr>
          <p:spPr bwMode="auto">
            <a:xfrm>
              <a:off x="2867" y="1493"/>
              <a:ext cx="4" cy="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5" name="Rectangle 13"/>
            <p:cNvSpPr>
              <a:spLocks noChangeArrowheads="1"/>
            </p:cNvSpPr>
            <p:nvPr/>
          </p:nvSpPr>
          <p:spPr bwMode="auto">
            <a:xfrm>
              <a:off x="2981" y="1177"/>
              <a:ext cx="4" cy="41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6" name="Rectangle 14"/>
            <p:cNvSpPr>
              <a:spLocks noChangeArrowheads="1"/>
            </p:cNvSpPr>
            <p:nvPr/>
          </p:nvSpPr>
          <p:spPr bwMode="auto">
            <a:xfrm>
              <a:off x="2998" y="1179"/>
              <a:ext cx="4" cy="4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7" name="Rectangle 15"/>
            <p:cNvSpPr>
              <a:spLocks noChangeArrowheads="1"/>
            </p:cNvSpPr>
            <p:nvPr/>
          </p:nvSpPr>
          <p:spPr bwMode="auto">
            <a:xfrm>
              <a:off x="1896" y="1152"/>
              <a:ext cx="17"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8" name="Rectangle 16"/>
            <p:cNvSpPr>
              <a:spLocks noChangeArrowheads="1"/>
            </p:cNvSpPr>
            <p:nvPr/>
          </p:nvSpPr>
          <p:spPr bwMode="auto">
            <a:xfrm>
              <a:off x="1913" y="1408"/>
              <a:ext cx="94"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9" name="Rectangle 17"/>
            <p:cNvSpPr>
              <a:spLocks noChangeArrowheads="1"/>
            </p:cNvSpPr>
            <p:nvPr/>
          </p:nvSpPr>
          <p:spPr bwMode="auto">
            <a:xfrm>
              <a:off x="2854" y="1516"/>
              <a:ext cx="17"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0" name="Rectangle 18"/>
            <p:cNvSpPr>
              <a:spLocks noChangeArrowheads="1"/>
            </p:cNvSpPr>
            <p:nvPr/>
          </p:nvSpPr>
          <p:spPr bwMode="auto">
            <a:xfrm>
              <a:off x="1763" y="921"/>
              <a:ext cx="18" cy="8"/>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1" name="Rectangle 19"/>
            <p:cNvSpPr>
              <a:spLocks noChangeArrowheads="1"/>
            </p:cNvSpPr>
            <p:nvPr/>
          </p:nvSpPr>
          <p:spPr bwMode="auto">
            <a:xfrm>
              <a:off x="1894" y="921"/>
              <a:ext cx="2019" cy="8"/>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2" name="Rectangle 20"/>
            <p:cNvSpPr>
              <a:spLocks noChangeArrowheads="1"/>
            </p:cNvSpPr>
            <p:nvPr/>
          </p:nvSpPr>
          <p:spPr bwMode="auto">
            <a:xfrm>
              <a:off x="1763" y="929"/>
              <a:ext cx="18" cy="25"/>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3" name="Rectangle 21"/>
            <p:cNvSpPr>
              <a:spLocks noChangeArrowheads="1"/>
            </p:cNvSpPr>
            <p:nvPr/>
          </p:nvSpPr>
          <p:spPr bwMode="auto">
            <a:xfrm>
              <a:off x="1780" y="929"/>
              <a:ext cx="115" cy="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4" name="Rectangle 22"/>
            <p:cNvSpPr>
              <a:spLocks noChangeArrowheads="1"/>
            </p:cNvSpPr>
            <p:nvPr/>
          </p:nvSpPr>
          <p:spPr bwMode="auto">
            <a:xfrm>
              <a:off x="1894" y="929"/>
              <a:ext cx="18" cy="25"/>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5" name="Rectangle 23"/>
            <p:cNvSpPr>
              <a:spLocks noChangeArrowheads="1"/>
            </p:cNvSpPr>
            <p:nvPr/>
          </p:nvSpPr>
          <p:spPr bwMode="auto">
            <a:xfrm>
              <a:off x="1911" y="929"/>
              <a:ext cx="94" cy="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6" name="Rectangle 24"/>
            <p:cNvSpPr>
              <a:spLocks noChangeArrowheads="1"/>
            </p:cNvSpPr>
            <p:nvPr/>
          </p:nvSpPr>
          <p:spPr bwMode="auto">
            <a:xfrm>
              <a:off x="2004" y="929"/>
              <a:ext cx="18" cy="25"/>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7" name="Rectangle 25"/>
            <p:cNvSpPr>
              <a:spLocks noChangeArrowheads="1"/>
            </p:cNvSpPr>
            <p:nvPr/>
          </p:nvSpPr>
          <p:spPr bwMode="auto">
            <a:xfrm>
              <a:off x="2021" y="929"/>
              <a:ext cx="75" cy="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8" name="Rectangle 26"/>
            <p:cNvSpPr>
              <a:spLocks noChangeArrowheads="1"/>
            </p:cNvSpPr>
            <p:nvPr/>
          </p:nvSpPr>
          <p:spPr bwMode="auto">
            <a:xfrm>
              <a:off x="2094" y="929"/>
              <a:ext cx="20" cy="25"/>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9" name="Rectangle 27"/>
            <p:cNvSpPr>
              <a:spLocks noChangeArrowheads="1"/>
            </p:cNvSpPr>
            <p:nvPr/>
          </p:nvSpPr>
          <p:spPr bwMode="auto">
            <a:xfrm>
              <a:off x="2113" y="929"/>
              <a:ext cx="1783" cy="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0" name="Rectangle 28"/>
            <p:cNvSpPr>
              <a:spLocks noChangeArrowheads="1"/>
            </p:cNvSpPr>
            <p:nvPr/>
          </p:nvSpPr>
          <p:spPr bwMode="auto">
            <a:xfrm>
              <a:off x="3896" y="929"/>
              <a:ext cx="17" cy="25"/>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1" name="Rectangle 29"/>
            <p:cNvSpPr>
              <a:spLocks noChangeArrowheads="1"/>
            </p:cNvSpPr>
            <p:nvPr/>
          </p:nvSpPr>
          <p:spPr bwMode="auto">
            <a:xfrm>
              <a:off x="1763" y="954"/>
              <a:ext cx="18" cy="50"/>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2" name="Rectangle 30"/>
            <p:cNvSpPr>
              <a:spLocks noChangeArrowheads="1"/>
            </p:cNvSpPr>
            <p:nvPr/>
          </p:nvSpPr>
          <p:spPr bwMode="auto">
            <a:xfrm>
              <a:off x="1780" y="954"/>
              <a:ext cx="115" cy="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3" name="Rectangle 31"/>
            <p:cNvSpPr>
              <a:spLocks noChangeArrowheads="1"/>
            </p:cNvSpPr>
            <p:nvPr/>
          </p:nvSpPr>
          <p:spPr bwMode="auto">
            <a:xfrm>
              <a:off x="1894" y="954"/>
              <a:ext cx="18" cy="50"/>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4" name="Rectangle 32"/>
            <p:cNvSpPr>
              <a:spLocks noChangeArrowheads="1"/>
            </p:cNvSpPr>
            <p:nvPr/>
          </p:nvSpPr>
          <p:spPr bwMode="auto">
            <a:xfrm>
              <a:off x="1911" y="954"/>
              <a:ext cx="94" cy="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5" name="Rectangle 33"/>
            <p:cNvSpPr>
              <a:spLocks noChangeArrowheads="1"/>
            </p:cNvSpPr>
            <p:nvPr/>
          </p:nvSpPr>
          <p:spPr bwMode="auto">
            <a:xfrm>
              <a:off x="2004" y="954"/>
              <a:ext cx="18" cy="50"/>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6" name="Rectangle 34"/>
            <p:cNvSpPr>
              <a:spLocks noChangeArrowheads="1"/>
            </p:cNvSpPr>
            <p:nvPr/>
          </p:nvSpPr>
          <p:spPr bwMode="auto">
            <a:xfrm>
              <a:off x="2021" y="954"/>
              <a:ext cx="75" cy="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7" name="Rectangle 35"/>
            <p:cNvSpPr>
              <a:spLocks noChangeArrowheads="1"/>
            </p:cNvSpPr>
            <p:nvPr/>
          </p:nvSpPr>
          <p:spPr bwMode="auto">
            <a:xfrm>
              <a:off x="2094" y="954"/>
              <a:ext cx="20" cy="50"/>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8" name="Rectangle 36"/>
            <p:cNvSpPr>
              <a:spLocks noChangeArrowheads="1"/>
            </p:cNvSpPr>
            <p:nvPr/>
          </p:nvSpPr>
          <p:spPr bwMode="auto">
            <a:xfrm>
              <a:off x="2113" y="954"/>
              <a:ext cx="218" cy="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9" name="Rectangle 37"/>
            <p:cNvSpPr>
              <a:spLocks noChangeArrowheads="1"/>
            </p:cNvSpPr>
            <p:nvPr/>
          </p:nvSpPr>
          <p:spPr bwMode="auto">
            <a:xfrm>
              <a:off x="2331" y="954"/>
              <a:ext cx="18" cy="50"/>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40" name="Rectangle 38"/>
            <p:cNvSpPr>
              <a:spLocks noChangeArrowheads="1"/>
            </p:cNvSpPr>
            <p:nvPr/>
          </p:nvSpPr>
          <p:spPr bwMode="auto">
            <a:xfrm>
              <a:off x="2348" y="954"/>
              <a:ext cx="244" cy="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41" name="Rectangle 39"/>
            <p:cNvSpPr>
              <a:spLocks noChangeArrowheads="1"/>
            </p:cNvSpPr>
            <p:nvPr/>
          </p:nvSpPr>
          <p:spPr bwMode="auto">
            <a:xfrm>
              <a:off x="2592" y="954"/>
              <a:ext cx="17" cy="50"/>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42" name="Rectangle 40"/>
            <p:cNvSpPr>
              <a:spLocks noChangeArrowheads="1"/>
            </p:cNvSpPr>
            <p:nvPr/>
          </p:nvSpPr>
          <p:spPr bwMode="auto">
            <a:xfrm>
              <a:off x="2609" y="954"/>
              <a:ext cx="244" cy="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43" name="Rectangle 41"/>
            <p:cNvSpPr>
              <a:spLocks noChangeArrowheads="1"/>
            </p:cNvSpPr>
            <p:nvPr/>
          </p:nvSpPr>
          <p:spPr bwMode="auto">
            <a:xfrm>
              <a:off x="2852" y="954"/>
              <a:ext cx="18" cy="50"/>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44" name="Rectangle 42"/>
            <p:cNvSpPr>
              <a:spLocks noChangeArrowheads="1"/>
            </p:cNvSpPr>
            <p:nvPr/>
          </p:nvSpPr>
          <p:spPr bwMode="auto">
            <a:xfrm>
              <a:off x="2869" y="954"/>
              <a:ext cx="245" cy="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45" name="Rectangle 43"/>
            <p:cNvSpPr>
              <a:spLocks noChangeArrowheads="1"/>
            </p:cNvSpPr>
            <p:nvPr/>
          </p:nvSpPr>
          <p:spPr bwMode="auto">
            <a:xfrm>
              <a:off x="3112" y="954"/>
              <a:ext cx="20" cy="50"/>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46" name="Rectangle 44"/>
            <p:cNvSpPr>
              <a:spLocks noChangeArrowheads="1"/>
            </p:cNvSpPr>
            <p:nvPr/>
          </p:nvSpPr>
          <p:spPr bwMode="auto">
            <a:xfrm>
              <a:off x="3131" y="954"/>
              <a:ext cx="243" cy="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47" name="Rectangle 45"/>
            <p:cNvSpPr>
              <a:spLocks noChangeArrowheads="1"/>
            </p:cNvSpPr>
            <p:nvPr/>
          </p:nvSpPr>
          <p:spPr bwMode="auto">
            <a:xfrm>
              <a:off x="3374" y="954"/>
              <a:ext cx="18" cy="50"/>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48" name="Rectangle 46"/>
            <p:cNvSpPr>
              <a:spLocks noChangeArrowheads="1"/>
            </p:cNvSpPr>
            <p:nvPr/>
          </p:nvSpPr>
          <p:spPr bwMode="auto">
            <a:xfrm>
              <a:off x="3391" y="954"/>
              <a:ext cx="244" cy="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49" name="Rectangle 47"/>
            <p:cNvSpPr>
              <a:spLocks noChangeArrowheads="1"/>
            </p:cNvSpPr>
            <p:nvPr/>
          </p:nvSpPr>
          <p:spPr bwMode="auto">
            <a:xfrm>
              <a:off x="3635" y="954"/>
              <a:ext cx="17" cy="50"/>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50" name="Rectangle 48"/>
            <p:cNvSpPr>
              <a:spLocks noChangeArrowheads="1"/>
            </p:cNvSpPr>
            <p:nvPr/>
          </p:nvSpPr>
          <p:spPr bwMode="auto">
            <a:xfrm>
              <a:off x="3652" y="954"/>
              <a:ext cx="244" cy="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51" name="Rectangle 49"/>
            <p:cNvSpPr>
              <a:spLocks noChangeArrowheads="1"/>
            </p:cNvSpPr>
            <p:nvPr/>
          </p:nvSpPr>
          <p:spPr bwMode="auto">
            <a:xfrm>
              <a:off x="3896" y="954"/>
              <a:ext cx="17" cy="50"/>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52" name="Rectangle 50"/>
            <p:cNvSpPr>
              <a:spLocks noChangeArrowheads="1"/>
            </p:cNvSpPr>
            <p:nvPr/>
          </p:nvSpPr>
          <p:spPr bwMode="auto">
            <a:xfrm>
              <a:off x="1763" y="1003"/>
              <a:ext cx="18" cy="51"/>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53" name="Rectangle 51"/>
            <p:cNvSpPr>
              <a:spLocks noChangeArrowheads="1"/>
            </p:cNvSpPr>
            <p:nvPr/>
          </p:nvSpPr>
          <p:spPr bwMode="auto">
            <a:xfrm>
              <a:off x="1780" y="1003"/>
              <a:ext cx="115" cy="51"/>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54" name="Rectangle 52"/>
            <p:cNvSpPr>
              <a:spLocks noChangeArrowheads="1"/>
            </p:cNvSpPr>
            <p:nvPr/>
          </p:nvSpPr>
          <p:spPr bwMode="auto">
            <a:xfrm>
              <a:off x="1894" y="1003"/>
              <a:ext cx="18" cy="51"/>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55" name="Rectangle 53"/>
            <p:cNvSpPr>
              <a:spLocks noChangeArrowheads="1"/>
            </p:cNvSpPr>
            <p:nvPr/>
          </p:nvSpPr>
          <p:spPr bwMode="auto">
            <a:xfrm>
              <a:off x="1911" y="1003"/>
              <a:ext cx="94" cy="51"/>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56" name="Rectangle 54"/>
            <p:cNvSpPr>
              <a:spLocks noChangeArrowheads="1"/>
            </p:cNvSpPr>
            <p:nvPr/>
          </p:nvSpPr>
          <p:spPr bwMode="auto">
            <a:xfrm>
              <a:off x="2004" y="1003"/>
              <a:ext cx="18" cy="51"/>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57" name="Rectangle 55"/>
            <p:cNvSpPr>
              <a:spLocks noChangeArrowheads="1"/>
            </p:cNvSpPr>
            <p:nvPr/>
          </p:nvSpPr>
          <p:spPr bwMode="auto">
            <a:xfrm>
              <a:off x="2021" y="1003"/>
              <a:ext cx="75" cy="51"/>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58" name="Rectangle 56"/>
            <p:cNvSpPr>
              <a:spLocks noChangeArrowheads="1"/>
            </p:cNvSpPr>
            <p:nvPr/>
          </p:nvSpPr>
          <p:spPr bwMode="auto">
            <a:xfrm>
              <a:off x="2094" y="1003"/>
              <a:ext cx="20" cy="51"/>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59" name="Rectangle 57"/>
            <p:cNvSpPr>
              <a:spLocks noChangeArrowheads="1"/>
            </p:cNvSpPr>
            <p:nvPr/>
          </p:nvSpPr>
          <p:spPr bwMode="auto">
            <a:xfrm>
              <a:off x="2113" y="1003"/>
              <a:ext cx="218" cy="51"/>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60" name="Rectangle 58"/>
            <p:cNvSpPr>
              <a:spLocks noChangeArrowheads="1"/>
            </p:cNvSpPr>
            <p:nvPr/>
          </p:nvSpPr>
          <p:spPr bwMode="auto">
            <a:xfrm>
              <a:off x="2331" y="1003"/>
              <a:ext cx="18" cy="51"/>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61" name="Rectangle 59"/>
            <p:cNvSpPr>
              <a:spLocks noChangeArrowheads="1"/>
            </p:cNvSpPr>
            <p:nvPr/>
          </p:nvSpPr>
          <p:spPr bwMode="auto">
            <a:xfrm>
              <a:off x="2348" y="1003"/>
              <a:ext cx="244" cy="51"/>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62" name="Rectangle 60"/>
            <p:cNvSpPr>
              <a:spLocks noChangeArrowheads="1"/>
            </p:cNvSpPr>
            <p:nvPr/>
          </p:nvSpPr>
          <p:spPr bwMode="auto">
            <a:xfrm>
              <a:off x="2592" y="1003"/>
              <a:ext cx="17" cy="51"/>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63" name="Rectangle 61"/>
            <p:cNvSpPr>
              <a:spLocks noChangeArrowheads="1"/>
            </p:cNvSpPr>
            <p:nvPr/>
          </p:nvSpPr>
          <p:spPr bwMode="auto">
            <a:xfrm>
              <a:off x="2609" y="1003"/>
              <a:ext cx="244" cy="51"/>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64" name="Rectangle 62"/>
            <p:cNvSpPr>
              <a:spLocks noChangeArrowheads="1"/>
            </p:cNvSpPr>
            <p:nvPr/>
          </p:nvSpPr>
          <p:spPr bwMode="auto">
            <a:xfrm>
              <a:off x="2852" y="1003"/>
              <a:ext cx="18" cy="51"/>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65" name="Rectangle 63"/>
            <p:cNvSpPr>
              <a:spLocks noChangeArrowheads="1"/>
            </p:cNvSpPr>
            <p:nvPr/>
          </p:nvSpPr>
          <p:spPr bwMode="auto">
            <a:xfrm>
              <a:off x="2869" y="1003"/>
              <a:ext cx="245" cy="51"/>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66" name="Rectangle 64"/>
            <p:cNvSpPr>
              <a:spLocks noChangeArrowheads="1"/>
            </p:cNvSpPr>
            <p:nvPr/>
          </p:nvSpPr>
          <p:spPr bwMode="auto">
            <a:xfrm>
              <a:off x="3112" y="1003"/>
              <a:ext cx="20" cy="51"/>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67" name="Rectangle 65"/>
            <p:cNvSpPr>
              <a:spLocks noChangeArrowheads="1"/>
            </p:cNvSpPr>
            <p:nvPr/>
          </p:nvSpPr>
          <p:spPr bwMode="auto">
            <a:xfrm>
              <a:off x="3131" y="1003"/>
              <a:ext cx="243" cy="51"/>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68" name="Rectangle 66"/>
            <p:cNvSpPr>
              <a:spLocks noChangeArrowheads="1"/>
            </p:cNvSpPr>
            <p:nvPr/>
          </p:nvSpPr>
          <p:spPr bwMode="auto">
            <a:xfrm>
              <a:off x="3374" y="1003"/>
              <a:ext cx="18" cy="51"/>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69" name="Rectangle 67"/>
            <p:cNvSpPr>
              <a:spLocks noChangeArrowheads="1"/>
            </p:cNvSpPr>
            <p:nvPr/>
          </p:nvSpPr>
          <p:spPr bwMode="auto">
            <a:xfrm>
              <a:off x="3391" y="1003"/>
              <a:ext cx="244" cy="51"/>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70" name="Rectangle 68"/>
            <p:cNvSpPr>
              <a:spLocks noChangeArrowheads="1"/>
            </p:cNvSpPr>
            <p:nvPr/>
          </p:nvSpPr>
          <p:spPr bwMode="auto">
            <a:xfrm>
              <a:off x="3635" y="1003"/>
              <a:ext cx="17" cy="51"/>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71" name="Rectangle 69"/>
            <p:cNvSpPr>
              <a:spLocks noChangeArrowheads="1"/>
            </p:cNvSpPr>
            <p:nvPr/>
          </p:nvSpPr>
          <p:spPr bwMode="auto">
            <a:xfrm>
              <a:off x="3652" y="1003"/>
              <a:ext cx="244" cy="51"/>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72" name="Rectangle 70"/>
            <p:cNvSpPr>
              <a:spLocks noChangeArrowheads="1"/>
            </p:cNvSpPr>
            <p:nvPr/>
          </p:nvSpPr>
          <p:spPr bwMode="auto">
            <a:xfrm>
              <a:off x="3896" y="1003"/>
              <a:ext cx="17" cy="51"/>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73" name="Rectangle 71"/>
            <p:cNvSpPr>
              <a:spLocks noChangeArrowheads="1"/>
            </p:cNvSpPr>
            <p:nvPr/>
          </p:nvSpPr>
          <p:spPr bwMode="auto">
            <a:xfrm>
              <a:off x="1763" y="1053"/>
              <a:ext cx="18" cy="51"/>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74" name="Rectangle 72"/>
            <p:cNvSpPr>
              <a:spLocks noChangeArrowheads="1"/>
            </p:cNvSpPr>
            <p:nvPr/>
          </p:nvSpPr>
          <p:spPr bwMode="auto">
            <a:xfrm>
              <a:off x="1780" y="1053"/>
              <a:ext cx="225" cy="51"/>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75" name="Rectangle 73"/>
            <p:cNvSpPr>
              <a:spLocks noChangeArrowheads="1"/>
            </p:cNvSpPr>
            <p:nvPr/>
          </p:nvSpPr>
          <p:spPr bwMode="auto">
            <a:xfrm>
              <a:off x="2004" y="1053"/>
              <a:ext cx="18" cy="51"/>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76" name="Rectangle 74"/>
            <p:cNvSpPr>
              <a:spLocks noChangeArrowheads="1"/>
            </p:cNvSpPr>
            <p:nvPr/>
          </p:nvSpPr>
          <p:spPr bwMode="auto">
            <a:xfrm>
              <a:off x="2021" y="1053"/>
              <a:ext cx="75" cy="51"/>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77" name="Rectangle 75"/>
            <p:cNvSpPr>
              <a:spLocks noChangeArrowheads="1"/>
            </p:cNvSpPr>
            <p:nvPr/>
          </p:nvSpPr>
          <p:spPr bwMode="auto">
            <a:xfrm>
              <a:off x="2094" y="1053"/>
              <a:ext cx="20" cy="51"/>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78" name="Rectangle 76"/>
            <p:cNvSpPr>
              <a:spLocks noChangeArrowheads="1"/>
            </p:cNvSpPr>
            <p:nvPr/>
          </p:nvSpPr>
          <p:spPr bwMode="auto">
            <a:xfrm>
              <a:off x="2113" y="1053"/>
              <a:ext cx="218" cy="51"/>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79" name="Rectangle 77"/>
            <p:cNvSpPr>
              <a:spLocks noChangeArrowheads="1"/>
            </p:cNvSpPr>
            <p:nvPr/>
          </p:nvSpPr>
          <p:spPr bwMode="auto">
            <a:xfrm>
              <a:off x="2331" y="1053"/>
              <a:ext cx="18" cy="51"/>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80" name="Rectangle 78"/>
            <p:cNvSpPr>
              <a:spLocks noChangeArrowheads="1"/>
            </p:cNvSpPr>
            <p:nvPr/>
          </p:nvSpPr>
          <p:spPr bwMode="auto">
            <a:xfrm>
              <a:off x="2348" y="1053"/>
              <a:ext cx="244" cy="73"/>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81" name="Rectangle 79"/>
            <p:cNvSpPr>
              <a:spLocks noChangeArrowheads="1"/>
            </p:cNvSpPr>
            <p:nvPr/>
          </p:nvSpPr>
          <p:spPr bwMode="auto">
            <a:xfrm>
              <a:off x="2592" y="1053"/>
              <a:ext cx="17" cy="51"/>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82" name="Rectangle 80"/>
            <p:cNvSpPr>
              <a:spLocks noChangeArrowheads="1"/>
            </p:cNvSpPr>
            <p:nvPr/>
          </p:nvSpPr>
          <p:spPr bwMode="auto">
            <a:xfrm>
              <a:off x="2609" y="1053"/>
              <a:ext cx="244" cy="51"/>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83" name="Rectangle 81"/>
            <p:cNvSpPr>
              <a:spLocks noChangeArrowheads="1"/>
            </p:cNvSpPr>
            <p:nvPr/>
          </p:nvSpPr>
          <p:spPr bwMode="auto">
            <a:xfrm>
              <a:off x="2852" y="1053"/>
              <a:ext cx="18" cy="51"/>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84" name="Rectangle 82"/>
            <p:cNvSpPr>
              <a:spLocks noChangeArrowheads="1"/>
            </p:cNvSpPr>
            <p:nvPr/>
          </p:nvSpPr>
          <p:spPr bwMode="auto">
            <a:xfrm>
              <a:off x="2869" y="1053"/>
              <a:ext cx="245" cy="51"/>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85" name="Rectangle 83"/>
            <p:cNvSpPr>
              <a:spLocks noChangeArrowheads="1"/>
            </p:cNvSpPr>
            <p:nvPr/>
          </p:nvSpPr>
          <p:spPr bwMode="auto">
            <a:xfrm>
              <a:off x="3112" y="1053"/>
              <a:ext cx="20" cy="51"/>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86" name="Rectangle 84"/>
            <p:cNvSpPr>
              <a:spLocks noChangeArrowheads="1"/>
            </p:cNvSpPr>
            <p:nvPr/>
          </p:nvSpPr>
          <p:spPr bwMode="auto">
            <a:xfrm>
              <a:off x="3131" y="1053"/>
              <a:ext cx="243" cy="51"/>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87" name="Rectangle 85"/>
            <p:cNvSpPr>
              <a:spLocks noChangeArrowheads="1"/>
            </p:cNvSpPr>
            <p:nvPr/>
          </p:nvSpPr>
          <p:spPr bwMode="auto">
            <a:xfrm>
              <a:off x="3374" y="1053"/>
              <a:ext cx="18" cy="51"/>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88" name="Rectangle 86"/>
            <p:cNvSpPr>
              <a:spLocks noChangeArrowheads="1"/>
            </p:cNvSpPr>
            <p:nvPr/>
          </p:nvSpPr>
          <p:spPr bwMode="auto">
            <a:xfrm>
              <a:off x="3391" y="1053"/>
              <a:ext cx="244" cy="51"/>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89" name="Rectangle 87"/>
            <p:cNvSpPr>
              <a:spLocks noChangeArrowheads="1"/>
            </p:cNvSpPr>
            <p:nvPr/>
          </p:nvSpPr>
          <p:spPr bwMode="auto">
            <a:xfrm>
              <a:off x="3635" y="1053"/>
              <a:ext cx="17" cy="51"/>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90" name="Rectangle 88"/>
            <p:cNvSpPr>
              <a:spLocks noChangeArrowheads="1"/>
            </p:cNvSpPr>
            <p:nvPr/>
          </p:nvSpPr>
          <p:spPr bwMode="auto">
            <a:xfrm>
              <a:off x="3652" y="1053"/>
              <a:ext cx="244" cy="51"/>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91" name="Rectangle 89"/>
            <p:cNvSpPr>
              <a:spLocks noChangeArrowheads="1"/>
            </p:cNvSpPr>
            <p:nvPr/>
          </p:nvSpPr>
          <p:spPr bwMode="auto">
            <a:xfrm>
              <a:off x="3896" y="1053"/>
              <a:ext cx="17" cy="51"/>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92" name="Rectangle 90"/>
            <p:cNvSpPr>
              <a:spLocks noChangeArrowheads="1"/>
            </p:cNvSpPr>
            <p:nvPr/>
          </p:nvSpPr>
          <p:spPr bwMode="auto">
            <a:xfrm>
              <a:off x="1763" y="1103"/>
              <a:ext cx="18" cy="25"/>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93" name="Rectangle 91"/>
            <p:cNvSpPr>
              <a:spLocks noChangeArrowheads="1"/>
            </p:cNvSpPr>
            <p:nvPr/>
          </p:nvSpPr>
          <p:spPr bwMode="auto">
            <a:xfrm>
              <a:off x="1780" y="1103"/>
              <a:ext cx="225" cy="25"/>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94" name="Rectangle 92"/>
            <p:cNvSpPr>
              <a:spLocks noChangeArrowheads="1"/>
            </p:cNvSpPr>
            <p:nvPr/>
          </p:nvSpPr>
          <p:spPr bwMode="auto">
            <a:xfrm>
              <a:off x="2004" y="1103"/>
              <a:ext cx="18" cy="25"/>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95" name="Rectangle 93"/>
            <p:cNvSpPr>
              <a:spLocks noChangeArrowheads="1"/>
            </p:cNvSpPr>
            <p:nvPr/>
          </p:nvSpPr>
          <p:spPr bwMode="auto">
            <a:xfrm>
              <a:off x="2021" y="1103"/>
              <a:ext cx="75" cy="25"/>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96" name="Rectangle 94"/>
            <p:cNvSpPr>
              <a:spLocks noChangeArrowheads="1"/>
            </p:cNvSpPr>
            <p:nvPr/>
          </p:nvSpPr>
          <p:spPr bwMode="auto">
            <a:xfrm>
              <a:off x="2094" y="1103"/>
              <a:ext cx="20" cy="25"/>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97" name="Rectangle 95"/>
            <p:cNvSpPr>
              <a:spLocks noChangeArrowheads="1"/>
            </p:cNvSpPr>
            <p:nvPr/>
          </p:nvSpPr>
          <p:spPr bwMode="auto">
            <a:xfrm>
              <a:off x="2113" y="1103"/>
              <a:ext cx="218" cy="25"/>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98" name="Rectangle 96"/>
            <p:cNvSpPr>
              <a:spLocks noChangeArrowheads="1"/>
            </p:cNvSpPr>
            <p:nvPr/>
          </p:nvSpPr>
          <p:spPr bwMode="auto">
            <a:xfrm>
              <a:off x="2331" y="1103"/>
              <a:ext cx="18" cy="25"/>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99" name="Rectangle 97"/>
            <p:cNvSpPr>
              <a:spLocks noChangeArrowheads="1"/>
            </p:cNvSpPr>
            <p:nvPr/>
          </p:nvSpPr>
          <p:spPr bwMode="auto">
            <a:xfrm>
              <a:off x="2348" y="1103"/>
              <a:ext cx="114" cy="25"/>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00" name="Rectangle 98"/>
            <p:cNvSpPr>
              <a:spLocks noChangeArrowheads="1"/>
            </p:cNvSpPr>
            <p:nvPr/>
          </p:nvSpPr>
          <p:spPr bwMode="auto">
            <a:xfrm>
              <a:off x="2478" y="1103"/>
              <a:ext cx="114" cy="25"/>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01" name="Rectangle 99"/>
            <p:cNvSpPr>
              <a:spLocks noChangeArrowheads="1"/>
            </p:cNvSpPr>
            <p:nvPr/>
          </p:nvSpPr>
          <p:spPr bwMode="auto">
            <a:xfrm>
              <a:off x="2592" y="1103"/>
              <a:ext cx="17" cy="25"/>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02" name="Rectangle 100"/>
            <p:cNvSpPr>
              <a:spLocks noChangeArrowheads="1"/>
            </p:cNvSpPr>
            <p:nvPr/>
          </p:nvSpPr>
          <p:spPr bwMode="auto">
            <a:xfrm>
              <a:off x="2609" y="1103"/>
              <a:ext cx="244" cy="25"/>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03" name="Rectangle 101"/>
            <p:cNvSpPr>
              <a:spLocks noChangeArrowheads="1"/>
            </p:cNvSpPr>
            <p:nvPr/>
          </p:nvSpPr>
          <p:spPr bwMode="auto">
            <a:xfrm>
              <a:off x="2852" y="1103"/>
              <a:ext cx="18" cy="25"/>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04" name="Rectangle 102"/>
            <p:cNvSpPr>
              <a:spLocks noChangeArrowheads="1"/>
            </p:cNvSpPr>
            <p:nvPr/>
          </p:nvSpPr>
          <p:spPr bwMode="auto">
            <a:xfrm>
              <a:off x="2869" y="1103"/>
              <a:ext cx="245" cy="25"/>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05" name="Rectangle 103"/>
            <p:cNvSpPr>
              <a:spLocks noChangeArrowheads="1"/>
            </p:cNvSpPr>
            <p:nvPr/>
          </p:nvSpPr>
          <p:spPr bwMode="auto">
            <a:xfrm>
              <a:off x="3112" y="1103"/>
              <a:ext cx="20" cy="25"/>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06" name="Rectangle 104"/>
            <p:cNvSpPr>
              <a:spLocks noChangeArrowheads="1"/>
            </p:cNvSpPr>
            <p:nvPr/>
          </p:nvSpPr>
          <p:spPr bwMode="auto">
            <a:xfrm>
              <a:off x="3131" y="1103"/>
              <a:ext cx="114" cy="25"/>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07" name="Rectangle 105"/>
            <p:cNvSpPr>
              <a:spLocks noChangeArrowheads="1"/>
            </p:cNvSpPr>
            <p:nvPr/>
          </p:nvSpPr>
          <p:spPr bwMode="auto">
            <a:xfrm>
              <a:off x="3243" y="1103"/>
              <a:ext cx="19" cy="25"/>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08" name="Rectangle 106"/>
            <p:cNvSpPr>
              <a:spLocks noChangeArrowheads="1"/>
            </p:cNvSpPr>
            <p:nvPr/>
          </p:nvSpPr>
          <p:spPr bwMode="auto">
            <a:xfrm>
              <a:off x="3260" y="1103"/>
              <a:ext cx="114" cy="25"/>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09" name="Rectangle 107"/>
            <p:cNvSpPr>
              <a:spLocks noChangeArrowheads="1"/>
            </p:cNvSpPr>
            <p:nvPr/>
          </p:nvSpPr>
          <p:spPr bwMode="auto">
            <a:xfrm>
              <a:off x="3374" y="1103"/>
              <a:ext cx="18" cy="25"/>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10" name="Rectangle 108"/>
            <p:cNvSpPr>
              <a:spLocks noChangeArrowheads="1"/>
            </p:cNvSpPr>
            <p:nvPr/>
          </p:nvSpPr>
          <p:spPr bwMode="auto">
            <a:xfrm>
              <a:off x="3391" y="1103"/>
              <a:ext cx="244" cy="25"/>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11" name="Rectangle 109"/>
            <p:cNvSpPr>
              <a:spLocks noChangeArrowheads="1"/>
            </p:cNvSpPr>
            <p:nvPr/>
          </p:nvSpPr>
          <p:spPr bwMode="auto">
            <a:xfrm>
              <a:off x="3635" y="1103"/>
              <a:ext cx="17" cy="25"/>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12" name="Rectangle 110"/>
            <p:cNvSpPr>
              <a:spLocks noChangeArrowheads="1"/>
            </p:cNvSpPr>
            <p:nvPr/>
          </p:nvSpPr>
          <p:spPr bwMode="auto">
            <a:xfrm>
              <a:off x="3652" y="1103"/>
              <a:ext cx="244" cy="25"/>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13" name="Rectangle 111"/>
            <p:cNvSpPr>
              <a:spLocks noChangeArrowheads="1"/>
            </p:cNvSpPr>
            <p:nvPr/>
          </p:nvSpPr>
          <p:spPr bwMode="auto">
            <a:xfrm>
              <a:off x="3896" y="1103"/>
              <a:ext cx="17" cy="25"/>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14" name="Rectangle 112"/>
            <p:cNvSpPr>
              <a:spLocks noChangeArrowheads="1"/>
            </p:cNvSpPr>
            <p:nvPr/>
          </p:nvSpPr>
          <p:spPr bwMode="auto">
            <a:xfrm>
              <a:off x="1763" y="1128"/>
              <a:ext cx="18" cy="25"/>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15" name="Rectangle 113"/>
            <p:cNvSpPr>
              <a:spLocks noChangeArrowheads="1"/>
            </p:cNvSpPr>
            <p:nvPr/>
          </p:nvSpPr>
          <p:spPr bwMode="auto">
            <a:xfrm>
              <a:off x="1780" y="1128"/>
              <a:ext cx="225" cy="25"/>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16" name="Rectangle 114"/>
            <p:cNvSpPr>
              <a:spLocks noChangeArrowheads="1"/>
            </p:cNvSpPr>
            <p:nvPr/>
          </p:nvSpPr>
          <p:spPr bwMode="auto">
            <a:xfrm>
              <a:off x="2004" y="1128"/>
              <a:ext cx="18" cy="25"/>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17" name="Rectangle 115"/>
            <p:cNvSpPr>
              <a:spLocks noChangeArrowheads="1"/>
            </p:cNvSpPr>
            <p:nvPr/>
          </p:nvSpPr>
          <p:spPr bwMode="auto">
            <a:xfrm>
              <a:off x="2021" y="1128"/>
              <a:ext cx="75" cy="25"/>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18" name="Rectangle 116"/>
            <p:cNvSpPr>
              <a:spLocks noChangeArrowheads="1"/>
            </p:cNvSpPr>
            <p:nvPr/>
          </p:nvSpPr>
          <p:spPr bwMode="auto">
            <a:xfrm>
              <a:off x="2094" y="1128"/>
              <a:ext cx="20" cy="25"/>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19" name="Rectangle 117"/>
            <p:cNvSpPr>
              <a:spLocks noChangeArrowheads="1"/>
            </p:cNvSpPr>
            <p:nvPr/>
          </p:nvSpPr>
          <p:spPr bwMode="auto">
            <a:xfrm>
              <a:off x="2113" y="1128"/>
              <a:ext cx="218" cy="25"/>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20" name="Rectangle 118"/>
            <p:cNvSpPr>
              <a:spLocks noChangeArrowheads="1"/>
            </p:cNvSpPr>
            <p:nvPr/>
          </p:nvSpPr>
          <p:spPr bwMode="auto">
            <a:xfrm>
              <a:off x="2331" y="1128"/>
              <a:ext cx="18" cy="25"/>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21" name="Rectangle 119"/>
            <p:cNvSpPr>
              <a:spLocks noChangeArrowheads="1"/>
            </p:cNvSpPr>
            <p:nvPr/>
          </p:nvSpPr>
          <p:spPr bwMode="auto">
            <a:xfrm>
              <a:off x="2348" y="1111"/>
              <a:ext cx="244" cy="42"/>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22" name="Rectangle 120"/>
            <p:cNvSpPr>
              <a:spLocks noChangeArrowheads="1"/>
            </p:cNvSpPr>
            <p:nvPr/>
          </p:nvSpPr>
          <p:spPr bwMode="auto">
            <a:xfrm>
              <a:off x="2592" y="1128"/>
              <a:ext cx="17" cy="25"/>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23" name="Rectangle 121"/>
            <p:cNvSpPr>
              <a:spLocks noChangeArrowheads="1"/>
            </p:cNvSpPr>
            <p:nvPr/>
          </p:nvSpPr>
          <p:spPr bwMode="auto">
            <a:xfrm>
              <a:off x="2609" y="1128"/>
              <a:ext cx="244" cy="25"/>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24" name="Rectangle 122"/>
            <p:cNvSpPr>
              <a:spLocks noChangeArrowheads="1"/>
            </p:cNvSpPr>
            <p:nvPr/>
          </p:nvSpPr>
          <p:spPr bwMode="auto">
            <a:xfrm>
              <a:off x="2852" y="1128"/>
              <a:ext cx="18" cy="25"/>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25" name="Rectangle 123"/>
            <p:cNvSpPr>
              <a:spLocks noChangeArrowheads="1"/>
            </p:cNvSpPr>
            <p:nvPr/>
          </p:nvSpPr>
          <p:spPr bwMode="auto">
            <a:xfrm>
              <a:off x="2869" y="1128"/>
              <a:ext cx="245" cy="25"/>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26" name="Rectangle 124"/>
            <p:cNvSpPr>
              <a:spLocks noChangeArrowheads="1"/>
            </p:cNvSpPr>
            <p:nvPr/>
          </p:nvSpPr>
          <p:spPr bwMode="auto">
            <a:xfrm>
              <a:off x="3112" y="1128"/>
              <a:ext cx="20" cy="25"/>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27" name="Rectangle 125"/>
            <p:cNvSpPr>
              <a:spLocks noChangeArrowheads="1"/>
            </p:cNvSpPr>
            <p:nvPr/>
          </p:nvSpPr>
          <p:spPr bwMode="auto">
            <a:xfrm>
              <a:off x="3131" y="1128"/>
              <a:ext cx="243" cy="25"/>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28" name="Rectangle 126"/>
            <p:cNvSpPr>
              <a:spLocks noChangeArrowheads="1"/>
            </p:cNvSpPr>
            <p:nvPr/>
          </p:nvSpPr>
          <p:spPr bwMode="auto">
            <a:xfrm>
              <a:off x="3374" y="1128"/>
              <a:ext cx="18" cy="25"/>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29" name="Rectangle 127"/>
            <p:cNvSpPr>
              <a:spLocks noChangeArrowheads="1"/>
            </p:cNvSpPr>
            <p:nvPr/>
          </p:nvSpPr>
          <p:spPr bwMode="auto">
            <a:xfrm>
              <a:off x="3391" y="1128"/>
              <a:ext cx="244" cy="25"/>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30" name="Rectangle 128"/>
            <p:cNvSpPr>
              <a:spLocks noChangeArrowheads="1"/>
            </p:cNvSpPr>
            <p:nvPr/>
          </p:nvSpPr>
          <p:spPr bwMode="auto">
            <a:xfrm>
              <a:off x="3635" y="1128"/>
              <a:ext cx="17" cy="25"/>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31" name="Rectangle 129"/>
            <p:cNvSpPr>
              <a:spLocks noChangeArrowheads="1"/>
            </p:cNvSpPr>
            <p:nvPr/>
          </p:nvSpPr>
          <p:spPr bwMode="auto">
            <a:xfrm>
              <a:off x="3652" y="1128"/>
              <a:ext cx="244" cy="25"/>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32" name="Rectangle 130"/>
            <p:cNvSpPr>
              <a:spLocks noChangeArrowheads="1"/>
            </p:cNvSpPr>
            <p:nvPr/>
          </p:nvSpPr>
          <p:spPr bwMode="auto">
            <a:xfrm>
              <a:off x="3896" y="1128"/>
              <a:ext cx="17" cy="25"/>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33" name="Rectangle 131"/>
            <p:cNvSpPr>
              <a:spLocks noChangeArrowheads="1"/>
            </p:cNvSpPr>
            <p:nvPr/>
          </p:nvSpPr>
          <p:spPr bwMode="auto">
            <a:xfrm>
              <a:off x="1763" y="1153"/>
              <a:ext cx="18" cy="25"/>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34" name="Rectangle 132"/>
            <p:cNvSpPr>
              <a:spLocks noChangeArrowheads="1"/>
            </p:cNvSpPr>
            <p:nvPr/>
          </p:nvSpPr>
          <p:spPr bwMode="auto">
            <a:xfrm>
              <a:off x="1780" y="1153"/>
              <a:ext cx="115" cy="25"/>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35" name="Rectangle 133"/>
            <p:cNvSpPr>
              <a:spLocks noChangeArrowheads="1"/>
            </p:cNvSpPr>
            <p:nvPr/>
          </p:nvSpPr>
          <p:spPr bwMode="auto">
            <a:xfrm>
              <a:off x="1894" y="1153"/>
              <a:ext cx="18" cy="25"/>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36" name="Rectangle 134"/>
            <p:cNvSpPr>
              <a:spLocks noChangeArrowheads="1"/>
            </p:cNvSpPr>
            <p:nvPr/>
          </p:nvSpPr>
          <p:spPr bwMode="auto">
            <a:xfrm>
              <a:off x="1911" y="1153"/>
              <a:ext cx="94" cy="25"/>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37" name="Rectangle 135"/>
            <p:cNvSpPr>
              <a:spLocks noChangeArrowheads="1"/>
            </p:cNvSpPr>
            <p:nvPr/>
          </p:nvSpPr>
          <p:spPr bwMode="auto">
            <a:xfrm>
              <a:off x="2004" y="1153"/>
              <a:ext cx="18" cy="25"/>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38" name="Rectangle 136"/>
            <p:cNvSpPr>
              <a:spLocks noChangeArrowheads="1"/>
            </p:cNvSpPr>
            <p:nvPr/>
          </p:nvSpPr>
          <p:spPr bwMode="auto">
            <a:xfrm>
              <a:off x="2021" y="1153"/>
              <a:ext cx="75" cy="25"/>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39" name="Rectangle 137"/>
            <p:cNvSpPr>
              <a:spLocks noChangeArrowheads="1"/>
            </p:cNvSpPr>
            <p:nvPr/>
          </p:nvSpPr>
          <p:spPr bwMode="auto">
            <a:xfrm>
              <a:off x="2094" y="1153"/>
              <a:ext cx="20" cy="25"/>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40" name="Rectangle 138"/>
            <p:cNvSpPr>
              <a:spLocks noChangeArrowheads="1"/>
            </p:cNvSpPr>
            <p:nvPr/>
          </p:nvSpPr>
          <p:spPr bwMode="auto">
            <a:xfrm>
              <a:off x="2113" y="1153"/>
              <a:ext cx="218" cy="25"/>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41" name="Rectangle 139"/>
            <p:cNvSpPr>
              <a:spLocks noChangeArrowheads="1"/>
            </p:cNvSpPr>
            <p:nvPr/>
          </p:nvSpPr>
          <p:spPr bwMode="auto">
            <a:xfrm>
              <a:off x="2331" y="1153"/>
              <a:ext cx="18" cy="25"/>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42" name="Rectangle 140"/>
            <p:cNvSpPr>
              <a:spLocks noChangeArrowheads="1"/>
            </p:cNvSpPr>
            <p:nvPr/>
          </p:nvSpPr>
          <p:spPr bwMode="auto">
            <a:xfrm>
              <a:off x="2348" y="1153"/>
              <a:ext cx="244" cy="25"/>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43" name="Rectangle 141"/>
            <p:cNvSpPr>
              <a:spLocks noChangeArrowheads="1"/>
            </p:cNvSpPr>
            <p:nvPr/>
          </p:nvSpPr>
          <p:spPr bwMode="auto">
            <a:xfrm>
              <a:off x="2592" y="1153"/>
              <a:ext cx="17" cy="25"/>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44" name="Rectangle 142"/>
            <p:cNvSpPr>
              <a:spLocks noChangeArrowheads="1"/>
            </p:cNvSpPr>
            <p:nvPr/>
          </p:nvSpPr>
          <p:spPr bwMode="auto">
            <a:xfrm>
              <a:off x="2609" y="1153"/>
              <a:ext cx="244" cy="25"/>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45" name="Rectangle 143"/>
            <p:cNvSpPr>
              <a:spLocks noChangeArrowheads="1"/>
            </p:cNvSpPr>
            <p:nvPr/>
          </p:nvSpPr>
          <p:spPr bwMode="auto">
            <a:xfrm>
              <a:off x="2852" y="1153"/>
              <a:ext cx="18" cy="25"/>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46" name="Rectangle 144"/>
            <p:cNvSpPr>
              <a:spLocks noChangeArrowheads="1"/>
            </p:cNvSpPr>
            <p:nvPr/>
          </p:nvSpPr>
          <p:spPr bwMode="auto">
            <a:xfrm>
              <a:off x="2869" y="1153"/>
              <a:ext cx="245" cy="25"/>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47" name="Rectangle 145"/>
            <p:cNvSpPr>
              <a:spLocks noChangeArrowheads="1"/>
            </p:cNvSpPr>
            <p:nvPr/>
          </p:nvSpPr>
          <p:spPr bwMode="auto">
            <a:xfrm>
              <a:off x="3112" y="1153"/>
              <a:ext cx="20" cy="25"/>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48" name="Rectangle 146"/>
            <p:cNvSpPr>
              <a:spLocks noChangeArrowheads="1"/>
            </p:cNvSpPr>
            <p:nvPr/>
          </p:nvSpPr>
          <p:spPr bwMode="auto">
            <a:xfrm>
              <a:off x="3131" y="1153"/>
              <a:ext cx="243" cy="25"/>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49" name="Rectangle 147"/>
            <p:cNvSpPr>
              <a:spLocks noChangeArrowheads="1"/>
            </p:cNvSpPr>
            <p:nvPr/>
          </p:nvSpPr>
          <p:spPr bwMode="auto">
            <a:xfrm>
              <a:off x="3374" y="1153"/>
              <a:ext cx="18" cy="25"/>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50" name="Rectangle 148"/>
            <p:cNvSpPr>
              <a:spLocks noChangeArrowheads="1"/>
            </p:cNvSpPr>
            <p:nvPr/>
          </p:nvSpPr>
          <p:spPr bwMode="auto">
            <a:xfrm>
              <a:off x="3391" y="1153"/>
              <a:ext cx="244" cy="25"/>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51" name="Rectangle 149"/>
            <p:cNvSpPr>
              <a:spLocks noChangeArrowheads="1"/>
            </p:cNvSpPr>
            <p:nvPr/>
          </p:nvSpPr>
          <p:spPr bwMode="auto">
            <a:xfrm>
              <a:off x="3635" y="1153"/>
              <a:ext cx="17" cy="25"/>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52" name="Rectangle 150"/>
            <p:cNvSpPr>
              <a:spLocks noChangeArrowheads="1"/>
            </p:cNvSpPr>
            <p:nvPr/>
          </p:nvSpPr>
          <p:spPr bwMode="auto">
            <a:xfrm>
              <a:off x="3652" y="1153"/>
              <a:ext cx="244" cy="25"/>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53" name="Rectangle 151"/>
            <p:cNvSpPr>
              <a:spLocks noChangeArrowheads="1"/>
            </p:cNvSpPr>
            <p:nvPr/>
          </p:nvSpPr>
          <p:spPr bwMode="auto">
            <a:xfrm>
              <a:off x="3896" y="1153"/>
              <a:ext cx="17" cy="25"/>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54" name="Rectangle 152"/>
            <p:cNvSpPr>
              <a:spLocks noChangeArrowheads="1"/>
            </p:cNvSpPr>
            <p:nvPr/>
          </p:nvSpPr>
          <p:spPr bwMode="auto">
            <a:xfrm>
              <a:off x="1763" y="1178"/>
              <a:ext cx="18" cy="125"/>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55" name="Rectangle 153"/>
            <p:cNvSpPr>
              <a:spLocks noChangeArrowheads="1"/>
            </p:cNvSpPr>
            <p:nvPr/>
          </p:nvSpPr>
          <p:spPr bwMode="auto">
            <a:xfrm>
              <a:off x="1780" y="1178"/>
              <a:ext cx="115" cy="125"/>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56" name="Rectangle 154"/>
            <p:cNvSpPr>
              <a:spLocks noChangeArrowheads="1"/>
            </p:cNvSpPr>
            <p:nvPr/>
          </p:nvSpPr>
          <p:spPr bwMode="auto">
            <a:xfrm>
              <a:off x="1894" y="1178"/>
              <a:ext cx="18" cy="125"/>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57" name="Rectangle 155"/>
            <p:cNvSpPr>
              <a:spLocks noChangeArrowheads="1"/>
            </p:cNvSpPr>
            <p:nvPr/>
          </p:nvSpPr>
          <p:spPr bwMode="auto">
            <a:xfrm>
              <a:off x="1911" y="1178"/>
              <a:ext cx="94" cy="125"/>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58" name="Rectangle 156"/>
            <p:cNvSpPr>
              <a:spLocks noChangeArrowheads="1"/>
            </p:cNvSpPr>
            <p:nvPr/>
          </p:nvSpPr>
          <p:spPr bwMode="auto">
            <a:xfrm>
              <a:off x="2004" y="1178"/>
              <a:ext cx="18" cy="125"/>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59" name="Rectangle 157"/>
            <p:cNvSpPr>
              <a:spLocks noChangeArrowheads="1"/>
            </p:cNvSpPr>
            <p:nvPr/>
          </p:nvSpPr>
          <p:spPr bwMode="auto">
            <a:xfrm>
              <a:off x="2021" y="1178"/>
              <a:ext cx="75" cy="125"/>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60" name="Rectangle 158"/>
            <p:cNvSpPr>
              <a:spLocks noChangeArrowheads="1"/>
            </p:cNvSpPr>
            <p:nvPr/>
          </p:nvSpPr>
          <p:spPr bwMode="auto">
            <a:xfrm>
              <a:off x="2094" y="1178"/>
              <a:ext cx="20" cy="125"/>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61" name="Rectangle 159"/>
            <p:cNvSpPr>
              <a:spLocks noChangeArrowheads="1"/>
            </p:cNvSpPr>
            <p:nvPr/>
          </p:nvSpPr>
          <p:spPr bwMode="auto">
            <a:xfrm>
              <a:off x="2113" y="1178"/>
              <a:ext cx="89" cy="125"/>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62" name="Rectangle 160"/>
            <p:cNvSpPr>
              <a:spLocks noChangeArrowheads="1"/>
            </p:cNvSpPr>
            <p:nvPr/>
          </p:nvSpPr>
          <p:spPr bwMode="auto">
            <a:xfrm>
              <a:off x="2200" y="1178"/>
              <a:ext cx="19" cy="125"/>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63" name="Rectangle 161"/>
            <p:cNvSpPr>
              <a:spLocks noChangeArrowheads="1"/>
            </p:cNvSpPr>
            <p:nvPr/>
          </p:nvSpPr>
          <p:spPr bwMode="auto">
            <a:xfrm>
              <a:off x="2217" y="1178"/>
              <a:ext cx="114" cy="125"/>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64" name="Rectangle 162"/>
            <p:cNvSpPr>
              <a:spLocks noChangeArrowheads="1"/>
            </p:cNvSpPr>
            <p:nvPr/>
          </p:nvSpPr>
          <p:spPr bwMode="auto">
            <a:xfrm>
              <a:off x="2331" y="1178"/>
              <a:ext cx="18" cy="125"/>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65" name="Rectangle 163"/>
            <p:cNvSpPr>
              <a:spLocks noChangeArrowheads="1"/>
            </p:cNvSpPr>
            <p:nvPr/>
          </p:nvSpPr>
          <p:spPr bwMode="auto">
            <a:xfrm>
              <a:off x="2348" y="1178"/>
              <a:ext cx="114" cy="125"/>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66" name="Rectangle 164"/>
            <p:cNvSpPr>
              <a:spLocks noChangeArrowheads="1"/>
            </p:cNvSpPr>
            <p:nvPr/>
          </p:nvSpPr>
          <p:spPr bwMode="auto">
            <a:xfrm>
              <a:off x="2461" y="1178"/>
              <a:ext cx="18" cy="125"/>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67" name="Rectangle 165"/>
            <p:cNvSpPr>
              <a:spLocks noChangeArrowheads="1"/>
            </p:cNvSpPr>
            <p:nvPr/>
          </p:nvSpPr>
          <p:spPr bwMode="auto">
            <a:xfrm>
              <a:off x="2478" y="1178"/>
              <a:ext cx="114" cy="125"/>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68" name="Rectangle 166"/>
            <p:cNvSpPr>
              <a:spLocks noChangeArrowheads="1"/>
            </p:cNvSpPr>
            <p:nvPr/>
          </p:nvSpPr>
          <p:spPr bwMode="auto">
            <a:xfrm>
              <a:off x="2592" y="1178"/>
              <a:ext cx="17" cy="125"/>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69" name="Rectangle 167"/>
            <p:cNvSpPr>
              <a:spLocks noChangeArrowheads="1"/>
            </p:cNvSpPr>
            <p:nvPr/>
          </p:nvSpPr>
          <p:spPr bwMode="auto">
            <a:xfrm>
              <a:off x="2609" y="1178"/>
              <a:ext cx="113" cy="125"/>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70" name="Rectangle 168"/>
            <p:cNvSpPr>
              <a:spLocks noChangeArrowheads="1"/>
            </p:cNvSpPr>
            <p:nvPr/>
          </p:nvSpPr>
          <p:spPr bwMode="auto">
            <a:xfrm>
              <a:off x="2722" y="1178"/>
              <a:ext cx="18" cy="125"/>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71" name="Rectangle 169"/>
            <p:cNvSpPr>
              <a:spLocks noChangeArrowheads="1"/>
            </p:cNvSpPr>
            <p:nvPr/>
          </p:nvSpPr>
          <p:spPr bwMode="auto">
            <a:xfrm>
              <a:off x="2739" y="1178"/>
              <a:ext cx="114" cy="125"/>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72" name="Rectangle 170"/>
            <p:cNvSpPr>
              <a:spLocks noChangeArrowheads="1"/>
            </p:cNvSpPr>
            <p:nvPr/>
          </p:nvSpPr>
          <p:spPr bwMode="auto">
            <a:xfrm>
              <a:off x="2852" y="1178"/>
              <a:ext cx="18" cy="125"/>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73" name="Rectangle 171"/>
            <p:cNvSpPr>
              <a:spLocks noChangeArrowheads="1"/>
            </p:cNvSpPr>
            <p:nvPr/>
          </p:nvSpPr>
          <p:spPr bwMode="auto">
            <a:xfrm>
              <a:off x="2869" y="1178"/>
              <a:ext cx="115" cy="125"/>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74" name="Rectangle 172"/>
            <p:cNvSpPr>
              <a:spLocks noChangeArrowheads="1"/>
            </p:cNvSpPr>
            <p:nvPr/>
          </p:nvSpPr>
          <p:spPr bwMode="auto">
            <a:xfrm>
              <a:off x="2983" y="1178"/>
              <a:ext cx="18" cy="125"/>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75" name="Rectangle 173"/>
            <p:cNvSpPr>
              <a:spLocks noChangeArrowheads="1"/>
            </p:cNvSpPr>
            <p:nvPr/>
          </p:nvSpPr>
          <p:spPr bwMode="auto">
            <a:xfrm>
              <a:off x="3000" y="1178"/>
              <a:ext cx="114" cy="125"/>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76" name="Rectangle 174"/>
            <p:cNvSpPr>
              <a:spLocks noChangeArrowheads="1"/>
            </p:cNvSpPr>
            <p:nvPr/>
          </p:nvSpPr>
          <p:spPr bwMode="auto">
            <a:xfrm>
              <a:off x="3112" y="1178"/>
              <a:ext cx="20" cy="125"/>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77" name="Rectangle 175"/>
            <p:cNvSpPr>
              <a:spLocks noChangeArrowheads="1"/>
            </p:cNvSpPr>
            <p:nvPr/>
          </p:nvSpPr>
          <p:spPr bwMode="auto">
            <a:xfrm>
              <a:off x="3131" y="1178"/>
              <a:ext cx="114" cy="125"/>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78" name="Rectangle 176"/>
            <p:cNvSpPr>
              <a:spLocks noChangeArrowheads="1"/>
            </p:cNvSpPr>
            <p:nvPr/>
          </p:nvSpPr>
          <p:spPr bwMode="auto">
            <a:xfrm>
              <a:off x="3243" y="1178"/>
              <a:ext cx="19" cy="125"/>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79" name="Rectangle 177"/>
            <p:cNvSpPr>
              <a:spLocks noChangeArrowheads="1"/>
            </p:cNvSpPr>
            <p:nvPr/>
          </p:nvSpPr>
          <p:spPr bwMode="auto">
            <a:xfrm>
              <a:off x="3260" y="1178"/>
              <a:ext cx="114" cy="125"/>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80" name="Rectangle 178"/>
            <p:cNvSpPr>
              <a:spLocks noChangeArrowheads="1"/>
            </p:cNvSpPr>
            <p:nvPr/>
          </p:nvSpPr>
          <p:spPr bwMode="auto">
            <a:xfrm>
              <a:off x="3374" y="1178"/>
              <a:ext cx="18" cy="125"/>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81" name="Rectangle 179"/>
            <p:cNvSpPr>
              <a:spLocks noChangeArrowheads="1"/>
            </p:cNvSpPr>
            <p:nvPr/>
          </p:nvSpPr>
          <p:spPr bwMode="auto">
            <a:xfrm>
              <a:off x="3391" y="1178"/>
              <a:ext cx="114" cy="125"/>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82" name="Rectangle 180"/>
            <p:cNvSpPr>
              <a:spLocks noChangeArrowheads="1"/>
            </p:cNvSpPr>
            <p:nvPr/>
          </p:nvSpPr>
          <p:spPr bwMode="auto">
            <a:xfrm>
              <a:off x="3504" y="1178"/>
              <a:ext cx="18" cy="125"/>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83" name="Rectangle 181"/>
            <p:cNvSpPr>
              <a:spLocks noChangeArrowheads="1"/>
            </p:cNvSpPr>
            <p:nvPr/>
          </p:nvSpPr>
          <p:spPr bwMode="auto">
            <a:xfrm>
              <a:off x="3521" y="1178"/>
              <a:ext cx="114" cy="125"/>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84" name="Rectangle 182"/>
            <p:cNvSpPr>
              <a:spLocks noChangeArrowheads="1"/>
            </p:cNvSpPr>
            <p:nvPr/>
          </p:nvSpPr>
          <p:spPr bwMode="auto">
            <a:xfrm>
              <a:off x="3635" y="1178"/>
              <a:ext cx="17" cy="125"/>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85" name="Rectangle 183"/>
            <p:cNvSpPr>
              <a:spLocks noChangeArrowheads="1"/>
            </p:cNvSpPr>
            <p:nvPr/>
          </p:nvSpPr>
          <p:spPr bwMode="auto">
            <a:xfrm>
              <a:off x="3652" y="1178"/>
              <a:ext cx="114" cy="125"/>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86" name="Rectangle 184"/>
            <p:cNvSpPr>
              <a:spLocks noChangeArrowheads="1"/>
            </p:cNvSpPr>
            <p:nvPr/>
          </p:nvSpPr>
          <p:spPr bwMode="auto">
            <a:xfrm>
              <a:off x="3765" y="1178"/>
              <a:ext cx="18" cy="125"/>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87" name="Rectangle 185"/>
            <p:cNvSpPr>
              <a:spLocks noChangeArrowheads="1"/>
            </p:cNvSpPr>
            <p:nvPr/>
          </p:nvSpPr>
          <p:spPr bwMode="auto">
            <a:xfrm>
              <a:off x="3783" y="1178"/>
              <a:ext cx="113" cy="125"/>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88" name="Rectangle 186"/>
            <p:cNvSpPr>
              <a:spLocks noChangeArrowheads="1"/>
            </p:cNvSpPr>
            <p:nvPr/>
          </p:nvSpPr>
          <p:spPr bwMode="auto">
            <a:xfrm>
              <a:off x="3896" y="1178"/>
              <a:ext cx="17" cy="125"/>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89" name="Rectangle 187"/>
            <p:cNvSpPr>
              <a:spLocks noChangeArrowheads="1"/>
            </p:cNvSpPr>
            <p:nvPr/>
          </p:nvSpPr>
          <p:spPr bwMode="auto">
            <a:xfrm>
              <a:off x="1763" y="1302"/>
              <a:ext cx="18" cy="8"/>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90" name="Rectangle 188"/>
            <p:cNvSpPr>
              <a:spLocks noChangeArrowheads="1"/>
            </p:cNvSpPr>
            <p:nvPr/>
          </p:nvSpPr>
          <p:spPr bwMode="auto">
            <a:xfrm>
              <a:off x="1780" y="1302"/>
              <a:ext cx="115" cy="8"/>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91" name="Rectangle 189"/>
            <p:cNvSpPr>
              <a:spLocks noChangeArrowheads="1"/>
            </p:cNvSpPr>
            <p:nvPr/>
          </p:nvSpPr>
          <p:spPr bwMode="auto">
            <a:xfrm>
              <a:off x="1894" y="1302"/>
              <a:ext cx="18" cy="8"/>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92" name="Rectangle 190"/>
            <p:cNvSpPr>
              <a:spLocks noChangeArrowheads="1"/>
            </p:cNvSpPr>
            <p:nvPr/>
          </p:nvSpPr>
          <p:spPr bwMode="auto">
            <a:xfrm>
              <a:off x="1911" y="1302"/>
              <a:ext cx="185" cy="8"/>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93" name="Rectangle 191"/>
            <p:cNvSpPr>
              <a:spLocks noChangeArrowheads="1"/>
            </p:cNvSpPr>
            <p:nvPr/>
          </p:nvSpPr>
          <p:spPr bwMode="auto">
            <a:xfrm>
              <a:off x="2094" y="1302"/>
              <a:ext cx="20" cy="8"/>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94" name="Rectangle 192"/>
            <p:cNvSpPr>
              <a:spLocks noChangeArrowheads="1"/>
            </p:cNvSpPr>
            <p:nvPr/>
          </p:nvSpPr>
          <p:spPr bwMode="auto">
            <a:xfrm>
              <a:off x="2113" y="1302"/>
              <a:ext cx="89" cy="8"/>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95" name="Rectangle 193"/>
            <p:cNvSpPr>
              <a:spLocks noChangeArrowheads="1"/>
            </p:cNvSpPr>
            <p:nvPr/>
          </p:nvSpPr>
          <p:spPr bwMode="auto">
            <a:xfrm>
              <a:off x="2200" y="1302"/>
              <a:ext cx="19" cy="8"/>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96" name="Rectangle 194"/>
            <p:cNvSpPr>
              <a:spLocks noChangeArrowheads="1"/>
            </p:cNvSpPr>
            <p:nvPr/>
          </p:nvSpPr>
          <p:spPr bwMode="auto">
            <a:xfrm>
              <a:off x="2217" y="1302"/>
              <a:ext cx="114" cy="8"/>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97" name="Rectangle 195"/>
            <p:cNvSpPr>
              <a:spLocks noChangeArrowheads="1"/>
            </p:cNvSpPr>
            <p:nvPr/>
          </p:nvSpPr>
          <p:spPr bwMode="auto">
            <a:xfrm>
              <a:off x="2331" y="1302"/>
              <a:ext cx="18" cy="8"/>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98" name="Rectangle 196"/>
            <p:cNvSpPr>
              <a:spLocks noChangeArrowheads="1"/>
            </p:cNvSpPr>
            <p:nvPr/>
          </p:nvSpPr>
          <p:spPr bwMode="auto">
            <a:xfrm>
              <a:off x="2348" y="1302"/>
              <a:ext cx="114" cy="8"/>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199" name="Rectangle 197"/>
            <p:cNvSpPr>
              <a:spLocks noChangeArrowheads="1"/>
            </p:cNvSpPr>
            <p:nvPr/>
          </p:nvSpPr>
          <p:spPr bwMode="auto">
            <a:xfrm>
              <a:off x="2461" y="1302"/>
              <a:ext cx="18" cy="8"/>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00" name="Rectangle 198"/>
            <p:cNvSpPr>
              <a:spLocks noChangeArrowheads="1"/>
            </p:cNvSpPr>
            <p:nvPr/>
          </p:nvSpPr>
          <p:spPr bwMode="auto">
            <a:xfrm>
              <a:off x="2478" y="1302"/>
              <a:ext cx="114" cy="8"/>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01" name="Rectangle 199"/>
            <p:cNvSpPr>
              <a:spLocks noChangeArrowheads="1"/>
            </p:cNvSpPr>
            <p:nvPr/>
          </p:nvSpPr>
          <p:spPr bwMode="auto">
            <a:xfrm>
              <a:off x="2592" y="1302"/>
              <a:ext cx="17" cy="8"/>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02" name="Rectangle 200"/>
            <p:cNvSpPr>
              <a:spLocks noChangeArrowheads="1"/>
            </p:cNvSpPr>
            <p:nvPr/>
          </p:nvSpPr>
          <p:spPr bwMode="auto">
            <a:xfrm>
              <a:off x="2609" y="1302"/>
              <a:ext cx="113" cy="8"/>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03" name="Rectangle 201"/>
            <p:cNvSpPr>
              <a:spLocks noChangeArrowheads="1"/>
            </p:cNvSpPr>
            <p:nvPr/>
          </p:nvSpPr>
          <p:spPr bwMode="auto">
            <a:xfrm>
              <a:off x="2722" y="1302"/>
              <a:ext cx="18" cy="8"/>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04" name="Rectangle 202"/>
            <p:cNvSpPr>
              <a:spLocks noChangeArrowheads="1"/>
            </p:cNvSpPr>
            <p:nvPr/>
          </p:nvSpPr>
          <p:spPr bwMode="auto">
            <a:xfrm>
              <a:off x="2739" y="1302"/>
              <a:ext cx="114" cy="8"/>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05" name="Rectangle 203"/>
            <p:cNvSpPr>
              <a:spLocks noChangeArrowheads="1"/>
            </p:cNvSpPr>
            <p:nvPr/>
          </p:nvSpPr>
          <p:spPr bwMode="auto">
            <a:xfrm>
              <a:off x="2852" y="1302"/>
              <a:ext cx="18" cy="8"/>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06" name="Rectangle 204"/>
            <p:cNvSpPr>
              <a:spLocks noChangeArrowheads="1"/>
            </p:cNvSpPr>
            <p:nvPr/>
          </p:nvSpPr>
          <p:spPr bwMode="auto">
            <a:xfrm>
              <a:off x="2869" y="1302"/>
              <a:ext cx="115" cy="8"/>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07" name="Rectangle 205"/>
            <p:cNvSpPr>
              <a:spLocks noChangeArrowheads="1"/>
            </p:cNvSpPr>
            <p:nvPr/>
          </p:nvSpPr>
          <p:spPr bwMode="auto">
            <a:xfrm>
              <a:off x="2983" y="1302"/>
              <a:ext cx="18" cy="8"/>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08" name="Rectangle 206"/>
            <p:cNvSpPr>
              <a:spLocks noChangeArrowheads="1"/>
            </p:cNvSpPr>
            <p:nvPr/>
          </p:nvSpPr>
          <p:spPr bwMode="auto">
            <a:xfrm>
              <a:off x="3000" y="1302"/>
              <a:ext cx="114" cy="8"/>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09" name="Rectangle 207"/>
            <p:cNvSpPr>
              <a:spLocks noChangeArrowheads="1"/>
            </p:cNvSpPr>
            <p:nvPr/>
          </p:nvSpPr>
          <p:spPr bwMode="auto">
            <a:xfrm>
              <a:off x="3112" y="1302"/>
              <a:ext cx="20" cy="8"/>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10" name="Rectangle 208"/>
            <p:cNvSpPr>
              <a:spLocks noChangeArrowheads="1"/>
            </p:cNvSpPr>
            <p:nvPr/>
          </p:nvSpPr>
          <p:spPr bwMode="auto">
            <a:xfrm>
              <a:off x="3131" y="1302"/>
              <a:ext cx="114" cy="8"/>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11" name="Rectangle 209"/>
            <p:cNvSpPr>
              <a:spLocks noChangeArrowheads="1"/>
            </p:cNvSpPr>
            <p:nvPr/>
          </p:nvSpPr>
          <p:spPr bwMode="auto">
            <a:xfrm>
              <a:off x="3243" y="1302"/>
              <a:ext cx="19" cy="8"/>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12" name="Rectangle 210"/>
            <p:cNvSpPr>
              <a:spLocks noChangeArrowheads="1"/>
            </p:cNvSpPr>
            <p:nvPr/>
          </p:nvSpPr>
          <p:spPr bwMode="auto">
            <a:xfrm>
              <a:off x="3260" y="1302"/>
              <a:ext cx="114" cy="8"/>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13" name="Rectangle 211"/>
            <p:cNvSpPr>
              <a:spLocks noChangeArrowheads="1"/>
            </p:cNvSpPr>
            <p:nvPr/>
          </p:nvSpPr>
          <p:spPr bwMode="auto">
            <a:xfrm>
              <a:off x="3374" y="1302"/>
              <a:ext cx="18" cy="8"/>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14" name="Rectangle 212"/>
            <p:cNvSpPr>
              <a:spLocks noChangeArrowheads="1"/>
            </p:cNvSpPr>
            <p:nvPr/>
          </p:nvSpPr>
          <p:spPr bwMode="auto">
            <a:xfrm>
              <a:off x="3391" y="1302"/>
              <a:ext cx="114" cy="8"/>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15" name="Rectangle 213"/>
            <p:cNvSpPr>
              <a:spLocks noChangeArrowheads="1"/>
            </p:cNvSpPr>
            <p:nvPr/>
          </p:nvSpPr>
          <p:spPr bwMode="auto">
            <a:xfrm>
              <a:off x="3504" y="1302"/>
              <a:ext cx="18" cy="8"/>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16" name="Rectangle 214"/>
            <p:cNvSpPr>
              <a:spLocks noChangeArrowheads="1"/>
            </p:cNvSpPr>
            <p:nvPr/>
          </p:nvSpPr>
          <p:spPr bwMode="auto">
            <a:xfrm>
              <a:off x="3521" y="1302"/>
              <a:ext cx="114" cy="8"/>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17" name="Rectangle 215"/>
            <p:cNvSpPr>
              <a:spLocks noChangeArrowheads="1"/>
            </p:cNvSpPr>
            <p:nvPr/>
          </p:nvSpPr>
          <p:spPr bwMode="auto">
            <a:xfrm>
              <a:off x="3635" y="1302"/>
              <a:ext cx="17" cy="8"/>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18" name="Rectangle 216"/>
            <p:cNvSpPr>
              <a:spLocks noChangeArrowheads="1"/>
            </p:cNvSpPr>
            <p:nvPr/>
          </p:nvSpPr>
          <p:spPr bwMode="auto">
            <a:xfrm>
              <a:off x="3652" y="1302"/>
              <a:ext cx="114" cy="8"/>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19" name="Rectangle 217"/>
            <p:cNvSpPr>
              <a:spLocks noChangeArrowheads="1"/>
            </p:cNvSpPr>
            <p:nvPr/>
          </p:nvSpPr>
          <p:spPr bwMode="auto">
            <a:xfrm>
              <a:off x="3765" y="1302"/>
              <a:ext cx="148" cy="8"/>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20" name="Rectangle 218"/>
            <p:cNvSpPr>
              <a:spLocks noChangeArrowheads="1"/>
            </p:cNvSpPr>
            <p:nvPr/>
          </p:nvSpPr>
          <p:spPr bwMode="auto">
            <a:xfrm>
              <a:off x="1763" y="1310"/>
              <a:ext cx="18" cy="50"/>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21" name="Rectangle 219"/>
            <p:cNvSpPr>
              <a:spLocks noChangeArrowheads="1"/>
            </p:cNvSpPr>
            <p:nvPr/>
          </p:nvSpPr>
          <p:spPr bwMode="auto">
            <a:xfrm>
              <a:off x="1780" y="1310"/>
              <a:ext cx="115" cy="50"/>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22" name="Rectangle 220"/>
            <p:cNvSpPr>
              <a:spLocks noChangeArrowheads="1"/>
            </p:cNvSpPr>
            <p:nvPr/>
          </p:nvSpPr>
          <p:spPr bwMode="auto">
            <a:xfrm>
              <a:off x="1894" y="1310"/>
              <a:ext cx="18" cy="50"/>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23" name="Rectangle 221"/>
            <p:cNvSpPr>
              <a:spLocks noChangeArrowheads="1"/>
            </p:cNvSpPr>
            <p:nvPr/>
          </p:nvSpPr>
          <p:spPr bwMode="auto">
            <a:xfrm>
              <a:off x="1911" y="1310"/>
              <a:ext cx="185" cy="50"/>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24" name="Rectangle 222"/>
            <p:cNvSpPr>
              <a:spLocks noChangeArrowheads="1"/>
            </p:cNvSpPr>
            <p:nvPr/>
          </p:nvSpPr>
          <p:spPr bwMode="auto">
            <a:xfrm>
              <a:off x="2094" y="1310"/>
              <a:ext cx="20" cy="50"/>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25" name="Rectangle 223"/>
            <p:cNvSpPr>
              <a:spLocks noChangeArrowheads="1"/>
            </p:cNvSpPr>
            <p:nvPr/>
          </p:nvSpPr>
          <p:spPr bwMode="auto">
            <a:xfrm>
              <a:off x="2113" y="1310"/>
              <a:ext cx="89" cy="50"/>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26" name="Rectangle 224"/>
            <p:cNvSpPr>
              <a:spLocks noChangeArrowheads="1"/>
            </p:cNvSpPr>
            <p:nvPr/>
          </p:nvSpPr>
          <p:spPr bwMode="auto">
            <a:xfrm>
              <a:off x="2200" y="1310"/>
              <a:ext cx="19" cy="50"/>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27" name="Rectangle 225"/>
            <p:cNvSpPr>
              <a:spLocks noChangeArrowheads="1"/>
            </p:cNvSpPr>
            <p:nvPr/>
          </p:nvSpPr>
          <p:spPr bwMode="auto">
            <a:xfrm>
              <a:off x="2217" y="1310"/>
              <a:ext cx="114" cy="50"/>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28" name="Rectangle 226"/>
            <p:cNvSpPr>
              <a:spLocks noChangeArrowheads="1"/>
            </p:cNvSpPr>
            <p:nvPr/>
          </p:nvSpPr>
          <p:spPr bwMode="auto">
            <a:xfrm>
              <a:off x="2331" y="1310"/>
              <a:ext cx="18" cy="50"/>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29" name="Rectangle 227"/>
            <p:cNvSpPr>
              <a:spLocks noChangeArrowheads="1"/>
            </p:cNvSpPr>
            <p:nvPr/>
          </p:nvSpPr>
          <p:spPr bwMode="auto">
            <a:xfrm>
              <a:off x="2348" y="1310"/>
              <a:ext cx="114" cy="50"/>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30" name="Rectangle 228"/>
            <p:cNvSpPr>
              <a:spLocks noChangeArrowheads="1"/>
            </p:cNvSpPr>
            <p:nvPr/>
          </p:nvSpPr>
          <p:spPr bwMode="auto">
            <a:xfrm>
              <a:off x="2461" y="1310"/>
              <a:ext cx="18" cy="50"/>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31" name="Rectangle 229"/>
            <p:cNvSpPr>
              <a:spLocks noChangeArrowheads="1"/>
            </p:cNvSpPr>
            <p:nvPr/>
          </p:nvSpPr>
          <p:spPr bwMode="auto">
            <a:xfrm>
              <a:off x="2478" y="1310"/>
              <a:ext cx="114" cy="50"/>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32" name="Rectangle 230"/>
            <p:cNvSpPr>
              <a:spLocks noChangeArrowheads="1"/>
            </p:cNvSpPr>
            <p:nvPr/>
          </p:nvSpPr>
          <p:spPr bwMode="auto">
            <a:xfrm>
              <a:off x="2592" y="1310"/>
              <a:ext cx="17" cy="50"/>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33" name="Rectangle 231"/>
            <p:cNvSpPr>
              <a:spLocks noChangeArrowheads="1"/>
            </p:cNvSpPr>
            <p:nvPr/>
          </p:nvSpPr>
          <p:spPr bwMode="auto">
            <a:xfrm>
              <a:off x="2609" y="1310"/>
              <a:ext cx="113" cy="50"/>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34" name="Rectangle 232"/>
            <p:cNvSpPr>
              <a:spLocks noChangeArrowheads="1"/>
            </p:cNvSpPr>
            <p:nvPr/>
          </p:nvSpPr>
          <p:spPr bwMode="auto">
            <a:xfrm>
              <a:off x="2722" y="1310"/>
              <a:ext cx="18" cy="50"/>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35" name="Rectangle 233"/>
            <p:cNvSpPr>
              <a:spLocks noChangeArrowheads="1"/>
            </p:cNvSpPr>
            <p:nvPr/>
          </p:nvSpPr>
          <p:spPr bwMode="auto">
            <a:xfrm>
              <a:off x="2739" y="1310"/>
              <a:ext cx="114" cy="50"/>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36" name="Rectangle 234"/>
            <p:cNvSpPr>
              <a:spLocks noChangeArrowheads="1"/>
            </p:cNvSpPr>
            <p:nvPr/>
          </p:nvSpPr>
          <p:spPr bwMode="auto">
            <a:xfrm>
              <a:off x="2852" y="1310"/>
              <a:ext cx="18" cy="50"/>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37" name="Rectangle 235"/>
            <p:cNvSpPr>
              <a:spLocks noChangeArrowheads="1"/>
            </p:cNvSpPr>
            <p:nvPr/>
          </p:nvSpPr>
          <p:spPr bwMode="auto">
            <a:xfrm>
              <a:off x="2869" y="1310"/>
              <a:ext cx="115" cy="50"/>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38" name="Rectangle 236"/>
            <p:cNvSpPr>
              <a:spLocks noChangeArrowheads="1"/>
            </p:cNvSpPr>
            <p:nvPr/>
          </p:nvSpPr>
          <p:spPr bwMode="auto">
            <a:xfrm>
              <a:off x="2983" y="1310"/>
              <a:ext cx="18" cy="50"/>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39" name="Rectangle 237"/>
            <p:cNvSpPr>
              <a:spLocks noChangeArrowheads="1"/>
            </p:cNvSpPr>
            <p:nvPr/>
          </p:nvSpPr>
          <p:spPr bwMode="auto">
            <a:xfrm>
              <a:off x="3000" y="1310"/>
              <a:ext cx="114" cy="50"/>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40" name="Rectangle 238"/>
            <p:cNvSpPr>
              <a:spLocks noChangeArrowheads="1"/>
            </p:cNvSpPr>
            <p:nvPr/>
          </p:nvSpPr>
          <p:spPr bwMode="auto">
            <a:xfrm>
              <a:off x="3112" y="1310"/>
              <a:ext cx="20" cy="50"/>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41" name="Rectangle 239"/>
            <p:cNvSpPr>
              <a:spLocks noChangeArrowheads="1"/>
            </p:cNvSpPr>
            <p:nvPr/>
          </p:nvSpPr>
          <p:spPr bwMode="auto">
            <a:xfrm>
              <a:off x="3131" y="1310"/>
              <a:ext cx="114" cy="50"/>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42" name="Rectangle 240"/>
            <p:cNvSpPr>
              <a:spLocks noChangeArrowheads="1"/>
            </p:cNvSpPr>
            <p:nvPr/>
          </p:nvSpPr>
          <p:spPr bwMode="auto">
            <a:xfrm>
              <a:off x="3243" y="1310"/>
              <a:ext cx="19" cy="50"/>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43" name="Rectangle 241"/>
            <p:cNvSpPr>
              <a:spLocks noChangeArrowheads="1"/>
            </p:cNvSpPr>
            <p:nvPr/>
          </p:nvSpPr>
          <p:spPr bwMode="auto">
            <a:xfrm>
              <a:off x="3260" y="1310"/>
              <a:ext cx="114" cy="50"/>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44" name="Rectangle 242"/>
            <p:cNvSpPr>
              <a:spLocks noChangeArrowheads="1"/>
            </p:cNvSpPr>
            <p:nvPr/>
          </p:nvSpPr>
          <p:spPr bwMode="auto">
            <a:xfrm>
              <a:off x="3374" y="1310"/>
              <a:ext cx="18" cy="50"/>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45" name="Rectangle 243"/>
            <p:cNvSpPr>
              <a:spLocks noChangeArrowheads="1"/>
            </p:cNvSpPr>
            <p:nvPr/>
          </p:nvSpPr>
          <p:spPr bwMode="auto">
            <a:xfrm>
              <a:off x="3391" y="1310"/>
              <a:ext cx="114" cy="50"/>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46" name="Rectangle 244"/>
            <p:cNvSpPr>
              <a:spLocks noChangeArrowheads="1"/>
            </p:cNvSpPr>
            <p:nvPr/>
          </p:nvSpPr>
          <p:spPr bwMode="auto">
            <a:xfrm>
              <a:off x="3504" y="1310"/>
              <a:ext cx="18" cy="50"/>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47" name="Rectangle 245"/>
            <p:cNvSpPr>
              <a:spLocks noChangeArrowheads="1"/>
            </p:cNvSpPr>
            <p:nvPr/>
          </p:nvSpPr>
          <p:spPr bwMode="auto">
            <a:xfrm>
              <a:off x="3521" y="1310"/>
              <a:ext cx="114" cy="50"/>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48" name="Rectangle 246"/>
            <p:cNvSpPr>
              <a:spLocks noChangeArrowheads="1"/>
            </p:cNvSpPr>
            <p:nvPr/>
          </p:nvSpPr>
          <p:spPr bwMode="auto">
            <a:xfrm>
              <a:off x="3635" y="1310"/>
              <a:ext cx="17" cy="50"/>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49" name="Rectangle 247"/>
            <p:cNvSpPr>
              <a:spLocks noChangeArrowheads="1"/>
            </p:cNvSpPr>
            <p:nvPr/>
          </p:nvSpPr>
          <p:spPr bwMode="auto">
            <a:xfrm>
              <a:off x="3652" y="1310"/>
              <a:ext cx="114" cy="50"/>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50" name="Rectangle 248"/>
            <p:cNvSpPr>
              <a:spLocks noChangeArrowheads="1"/>
            </p:cNvSpPr>
            <p:nvPr/>
          </p:nvSpPr>
          <p:spPr bwMode="auto">
            <a:xfrm>
              <a:off x="3765" y="1310"/>
              <a:ext cx="18" cy="50"/>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51" name="Rectangle 249"/>
            <p:cNvSpPr>
              <a:spLocks noChangeArrowheads="1"/>
            </p:cNvSpPr>
            <p:nvPr/>
          </p:nvSpPr>
          <p:spPr bwMode="auto">
            <a:xfrm>
              <a:off x="1763" y="1360"/>
              <a:ext cx="18" cy="50"/>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52" name="Rectangle 250"/>
            <p:cNvSpPr>
              <a:spLocks noChangeArrowheads="1"/>
            </p:cNvSpPr>
            <p:nvPr/>
          </p:nvSpPr>
          <p:spPr bwMode="auto">
            <a:xfrm>
              <a:off x="1780" y="1360"/>
              <a:ext cx="115" cy="50"/>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53" name="Rectangle 251"/>
            <p:cNvSpPr>
              <a:spLocks noChangeArrowheads="1"/>
            </p:cNvSpPr>
            <p:nvPr/>
          </p:nvSpPr>
          <p:spPr bwMode="auto">
            <a:xfrm>
              <a:off x="1894" y="1360"/>
              <a:ext cx="18" cy="50"/>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54" name="Rectangle 252"/>
            <p:cNvSpPr>
              <a:spLocks noChangeArrowheads="1"/>
            </p:cNvSpPr>
            <p:nvPr/>
          </p:nvSpPr>
          <p:spPr bwMode="auto">
            <a:xfrm>
              <a:off x="1911" y="1360"/>
              <a:ext cx="94" cy="50"/>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55" name="Rectangle 253"/>
            <p:cNvSpPr>
              <a:spLocks noChangeArrowheads="1"/>
            </p:cNvSpPr>
            <p:nvPr/>
          </p:nvSpPr>
          <p:spPr bwMode="auto">
            <a:xfrm>
              <a:off x="2004" y="1360"/>
              <a:ext cx="18" cy="50"/>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56" name="Rectangle 254"/>
            <p:cNvSpPr>
              <a:spLocks noChangeArrowheads="1"/>
            </p:cNvSpPr>
            <p:nvPr/>
          </p:nvSpPr>
          <p:spPr bwMode="auto">
            <a:xfrm>
              <a:off x="2021" y="1360"/>
              <a:ext cx="75" cy="50"/>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57" name="Rectangle 255"/>
            <p:cNvSpPr>
              <a:spLocks noChangeArrowheads="1"/>
            </p:cNvSpPr>
            <p:nvPr/>
          </p:nvSpPr>
          <p:spPr bwMode="auto">
            <a:xfrm>
              <a:off x="2094" y="1360"/>
              <a:ext cx="20" cy="50"/>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58" name="Rectangle 256"/>
            <p:cNvSpPr>
              <a:spLocks noChangeArrowheads="1"/>
            </p:cNvSpPr>
            <p:nvPr/>
          </p:nvSpPr>
          <p:spPr bwMode="auto">
            <a:xfrm>
              <a:off x="2113" y="1360"/>
              <a:ext cx="89" cy="50"/>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59" name="Rectangle 257"/>
            <p:cNvSpPr>
              <a:spLocks noChangeArrowheads="1"/>
            </p:cNvSpPr>
            <p:nvPr/>
          </p:nvSpPr>
          <p:spPr bwMode="auto">
            <a:xfrm>
              <a:off x="2200" y="1360"/>
              <a:ext cx="19" cy="50"/>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60" name="Rectangle 258"/>
            <p:cNvSpPr>
              <a:spLocks noChangeArrowheads="1"/>
            </p:cNvSpPr>
            <p:nvPr/>
          </p:nvSpPr>
          <p:spPr bwMode="auto">
            <a:xfrm>
              <a:off x="2217" y="1360"/>
              <a:ext cx="114" cy="50"/>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61" name="Rectangle 259"/>
            <p:cNvSpPr>
              <a:spLocks noChangeArrowheads="1"/>
            </p:cNvSpPr>
            <p:nvPr/>
          </p:nvSpPr>
          <p:spPr bwMode="auto">
            <a:xfrm>
              <a:off x="2331" y="1360"/>
              <a:ext cx="18" cy="50"/>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62" name="Rectangle 260"/>
            <p:cNvSpPr>
              <a:spLocks noChangeArrowheads="1"/>
            </p:cNvSpPr>
            <p:nvPr/>
          </p:nvSpPr>
          <p:spPr bwMode="auto">
            <a:xfrm>
              <a:off x="2348" y="1360"/>
              <a:ext cx="114" cy="50"/>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63" name="Rectangle 261"/>
            <p:cNvSpPr>
              <a:spLocks noChangeArrowheads="1"/>
            </p:cNvSpPr>
            <p:nvPr/>
          </p:nvSpPr>
          <p:spPr bwMode="auto">
            <a:xfrm>
              <a:off x="2461" y="1360"/>
              <a:ext cx="18" cy="50"/>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64" name="Rectangle 262"/>
            <p:cNvSpPr>
              <a:spLocks noChangeArrowheads="1"/>
            </p:cNvSpPr>
            <p:nvPr/>
          </p:nvSpPr>
          <p:spPr bwMode="auto">
            <a:xfrm>
              <a:off x="2478" y="1360"/>
              <a:ext cx="114" cy="50"/>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65" name="Rectangle 263"/>
            <p:cNvSpPr>
              <a:spLocks noChangeArrowheads="1"/>
            </p:cNvSpPr>
            <p:nvPr/>
          </p:nvSpPr>
          <p:spPr bwMode="auto">
            <a:xfrm>
              <a:off x="2592" y="1360"/>
              <a:ext cx="17" cy="50"/>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66" name="Rectangle 264"/>
            <p:cNvSpPr>
              <a:spLocks noChangeArrowheads="1"/>
            </p:cNvSpPr>
            <p:nvPr/>
          </p:nvSpPr>
          <p:spPr bwMode="auto">
            <a:xfrm>
              <a:off x="2609" y="1360"/>
              <a:ext cx="113" cy="50"/>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67" name="Rectangle 265"/>
            <p:cNvSpPr>
              <a:spLocks noChangeArrowheads="1"/>
            </p:cNvSpPr>
            <p:nvPr/>
          </p:nvSpPr>
          <p:spPr bwMode="auto">
            <a:xfrm>
              <a:off x="2722" y="1360"/>
              <a:ext cx="18" cy="50"/>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68" name="Rectangle 266"/>
            <p:cNvSpPr>
              <a:spLocks noChangeArrowheads="1"/>
            </p:cNvSpPr>
            <p:nvPr/>
          </p:nvSpPr>
          <p:spPr bwMode="auto">
            <a:xfrm>
              <a:off x="2739" y="1360"/>
              <a:ext cx="114" cy="50"/>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69" name="Rectangle 267"/>
            <p:cNvSpPr>
              <a:spLocks noChangeArrowheads="1"/>
            </p:cNvSpPr>
            <p:nvPr/>
          </p:nvSpPr>
          <p:spPr bwMode="auto">
            <a:xfrm>
              <a:off x="2852" y="1360"/>
              <a:ext cx="18" cy="50"/>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70" name="Rectangle 268"/>
            <p:cNvSpPr>
              <a:spLocks noChangeArrowheads="1"/>
            </p:cNvSpPr>
            <p:nvPr/>
          </p:nvSpPr>
          <p:spPr bwMode="auto">
            <a:xfrm>
              <a:off x="2869" y="1360"/>
              <a:ext cx="115" cy="50"/>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71" name="Rectangle 269"/>
            <p:cNvSpPr>
              <a:spLocks noChangeArrowheads="1"/>
            </p:cNvSpPr>
            <p:nvPr/>
          </p:nvSpPr>
          <p:spPr bwMode="auto">
            <a:xfrm>
              <a:off x="2983" y="1360"/>
              <a:ext cx="18" cy="50"/>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72" name="Rectangle 270"/>
            <p:cNvSpPr>
              <a:spLocks noChangeArrowheads="1"/>
            </p:cNvSpPr>
            <p:nvPr/>
          </p:nvSpPr>
          <p:spPr bwMode="auto">
            <a:xfrm>
              <a:off x="3000" y="1360"/>
              <a:ext cx="114" cy="50"/>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73" name="Rectangle 271"/>
            <p:cNvSpPr>
              <a:spLocks noChangeArrowheads="1"/>
            </p:cNvSpPr>
            <p:nvPr/>
          </p:nvSpPr>
          <p:spPr bwMode="auto">
            <a:xfrm>
              <a:off x="3112" y="1360"/>
              <a:ext cx="20" cy="50"/>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74" name="Rectangle 272"/>
            <p:cNvSpPr>
              <a:spLocks noChangeArrowheads="1"/>
            </p:cNvSpPr>
            <p:nvPr/>
          </p:nvSpPr>
          <p:spPr bwMode="auto">
            <a:xfrm>
              <a:off x="3131" y="1360"/>
              <a:ext cx="114" cy="50"/>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75" name="Rectangle 273"/>
            <p:cNvSpPr>
              <a:spLocks noChangeArrowheads="1"/>
            </p:cNvSpPr>
            <p:nvPr/>
          </p:nvSpPr>
          <p:spPr bwMode="auto">
            <a:xfrm>
              <a:off x="3243" y="1360"/>
              <a:ext cx="19" cy="50"/>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76" name="Rectangle 274"/>
            <p:cNvSpPr>
              <a:spLocks noChangeArrowheads="1"/>
            </p:cNvSpPr>
            <p:nvPr/>
          </p:nvSpPr>
          <p:spPr bwMode="auto">
            <a:xfrm>
              <a:off x="3260" y="1360"/>
              <a:ext cx="114" cy="50"/>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77" name="Rectangle 275"/>
            <p:cNvSpPr>
              <a:spLocks noChangeArrowheads="1"/>
            </p:cNvSpPr>
            <p:nvPr/>
          </p:nvSpPr>
          <p:spPr bwMode="auto">
            <a:xfrm>
              <a:off x="3374" y="1360"/>
              <a:ext cx="18" cy="50"/>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78" name="Rectangle 276"/>
            <p:cNvSpPr>
              <a:spLocks noChangeArrowheads="1"/>
            </p:cNvSpPr>
            <p:nvPr/>
          </p:nvSpPr>
          <p:spPr bwMode="auto">
            <a:xfrm>
              <a:off x="3391" y="1360"/>
              <a:ext cx="114" cy="50"/>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79" name="Rectangle 277"/>
            <p:cNvSpPr>
              <a:spLocks noChangeArrowheads="1"/>
            </p:cNvSpPr>
            <p:nvPr/>
          </p:nvSpPr>
          <p:spPr bwMode="auto">
            <a:xfrm>
              <a:off x="3504" y="1360"/>
              <a:ext cx="18" cy="50"/>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80" name="Rectangle 278"/>
            <p:cNvSpPr>
              <a:spLocks noChangeArrowheads="1"/>
            </p:cNvSpPr>
            <p:nvPr/>
          </p:nvSpPr>
          <p:spPr bwMode="auto">
            <a:xfrm>
              <a:off x="3521" y="1360"/>
              <a:ext cx="114" cy="50"/>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81" name="Rectangle 279"/>
            <p:cNvSpPr>
              <a:spLocks noChangeArrowheads="1"/>
            </p:cNvSpPr>
            <p:nvPr/>
          </p:nvSpPr>
          <p:spPr bwMode="auto">
            <a:xfrm>
              <a:off x="3635" y="1360"/>
              <a:ext cx="17" cy="50"/>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82" name="Rectangle 280"/>
            <p:cNvSpPr>
              <a:spLocks noChangeArrowheads="1"/>
            </p:cNvSpPr>
            <p:nvPr/>
          </p:nvSpPr>
          <p:spPr bwMode="auto">
            <a:xfrm>
              <a:off x="3652" y="1360"/>
              <a:ext cx="114" cy="50"/>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83" name="Rectangle 281"/>
            <p:cNvSpPr>
              <a:spLocks noChangeArrowheads="1"/>
            </p:cNvSpPr>
            <p:nvPr/>
          </p:nvSpPr>
          <p:spPr bwMode="auto">
            <a:xfrm>
              <a:off x="3765" y="1360"/>
              <a:ext cx="18" cy="50"/>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84" name="Rectangle 282"/>
            <p:cNvSpPr>
              <a:spLocks noChangeArrowheads="1"/>
            </p:cNvSpPr>
            <p:nvPr/>
          </p:nvSpPr>
          <p:spPr bwMode="auto">
            <a:xfrm>
              <a:off x="1763" y="1409"/>
              <a:ext cx="259" cy="9"/>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85" name="Rectangle 283"/>
            <p:cNvSpPr>
              <a:spLocks noChangeArrowheads="1"/>
            </p:cNvSpPr>
            <p:nvPr/>
          </p:nvSpPr>
          <p:spPr bwMode="auto">
            <a:xfrm>
              <a:off x="2021" y="1409"/>
              <a:ext cx="75" cy="9"/>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86" name="Rectangle 284"/>
            <p:cNvSpPr>
              <a:spLocks noChangeArrowheads="1"/>
            </p:cNvSpPr>
            <p:nvPr/>
          </p:nvSpPr>
          <p:spPr bwMode="auto">
            <a:xfrm>
              <a:off x="2094" y="1409"/>
              <a:ext cx="20" cy="9"/>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87" name="Rectangle 285"/>
            <p:cNvSpPr>
              <a:spLocks noChangeArrowheads="1"/>
            </p:cNvSpPr>
            <p:nvPr/>
          </p:nvSpPr>
          <p:spPr bwMode="auto">
            <a:xfrm>
              <a:off x="2113" y="1409"/>
              <a:ext cx="89" cy="9"/>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88" name="Rectangle 286"/>
            <p:cNvSpPr>
              <a:spLocks noChangeArrowheads="1"/>
            </p:cNvSpPr>
            <p:nvPr/>
          </p:nvSpPr>
          <p:spPr bwMode="auto">
            <a:xfrm>
              <a:off x="2200" y="1409"/>
              <a:ext cx="19" cy="9"/>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89" name="Rectangle 287"/>
            <p:cNvSpPr>
              <a:spLocks noChangeArrowheads="1"/>
            </p:cNvSpPr>
            <p:nvPr/>
          </p:nvSpPr>
          <p:spPr bwMode="auto">
            <a:xfrm>
              <a:off x="2217" y="1409"/>
              <a:ext cx="114" cy="9"/>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90" name="Rectangle 288"/>
            <p:cNvSpPr>
              <a:spLocks noChangeArrowheads="1"/>
            </p:cNvSpPr>
            <p:nvPr/>
          </p:nvSpPr>
          <p:spPr bwMode="auto">
            <a:xfrm>
              <a:off x="2331" y="1409"/>
              <a:ext cx="18" cy="9"/>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91" name="Rectangle 289"/>
            <p:cNvSpPr>
              <a:spLocks noChangeArrowheads="1"/>
            </p:cNvSpPr>
            <p:nvPr/>
          </p:nvSpPr>
          <p:spPr bwMode="auto">
            <a:xfrm>
              <a:off x="2348" y="1409"/>
              <a:ext cx="114" cy="9"/>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92" name="Rectangle 290"/>
            <p:cNvSpPr>
              <a:spLocks noChangeArrowheads="1"/>
            </p:cNvSpPr>
            <p:nvPr/>
          </p:nvSpPr>
          <p:spPr bwMode="auto">
            <a:xfrm>
              <a:off x="2461" y="1409"/>
              <a:ext cx="18" cy="9"/>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93" name="Rectangle 291"/>
            <p:cNvSpPr>
              <a:spLocks noChangeArrowheads="1"/>
            </p:cNvSpPr>
            <p:nvPr/>
          </p:nvSpPr>
          <p:spPr bwMode="auto">
            <a:xfrm>
              <a:off x="2478" y="1409"/>
              <a:ext cx="114" cy="9"/>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94" name="Rectangle 292"/>
            <p:cNvSpPr>
              <a:spLocks noChangeArrowheads="1"/>
            </p:cNvSpPr>
            <p:nvPr/>
          </p:nvSpPr>
          <p:spPr bwMode="auto">
            <a:xfrm>
              <a:off x="2592" y="1409"/>
              <a:ext cx="17" cy="9"/>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95" name="Rectangle 293"/>
            <p:cNvSpPr>
              <a:spLocks noChangeArrowheads="1"/>
            </p:cNvSpPr>
            <p:nvPr/>
          </p:nvSpPr>
          <p:spPr bwMode="auto">
            <a:xfrm>
              <a:off x="2609" y="1409"/>
              <a:ext cx="113" cy="9"/>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96" name="Rectangle 294"/>
            <p:cNvSpPr>
              <a:spLocks noChangeArrowheads="1"/>
            </p:cNvSpPr>
            <p:nvPr/>
          </p:nvSpPr>
          <p:spPr bwMode="auto">
            <a:xfrm>
              <a:off x="2722" y="1409"/>
              <a:ext cx="18" cy="9"/>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97" name="Rectangle 295"/>
            <p:cNvSpPr>
              <a:spLocks noChangeArrowheads="1"/>
            </p:cNvSpPr>
            <p:nvPr/>
          </p:nvSpPr>
          <p:spPr bwMode="auto">
            <a:xfrm>
              <a:off x="2739" y="1409"/>
              <a:ext cx="114" cy="9"/>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98" name="Rectangle 296"/>
            <p:cNvSpPr>
              <a:spLocks noChangeArrowheads="1"/>
            </p:cNvSpPr>
            <p:nvPr/>
          </p:nvSpPr>
          <p:spPr bwMode="auto">
            <a:xfrm>
              <a:off x="2852" y="1409"/>
              <a:ext cx="18" cy="9"/>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99" name="Rectangle 297"/>
            <p:cNvSpPr>
              <a:spLocks noChangeArrowheads="1"/>
            </p:cNvSpPr>
            <p:nvPr/>
          </p:nvSpPr>
          <p:spPr bwMode="auto">
            <a:xfrm>
              <a:off x="2869" y="1409"/>
              <a:ext cx="115" cy="9"/>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00" name="Rectangle 298"/>
            <p:cNvSpPr>
              <a:spLocks noChangeArrowheads="1"/>
            </p:cNvSpPr>
            <p:nvPr/>
          </p:nvSpPr>
          <p:spPr bwMode="auto">
            <a:xfrm>
              <a:off x="2983" y="1409"/>
              <a:ext cx="18" cy="9"/>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01" name="Rectangle 299"/>
            <p:cNvSpPr>
              <a:spLocks noChangeArrowheads="1"/>
            </p:cNvSpPr>
            <p:nvPr/>
          </p:nvSpPr>
          <p:spPr bwMode="auto">
            <a:xfrm>
              <a:off x="3000" y="1409"/>
              <a:ext cx="114" cy="9"/>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02" name="Rectangle 300"/>
            <p:cNvSpPr>
              <a:spLocks noChangeArrowheads="1"/>
            </p:cNvSpPr>
            <p:nvPr/>
          </p:nvSpPr>
          <p:spPr bwMode="auto">
            <a:xfrm>
              <a:off x="3112" y="1409"/>
              <a:ext cx="20" cy="9"/>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03" name="Rectangle 301"/>
            <p:cNvSpPr>
              <a:spLocks noChangeArrowheads="1"/>
            </p:cNvSpPr>
            <p:nvPr/>
          </p:nvSpPr>
          <p:spPr bwMode="auto">
            <a:xfrm>
              <a:off x="3131" y="1409"/>
              <a:ext cx="114" cy="9"/>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04" name="Rectangle 302"/>
            <p:cNvSpPr>
              <a:spLocks noChangeArrowheads="1"/>
            </p:cNvSpPr>
            <p:nvPr/>
          </p:nvSpPr>
          <p:spPr bwMode="auto">
            <a:xfrm>
              <a:off x="3243" y="1409"/>
              <a:ext cx="19" cy="9"/>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05" name="Rectangle 303"/>
            <p:cNvSpPr>
              <a:spLocks noChangeArrowheads="1"/>
            </p:cNvSpPr>
            <p:nvPr/>
          </p:nvSpPr>
          <p:spPr bwMode="auto">
            <a:xfrm>
              <a:off x="3260" y="1409"/>
              <a:ext cx="114" cy="9"/>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06" name="Rectangle 304"/>
            <p:cNvSpPr>
              <a:spLocks noChangeArrowheads="1"/>
            </p:cNvSpPr>
            <p:nvPr/>
          </p:nvSpPr>
          <p:spPr bwMode="auto">
            <a:xfrm>
              <a:off x="3374" y="1409"/>
              <a:ext cx="18" cy="9"/>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07" name="Rectangle 305"/>
            <p:cNvSpPr>
              <a:spLocks noChangeArrowheads="1"/>
            </p:cNvSpPr>
            <p:nvPr/>
          </p:nvSpPr>
          <p:spPr bwMode="auto">
            <a:xfrm>
              <a:off x="3391" y="1409"/>
              <a:ext cx="114" cy="9"/>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08" name="Rectangle 306"/>
            <p:cNvSpPr>
              <a:spLocks noChangeArrowheads="1"/>
            </p:cNvSpPr>
            <p:nvPr/>
          </p:nvSpPr>
          <p:spPr bwMode="auto">
            <a:xfrm>
              <a:off x="3504" y="1409"/>
              <a:ext cx="18" cy="9"/>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09" name="Rectangle 307"/>
            <p:cNvSpPr>
              <a:spLocks noChangeArrowheads="1"/>
            </p:cNvSpPr>
            <p:nvPr/>
          </p:nvSpPr>
          <p:spPr bwMode="auto">
            <a:xfrm>
              <a:off x="3521" y="1409"/>
              <a:ext cx="114" cy="9"/>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10" name="Rectangle 308"/>
            <p:cNvSpPr>
              <a:spLocks noChangeArrowheads="1"/>
            </p:cNvSpPr>
            <p:nvPr/>
          </p:nvSpPr>
          <p:spPr bwMode="auto">
            <a:xfrm>
              <a:off x="3635" y="1409"/>
              <a:ext cx="17" cy="9"/>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11" name="Rectangle 309"/>
            <p:cNvSpPr>
              <a:spLocks noChangeArrowheads="1"/>
            </p:cNvSpPr>
            <p:nvPr/>
          </p:nvSpPr>
          <p:spPr bwMode="auto">
            <a:xfrm>
              <a:off x="3652" y="1409"/>
              <a:ext cx="114" cy="9"/>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12" name="Rectangle 310"/>
            <p:cNvSpPr>
              <a:spLocks noChangeArrowheads="1"/>
            </p:cNvSpPr>
            <p:nvPr/>
          </p:nvSpPr>
          <p:spPr bwMode="auto">
            <a:xfrm>
              <a:off x="3765" y="1409"/>
              <a:ext cx="18" cy="9"/>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13" name="Rectangle 311"/>
            <p:cNvSpPr>
              <a:spLocks noChangeArrowheads="1"/>
            </p:cNvSpPr>
            <p:nvPr/>
          </p:nvSpPr>
          <p:spPr bwMode="auto">
            <a:xfrm>
              <a:off x="2004" y="1417"/>
              <a:ext cx="18" cy="26"/>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14" name="Rectangle 312"/>
            <p:cNvSpPr>
              <a:spLocks noChangeArrowheads="1"/>
            </p:cNvSpPr>
            <p:nvPr/>
          </p:nvSpPr>
          <p:spPr bwMode="auto">
            <a:xfrm>
              <a:off x="2021" y="1417"/>
              <a:ext cx="75" cy="26"/>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15" name="Rectangle 313"/>
            <p:cNvSpPr>
              <a:spLocks noChangeArrowheads="1"/>
            </p:cNvSpPr>
            <p:nvPr/>
          </p:nvSpPr>
          <p:spPr bwMode="auto">
            <a:xfrm>
              <a:off x="2094" y="1417"/>
              <a:ext cx="20" cy="26"/>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16" name="Rectangle 314"/>
            <p:cNvSpPr>
              <a:spLocks noChangeArrowheads="1"/>
            </p:cNvSpPr>
            <p:nvPr/>
          </p:nvSpPr>
          <p:spPr bwMode="auto">
            <a:xfrm>
              <a:off x="2113" y="1417"/>
              <a:ext cx="89" cy="26"/>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17" name="Rectangle 315"/>
            <p:cNvSpPr>
              <a:spLocks noChangeArrowheads="1"/>
            </p:cNvSpPr>
            <p:nvPr/>
          </p:nvSpPr>
          <p:spPr bwMode="auto">
            <a:xfrm>
              <a:off x="2200" y="1417"/>
              <a:ext cx="19" cy="26"/>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18" name="Rectangle 316"/>
            <p:cNvSpPr>
              <a:spLocks noChangeArrowheads="1"/>
            </p:cNvSpPr>
            <p:nvPr/>
          </p:nvSpPr>
          <p:spPr bwMode="auto">
            <a:xfrm>
              <a:off x="2217" y="1417"/>
              <a:ext cx="114" cy="26"/>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19" name="Rectangle 317"/>
            <p:cNvSpPr>
              <a:spLocks noChangeArrowheads="1"/>
            </p:cNvSpPr>
            <p:nvPr/>
          </p:nvSpPr>
          <p:spPr bwMode="auto">
            <a:xfrm>
              <a:off x="2331" y="1417"/>
              <a:ext cx="18" cy="26"/>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20" name="Rectangle 318"/>
            <p:cNvSpPr>
              <a:spLocks noChangeArrowheads="1"/>
            </p:cNvSpPr>
            <p:nvPr/>
          </p:nvSpPr>
          <p:spPr bwMode="auto">
            <a:xfrm>
              <a:off x="2348" y="1417"/>
              <a:ext cx="114" cy="26"/>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21" name="Rectangle 319"/>
            <p:cNvSpPr>
              <a:spLocks noChangeArrowheads="1"/>
            </p:cNvSpPr>
            <p:nvPr/>
          </p:nvSpPr>
          <p:spPr bwMode="auto">
            <a:xfrm>
              <a:off x="2461" y="1417"/>
              <a:ext cx="18" cy="26"/>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22" name="Rectangle 320"/>
            <p:cNvSpPr>
              <a:spLocks noChangeArrowheads="1"/>
            </p:cNvSpPr>
            <p:nvPr/>
          </p:nvSpPr>
          <p:spPr bwMode="auto">
            <a:xfrm>
              <a:off x="2478" y="1417"/>
              <a:ext cx="114" cy="26"/>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23" name="Rectangle 321"/>
            <p:cNvSpPr>
              <a:spLocks noChangeArrowheads="1"/>
            </p:cNvSpPr>
            <p:nvPr/>
          </p:nvSpPr>
          <p:spPr bwMode="auto">
            <a:xfrm>
              <a:off x="2592" y="1417"/>
              <a:ext cx="17" cy="26"/>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24" name="Rectangle 322"/>
            <p:cNvSpPr>
              <a:spLocks noChangeArrowheads="1"/>
            </p:cNvSpPr>
            <p:nvPr/>
          </p:nvSpPr>
          <p:spPr bwMode="auto">
            <a:xfrm>
              <a:off x="2609" y="1417"/>
              <a:ext cx="113" cy="26"/>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25" name="Rectangle 323"/>
            <p:cNvSpPr>
              <a:spLocks noChangeArrowheads="1"/>
            </p:cNvSpPr>
            <p:nvPr/>
          </p:nvSpPr>
          <p:spPr bwMode="auto">
            <a:xfrm>
              <a:off x="2722" y="1417"/>
              <a:ext cx="18" cy="26"/>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26" name="Rectangle 324"/>
            <p:cNvSpPr>
              <a:spLocks noChangeArrowheads="1"/>
            </p:cNvSpPr>
            <p:nvPr/>
          </p:nvSpPr>
          <p:spPr bwMode="auto">
            <a:xfrm>
              <a:off x="2739" y="1417"/>
              <a:ext cx="114" cy="26"/>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27" name="Rectangle 325"/>
            <p:cNvSpPr>
              <a:spLocks noChangeArrowheads="1"/>
            </p:cNvSpPr>
            <p:nvPr/>
          </p:nvSpPr>
          <p:spPr bwMode="auto">
            <a:xfrm>
              <a:off x="2852" y="1417"/>
              <a:ext cx="18" cy="26"/>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28" name="Rectangle 326"/>
            <p:cNvSpPr>
              <a:spLocks noChangeArrowheads="1"/>
            </p:cNvSpPr>
            <p:nvPr/>
          </p:nvSpPr>
          <p:spPr bwMode="auto">
            <a:xfrm>
              <a:off x="2869" y="1417"/>
              <a:ext cx="115" cy="26"/>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29" name="Rectangle 327"/>
            <p:cNvSpPr>
              <a:spLocks noChangeArrowheads="1"/>
            </p:cNvSpPr>
            <p:nvPr/>
          </p:nvSpPr>
          <p:spPr bwMode="auto">
            <a:xfrm>
              <a:off x="2983" y="1417"/>
              <a:ext cx="18" cy="26"/>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30" name="Rectangle 328"/>
            <p:cNvSpPr>
              <a:spLocks noChangeArrowheads="1"/>
            </p:cNvSpPr>
            <p:nvPr/>
          </p:nvSpPr>
          <p:spPr bwMode="auto">
            <a:xfrm>
              <a:off x="3000" y="1417"/>
              <a:ext cx="114" cy="26"/>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31" name="Rectangle 329"/>
            <p:cNvSpPr>
              <a:spLocks noChangeArrowheads="1"/>
            </p:cNvSpPr>
            <p:nvPr/>
          </p:nvSpPr>
          <p:spPr bwMode="auto">
            <a:xfrm>
              <a:off x="3112" y="1417"/>
              <a:ext cx="20" cy="26"/>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32" name="Rectangle 330"/>
            <p:cNvSpPr>
              <a:spLocks noChangeArrowheads="1"/>
            </p:cNvSpPr>
            <p:nvPr/>
          </p:nvSpPr>
          <p:spPr bwMode="auto">
            <a:xfrm>
              <a:off x="3131" y="1417"/>
              <a:ext cx="114" cy="26"/>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33" name="Rectangle 331"/>
            <p:cNvSpPr>
              <a:spLocks noChangeArrowheads="1"/>
            </p:cNvSpPr>
            <p:nvPr/>
          </p:nvSpPr>
          <p:spPr bwMode="auto">
            <a:xfrm>
              <a:off x="3243" y="1417"/>
              <a:ext cx="19" cy="26"/>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34" name="Rectangle 332"/>
            <p:cNvSpPr>
              <a:spLocks noChangeArrowheads="1"/>
            </p:cNvSpPr>
            <p:nvPr/>
          </p:nvSpPr>
          <p:spPr bwMode="auto">
            <a:xfrm>
              <a:off x="3260" y="1417"/>
              <a:ext cx="114" cy="26"/>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35" name="Rectangle 333"/>
            <p:cNvSpPr>
              <a:spLocks noChangeArrowheads="1"/>
            </p:cNvSpPr>
            <p:nvPr/>
          </p:nvSpPr>
          <p:spPr bwMode="auto">
            <a:xfrm>
              <a:off x="3374" y="1417"/>
              <a:ext cx="18" cy="26"/>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36" name="Rectangle 334"/>
            <p:cNvSpPr>
              <a:spLocks noChangeArrowheads="1"/>
            </p:cNvSpPr>
            <p:nvPr/>
          </p:nvSpPr>
          <p:spPr bwMode="auto">
            <a:xfrm>
              <a:off x="3391" y="1417"/>
              <a:ext cx="114" cy="26"/>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37" name="Rectangle 335"/>
            <p:cNvSpPr>
              <a:spLocks noChangeArrowheads="1"/>
            </p:cNvSpPr>
            <p:nvPr/>
          </p:nvSpPr>
          <p:spPr bwMode="auto">
            <a:xfrm>
              <a:off x="3504" y="1417"/>
              <a:ext cx="18" cy="26"/>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38" name="Rectangle 336"/>
            <p:cNvSpPr>
              <a:spLocks noChangeArrowheads="1"/>
            </p:cNvSpPr>
            <p:nvPr/>
          </p:nvSpPr>
          <p:spPr bwMode="auto">
            <a:xfrm>
              <a:off x="3521" y="1417"/>
              <a:ext cx="114" cy="26"/>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39" name="Rectangle 337"/>
            <p:cNvSpPr>
              <a:spLocks noChangeArrowheads="1"/>
            </p:cNvSpPr>
            <p:nvPr/>
          </p:nvSpPr>
          <p:spPr bwMode="auto">
            <a:xfrm>
              <a:off x="3635" y="1417"/>
              <a:ext cx="17" cy="26"/>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40" name="Rectangle 338"/>
            <p:cNvSpPr>
              <a:spLocks noChangeArrowheads="1"/>
            </p:cNvSpPr>
            <p:nvPr/>
          </p:nvSpPr>
          <p:spPr bwMode="auto">
            <a:xfrm>
              <a:off x="3652" y="1417"/>
              <a:ext cx="114" cy="26"/>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41" name="Rectangle 339"/>
            <p:cNvSpPr>
              <a:spLocks noChangeArrowheads="1"/>
            </p:cNvSpPr>
            <p:nvPr/>
          </p:nvSpPr>
          <p:spPr bwMode="auto">
            <a:xfrm>
              <a:off x="3765" y="1417"/>
              <a:ext cx="18" cy="26"/>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42" name="Rectangle 340"/>
            <p:cNvSpPr>
              <a:spLocks noChangeArrowheads="1"/>
            </p:cNvSpPr>
            <p:nvPr/>
          </p:nvSpPr>
          <p:spPr bwMode="auto">
            <a:xfrm>
              <a:off x="2004" y="1442"/>
              <a:ext cx="18" cy="26"/>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43" name="Rectangle 341"/>
            <p:cNvSpPr>
              <a:spLocks noChangeArrowheads="1"/>
            </p:cNvSpPr>
            <p:nvPr/>
          </p:nvSpPr>
          <p:spPr bwMode="auto">
            <a:xfrm>
              <a:off x="2021" y="1442"/>
              <a:ext cx="181" cy="26"/>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44" name="Rectangle 342"/>
            <p:cNvSpPr>
              <a:spLocks noChangeArrowheads="1"/>
            </p:cNvSpPr>
            <p:nvPr/>
          </p:nvSpPr>
          <p:spPr bwMode="auto">
            <a:xfrm>
              <a:off x="2200" y="1442"/>
              <a:ext cx="19" cy="26"/>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45" name="Rectangle 343"/>
            <p:cNvSpPr>
              <a:spLocks noChangeArrowheads="1"/>
            </p:cNvSpPr>
            <p:nvPr/>
          </p:nvSpPr>
          <p:spPr bwMode="auto">
            <a:xfrm>
              <a:off x="2217" y="1442"/>
              <a:ext cx="245" cy="26"/>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46" name="Rectangle 344"/>
            <p:cNvSpPr>
              <a:spLocks noChangeArrowheads="1"/>
            </p:cNvSpPr>
            <p:nvPr/>
          </p:nvSpPr>
          <p:spPr bwMode="auto">
            <a:xfrm>
              <a:off x="2461" y="1442"/>
              <a:ext cx="18" cy="26"/>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47" name="Rectangle 345"/>
            <p:cNvSpPr>
              <a:spLocks noChangeArrowheads="1"/>
            </p:cNvSpPr>
            <p:nvPr/>
          </p:nvSpPr>
          <p:spPr bwMode="auto">
            <a:xfrm>
              <a:off x="2478" y="1442"/>
              <a:ext cx="244" cy="26"/>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48" name="Rectangle 346"/>
            <p:cNvSpPr>
              <a:spLocks noChangeArrowheads="1"/>
            </p:cNvSpPr>
            <p:nvPr/>
          </p:nvSpPr>
          <p:spPr bwMode="auto">
            <a:xfrm>
              <a:off x="2722" y="1442"/>
              <a:ext cx="18" cy="26"/>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49" name="Rectangle 347"/>
            <p:cNvSpPr>
              <a:spLocks noChangeArrowheads="1"/>
            </p:cNvSpPr>
            <p:nvPr/>
          </p:nvSpPr>
          <p:spPr bwMode="auto">
            <a:xfrm>
              <a:off x="2739" y="1442"/>
              <a:ext cx="245" cy="26"/>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50" name="Rectangle 348"/>
            <p:cNvSpPr>
              <a:spLocks noChangeArrowheads="1"/>
            </p:cNvSpPr>
            <p:nvPr/>
          </p:nvSpPr>
          <p:spPr bwMode="auto">
            <a:xfrm>
              <a:off x="2983" y="1442"/>
              <a:ext cx="18" cy="26"/>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51" name="Rectangle 349"/>
            <p:cNvSpPr>
              <a:spLocks noChangeArrowheads="1"/>
            </p:cNvSpPr>
            <p:nvPr/>
          </p:nvSpPr>
          <p:spPr bwMode="auto">
            <a:xfrm>
              <a:off x="3000" y="1442"/>
              <a:ext cx="245" cy="26"/>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52" name="Rectangle 350"/>
            <p:cNvSpPr>
              <a:spLocks noChangeArrowheads="1"/>
            </p:cNvSpPr>
            <p:nvPr/>
          </p:nvSpPr>
          <p:spPr bwMode="auto">
            <a:xfrm>
              <a:off x="3243" y="1442"/>
              <a:ext cx="19" cy="26"/>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53" name="Rectangle 351"/>
            <p:cNvSpPr>
              <a:spLocks noChangeArrowheads="1"/>
            </p:cNvSpPr>
            <p:nvPr/>
          </p:nvSpPr>
          <p:spPr bwMode="auto">
            <a:xfrm>
              <a:off x="3260" y="1442"/>
              <a:ext cx="245" cy="26"/>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54" name="Rectangle 352"/>
            <p:cNvSpPr>
              <a:spLocks noChangeArrowheads="1"/>
            </p:cNvSpPr>
            <p:nvPr/>
          </p:nvSpPr>
          <p:spPr bwMode="auto">
            <a:xfrm>
              <a:off x="3504" y="1442"/>
              <a:ext cx="18" cy="26"/>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55" name="Rectangle 353"/>
            <p:cNvSpPr>
              <a:spLocks noChangeArrowheads="1"/>
            </p:cNvSpPr>
            <p:nvPr/>
          </p:nvSpPr>
          <p:spPr bwMode="auto">
            <a:xfrm>
              <a:off x="3521" y="1442"/>
              <a:ext cx="245" cy="26"/>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56" name="Rectangle 354"/>
            <p:cNvSpPr>
              <a:spLocks noChangeArrowheads="1"/>
            </p:cNvSpPr>
            <p:nvPr/>
          </p:nvSpPr>
          <p:spPr bwMode="auto">
            <a:xfrm>
              <a:off x="3765" y="1442"/>
              <a:ext cx="18" cy="26"/>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57" name="Rectangle 355"/>
            <p:cNvSpPr>
              <a:spLocks noChangeArrowheads="1"/>
            </p:cNvSpPr>
            <p:nvPr/>
          </p:nvSpPr>
          <p:spPr bwMode="auto">
            <a:xfrm>
              <a:off x="2004" y="1467"/>
              <a:ext cx="18" cy="25"/>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58" name="Rectangle 356"/>
            <p:cNvSpPr>
              <a:spLocks noChangeArrowheads="1"/>
            </p:cNvSpPr>
            <p:nvPr/>
          </p:nvSpPr>
          <p:spPr bwMode="auto">
            <a:xfrm>
              <a:off x="2021" y="1467"/>
              <a:ext cx="181" cy="25"/>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59" name="Rectangle 357"/>
            <p:cNvSpPr>
              <a:spLocks noChangeArrowheads="1"/>
            </p:cNvSpPr>
            <p:nvPr/>
          </p:nvSpPr>
          <p:spPr bwMode="auto">
            <a:xfrm>
              <a:off x="2200" y="1467"/>
              <a:ext cx="19" cy="25"/>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60" name="Rectangle 358"/>
            <p:cNvSpPr>
              <a:spLocks noChangeArrowheads="1"/>
            </p:cNvSpPr>
            <p:nvPr/>
          </p:nvSpPr>
          <p:spPr bwMode="auto">
            <a:xfrm>
              <a:off x="2217" y="1467"/>
              <a:ext cx="245" cy="25"/>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61" name="Rectangle 359"/>
            <p:cNvSpPr>
              <a:spLocks noChangeArrowheads="1"/>
            </p:cNvSpPr>
            <p:nvPr/>
          </p:nvSpPr>
          <p:spPr bwMode="auto">
            <a:xfrm>
              <a:off x="2461" y="1467"/>
              <a:ext cx="18" cy="25"/>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62" name="Rectangle 360"/>
            <p:cNvSpPr>
              <a:spLocks noChangeArrowheads="1"/>
            </p:cNvSpPr>
            <p:nvPr/>
          </p:nvSpPr>
          <p:spPr bwMode="auto">
            <a:xfrm>
              <a:off x="2478" y="1467"/>
              <a:ext cx="244" cy="25"/>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63" name="Rectangle 361"/>
            <p:cNvSpPr>
              <a:spLocks noChangeArrowheads="1"/>
            </p:cNvSpPr>
            <p:nvPr/>
          </p:nvSpPr>
          <p:spPr bwMode="auto">
            <a:xfrm>
              <a:off x="2722" y="1467"/>
              <a:ext cx="18" cy="25"/>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64" name="Rectangle 362"/>
            <p:cNvSpPr>
              <a:spLocks noChangeArrowheads="1"/>
            </p:cNvSpPr>
            <p:nvPr/>
          </p:nvSpPr>
          <p:spPr bwMode="auto">
            <a:xfrm>
              <a:off x="2739" y="1467"/>
              <a:ext cx="245" cy="25"/>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65" name="Rectangle 363"/>
            <p:cNvSpPr>
              <a:spLocks noChangeArrowheads="1"/>
            </p:cNvSpPr>
            <p:nvPr/>
          </p:nvSpPr>
          <p:spPr bwMode="auto">
            <a:xfrm>
              <a:off x="2983" y="1467"/>
              <a:ext cx="18" cy="25"/>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66" name="Rectangle 364"/>
            <p:cNvSpPr>
              <a:spLocks noChangeArrowheads="1"/>
            </p:cNvSpPr>
            <p:nvPr/>
          </p:nvSpPr>
          <p:spPr bwMode="auto">
            <a:xfrm>
              <a:off x="3000" y="1467"/>
              <a:ext cx="245" cy="25"/>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67" name="Rectangle 365"/>
            <p:cNvSpPr>
              <a:spLocks noChangeArrowheads="1"/>
            </p:cNvSpPr>
            <p:nvPr/>
          </p:nvSpPr>
          <p:spPr bwMode="auto">
            <a:xfrm>
              <a:off x="3243" y="1467"/>
              <a:ext cx="19" cy="25"/>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68" name="Rectangle 366"/>
            <p:cNvSpPr>
              <a:spLocks noChangeArrowheads="1"/>
            </p:cNvSpPr>
            <p:nvPr/>
          </p:nvSpPr>
          <p:spPr bwMode="auto">
            <a:xfrm>
              <a:off x="3260" y="1467"/>
              <a:ext cx="245" cy="25"/>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69" name="Rectangle 367"/>
            <p:cNvSpPr>
              <a:spLocks noChangeArrowheads="1"/>
            </p:cNvSpPr>
            <p:nvPr/>
          </p:nvSpPr>
          <p:spPr bwMode="auto">
            <a:xfrm>
              <a:off x="3504" y="1467"/>
              <a:ext cx="18" cy="25"/>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70" name="Rectangle 368"/>
            <p:cNvSpPr>
              <a:spLocks noChangeArrowheads="1"/>
            </p:cNvSpPr>
            <p:nvPr/>
          </p:nvSpPr>
          <p:spPr bwMode="auto">
            <a:xfrm>
              <a:off x="3521" y="1467"/>
              <a:ext cx="245" cy="25"/>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71" name="Rectangle 369"/>
            <p:cNvSpPr>
              <a:spLocks noChangeArrowheads="1"/>
            </p:cNvSpPr>
            <p:nvPr/>
          </p:nvSpPr>
          <p:spPr bwMode="auto">
            <a:xfrm>
              <a:off x="3765" y="1467"/>
              <a:ext cx="18" cy="25"/>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72" name="Rectangle 370"/>
            <p:cNvSpPr>
              <a:spLocks noChangeArrowheads="1"/>
            </p:cNvSpPr>
            <p:nvPr/>
          </p:nvSpPr>
          <p:spPr bwMode="auto">
            <a:xfrm>
              <a:off x="2004" y="1492"/>
              <a:ext cx="18" cy="26"/>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73" name="Rectangle 371"/>
            <p:cNvSpPr>
              <a:spLocks noChangeArrowheads="1"/>
            </p:cNvSpPr>
            <p:nvPr/>
          </p:nvSpPr>
          <p:spPr bwMode="auto">
            <a:xfrm>
              <a:off x="2021" y="1492"/>
              <a:ext cx="181" cy="26"/>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74" name="Rectangle 372"/>
            <p:cNvSpPr>
              <a:spLocks noChangeArrowheads="1"/>
            </p:cNvSpPr>
            <p:nvPr/>
          </p:nvSpPr>
          <p:spPr bwMode="auto">
            <a:xfrm>
              <a:off x="2200" y="1492"/>
              <a:ext cx="19" cy="26"/>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75" name="Rectangle 373"/>
            <p:cNvSpPr>
              <a:spLocks noChangeArrowheads="1"/>
            </p:cNvSpPr>
            <p:nvPr/>
          </p:nvSpPr>
          <p:spPr bwMode="auto">
            <a:xfrm>
              <a:off x="2217" y="1492"/>
              <a:ext cx="245" cy="26"/>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76" name="Rectangle 374"/>
            <p:cNvSpPr>
              <a:spLocks noChangeArrowheads="1"/>
            </p:cNvSpPr>
            <p:nvPr/>
          </p:nvSpPr>
          <p:spPr bwMode="auto">
            <a:xfrm>
              <a:off x="2461" y="1492"/>
              <a:ext cx="18" cy="26"/>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77" name="Rectangle 375"/>
            <p:cNvSpPr>
              <a:spLocks noChangeArrowheads="1"/>
            </p:cNvSpPr>
            <p:nvPr/>
          </p:nvSpPr>
          <p:spPr bwMode="auto">
            <a:xfrm>
              <a:off x="2478" y="1492"/>
              <a:ext cx="244" cy="26"/>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78" name="Rectangle 376"/>
            <p:cNvSpPr>
              <a:spLocks noChangeArrowheads="1"/>
            </p:cNvSpPr>
            <p:nvPr/>
          </p:nvSpPr>
          <p:spPr bwMode="auto">
            <a:xfrm>
              <a:off x="2722" y="1492"/>
              <a:ext cx="18" cy="26"/>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79" name="Rectangle 377"/>
            <p:cNvSpPr>
              <a:spLocks noChangeArrowheads="1"/>
            </p:cNvSpPr>
            <p:nvPr/>
          </p:nvSpPr>
          <p:spPr bwMode="auto">
            <a:xfrm>
              <a:off x="2739" y="1492"/>
              <a:ext cx="114" cy="26"/>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80" name="Rectangle 378"/>
            <p:cNvSpPr>
              <a:spLocks noChangeArrowheads="1"/>
            </p:cNvSpPr>
            <p:nvPr/>
          </p:nvSpPr>
          <p:spPr bwMode="auto">
            <a:xfrm>
              <a:off x="2852" y="1492"/>
              <a:ext cx="18" cy="26"/>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81" name="Rectangle 379"/>
            <p:cNvSpPr>
              <a:spLocks noChangeArrowheads="1"/>
            </p:cNvSpPr>
            <p:nvPr/>
          </p:nvSpPr>
          <p:spPr bwMode="auto">
            <a:xfrm>
              <a:off x="2869" y="1492"/>
              <a:ext cx="115" cy="26"/>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82" name="Rectangle 380"/>
            <p:cNvSpPr>
              <a:spLocks noChangeArrowheads="1"/>
            </p:cNvSpPr>
            <p:nvPr/>
          </p:nvSpPr>
          <p:spPr bwMode="auto">
            <a:xfrm>
              <a:off x="2983" y="1492"/>
              <a:ext cx="18" cy="26"/>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83" name="Rectangle 381"/>
            <p:cNvSpPr>
              <a:spLocks noChangeArrowheads="1"/>
            </p:cNvSpPr>
            <p:nvPr/>
          </p:nvSpPr>
          <p:spPr bwMode="auto">
            <a:xfrm>
              <a:off x="3000" y="1492"/>
              <a:ext cx="245" cy="26"/>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84" name="Rectangle 382"/>
            <p:cNvSpPr>
              <a:spLocks noChangeArrowheads="1"/>
            </p:cNvSpPr>
            <p:nvPr/>
          </p:nvSpPr>
          <p:spPr bwMode="auto">
            <a:xfrm>
              <a:off x="3243" y="1492"/>
              <a:ext cx="19" cy="26"/>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85" name="Rectangle 383"/>
            <p:cNvSpPr>
              <a:spLocks noChangeArrowheads="1"/>
            </p:cNvSpPr>
            <p:nvPr/>
          </p:nvSpPr>
          <p:spPr bwMode="auto">
            <a:xfrm>
              <a:off x="3260" y="1492"/>
              <a:ext cx="245" cy="26"/>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86" name="Rectangle 384"/>
            <p:cNvSpPr>
              <a:spLocks noChangeArrowheads="1"/>
            </p:cNvSpPr>
            <p:nvPr/>
          </p:nvSpPr>
          <p:spPr bwMode="auto">
            <a:xfrm>
              <a:off x="3504" y="1492"/>
              <a:ext cx="18" cy="26"/>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87" name="Rectangle 385"/>
            <p:cNvSpPr>
              <a:spLocks noChangeArrowheads="1"/>
            </p:cNvSpPr>
            <p:nvPr/>
          </p:nvSpPr>
          <p:spPr bwMode="auto">
            <a:xfrm>
              <a:off x="3521" y="1492"/>
              <a:ext cx="245" cy="26"/>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88" name="Rectangle 386"/>
            <p:cNvSpPr>
              <a:spLocks noChangeArrowheads="1"/>
            </p:cNvSpPr>
            <p:nvPr/>
          </p:nvSpPr>
          <p:spPr bwMode="auto">
            <a:xfrm>
              <a:off x="3765" y="1492"/>
              <a:ext cx="18" cy="26"/>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89" name="Rectangle 387"/>
            <p:cNvSpPr>
              <a:spLocks noChangeArrowheads="1"/>
            </p:cNvSpPr>
            <p:nvPr/>
          </p:nvSpPr>
          <p:spPr bwMode="auto">
            <a:xfrm>
              <a:off x="2004" y="1517"/>
              <a:ext cx="18" cy="75"/>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90" name="Rectangle 388"/>
            <p:cNvSpPr>
              <a:spLocks noChangeArrowheads="1"/>
            </p:cNvSpPr>
            <p:nvPr/>
          </p:nvSpPr>
          <p:spPr bwMode="auto">
            <a:xfrm>
              <a:off x="2021" y="1517"/>
              <a:ext cx="181" cy="75"/>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91" name="Rectangle 389"/>
            <p:cNvSpPr>
              <a:spLocks noChangeArrowheads="1"/>
            </p:cNvSpPr>
            <p:nvPr/>
          </p:nvSpPr>
          <p:spPr bwMode="auto">
            <a:xfrm>
              <a:off x="2200" y="1517"/>
              <a:ext cx="19" cy="75"/>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92" name="Rectangle 390"/>
            <p:cNvSpPr>
              <a:spLocks noChangeArrowheads="1"/>
            </p:cNvSpPr>
            <p:nvPr/>
          </p:nvSpPr>
          <p:spPr bwMode="auto">
            <a:xfrm>
              <a:off x="2217" y="1517"/>
              <a:ext cx="245" cy="75"/>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93" name="Rectangle 391"/>
            <p:cNvSpPr>
              <a:spLocks noChangeArrowheads="1"/>
            </p:cNvSpPr>
            <p:nvPr/>
          </p:nvSpPr>
          <p:spPr bwMode="auto">
            <a:xfrm>
              <a:off x="2461" y="1517"/>
              <a:ext cx="18" cy="75"/>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94" name="Rectangle 392"/>
            <p:cNvSpPr>
              <a:spLocks noChangeArrowheads="1"/>
            </p:cNvSpPr>
            <p:nvPr/>
          </p:nvSpPr>
          <p:spPr bwMode="auto">
            <a:xfrm>
              <a:off x="2478" y="1517"/>
              <a:ext cx="244" cy="75"/>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95" name="Rectangle 393"/>
            <p:cNvSpPr>
              <a:spLocks noChangeArrowheads="1"/>
            </p:cNvSpPr>
            <p:nvPr/>
          </p:nvSpPr>
          <p:spPr bwMode="auto">
            <a:xfrm>
              <a:off x="2722" y="1517"/>
              <a:ext cx="18" cy="75"/>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96" name="Rectangle 394"/>
            <p:cNvSpPr>
              <a:spLocks noChangeArrowheads="1"/>
            </p:cNvSpPr>
            <p:nvPr/>
          </p:nvSpPr>
          <p:spPr bwMode="auto">
            <a:xfrm>
              <a:off x="2739" y="1517"/>
              <a:ext cx="245" cy="75"/>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97" name="Rectangle 395"/>
            <p:cNvSpPr>
              <a:spLocks noChangeArrowheads="1"/>
            </p:cNvSpPr>
            <p:nvPr/>
          </p:nvSpPr>
          <p:spPr bwMode="auto">
            <a:xfrm>
              <a:off x="2983" y="1517"/>
              <a:ext cx="18" cy="75"/>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98" name="Rectangle 396"/>
            <p:cNvSpPr>
              <a:spLocks noChangeArrowheads="1"/>
            </p:cNvSpPr>
            <p:nvPr/>
          </p:nvSpPr>
          <p:spPr bwMode="auto">
            <a:xfrm>
              <a:off x="3000" y="1517"/>
              <a:ext cx="245" cy="75"/>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399" name="Rectangle 397"/>
            <p:cNvSpPr>
              <a:spLocks noChangeArrowheads="1"/>
            </p:cNvSpPr>
            <p:nvPr/>
          </p:nvSpPr>
          <p:spPr bwMode="auto">
            <a:xfrm>
              <a:off x="3243" y="1517"/>
              <a:ext cx="19" cy="75"/>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400" name="Rectangle 398"/>
            <p:cNvSpPr>
              <a:spLocks noChangeArrowheads="1"/>
            </p:cNvSpPr>
            <p:nvPr/>
          </p:nvSpPr>
          <p:spPr bwMode="auto">
            <a:xfrm>
              <a:off x="3260" y="1517"/>
              <a:ext cx="245" cy="75"/>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401" name="Rectangle 399"/>
            <p:cNvSpPr>
              <a:spLocks noChangeArrowheads="1"/>
            </p:cNvSpPr>
            <p:nvPr/>
          </p:nvSpPr>
          <p:spPr bwMode="auto">
            <a:xfrm>
              <a:off x="3504" y="1517"/>
              <a:ext cx="18" cy="75"/>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402" name="Rectangle 400"/>
            <p:cNvSpPr>
              <a:spLocks noChangeArrowheads="1"/>
            </p:cNvSpPr>
            <p:nvPr/>
          </p:nvSpPr>
          <p:spPr bwMode="auto">
            <a:xfrm>
              <a:off x="3521" y="1517"/>
              <a:ext cx="245" cy="75"/>
            </a:xfrm>
            <a:prstGeom prst="rect">
              <a:avLst/>
            </a:prstGeom>
            <a:solidFill>
              <a:srgbClr val="69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403" name="Rectangle 401"/>
            <p:cNvSpPr>
              <a:spLocks noChangeArrowheads="1"/>
            </p:cNvSpPr>
            <p:nvPr/>
          </p:nvSpPr>
          <p:spPr bwMode="auto">
            <a:xfrm>
              <a:off x="3765" y="1517"/>
              <a:ext cx="18" cy="75"/>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404" name="Rectangle 402"/>
            <p:cNvSpPr>
              <a:spLocks noChangeArrowheads="1"/>
            </p:cNvSpPr>
            <p:nvPr/>
          </p:nvSpPr>
          <p:spPr bwMode="auto">
            <a:xfrm>
              <a:off x="2004" y="1591"/>
              <a:ext cx="1779" cy="8"/>
            </a:xfrm>
            <a:prstGeom prst="rect">
              <a:avLst/>
            </a:prstGeom>
            <a:solidFill>
              <a:srgbClr val="E3E3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405" name="Rectangle 403"/>
            <p:cNvSpPr>
              <a:spLocks noChangeArrowheads="1"/>
            </p:cNvSpPr>
            <p:nvPr/>
          </p:nvSpPr>
          <p:spPr bwMode="auto">
            <a:xfrm>
              <a:off x="2224" y="1004"/>
              <a:ext cx="95"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r>
                <a:rPr lang="en-US" altLang="en-US" sz="500">
                  <a:solidFill>
                    <a:srgbClr val="660066"/>
                  </a:solidFill>
                  <a:latin typeface="Arial" pitchFamily="34" charset="0"/>
                </a:rPr>
                <a:t> o  o</a:t>
              </a:r>
              <a:endParaRPr lang="en-US" altLang="en-US" sz="2400">
                <a:solidFill>
                  <a:srgbClr val="660066"/>
                </a:solidFill>
                <a:latin typeface="Times New Roman" pitchFamily="18" charset="0"/>
              </a:endParaRPr>
            </a:p>
          </p:txBody>
        </p:sp>
        <p:sp>
          <p:nvSpPr>
            <p:cNvPr id="406" name="Rectangle 404"/>
            <p:cNvSpPr>
              <a:spLocks noChangeArrowheads="1"/>
            </p:cNvSpPr>
            <p:nvPr/>
          </p:nvSpPr>
          <p:spPr bwMode="auto">
            <a:xfrm>
              <a:off x="2224" y="1029"/>
              <a:ext cx="109"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r>
                <a:rPr lang="en-US" altLang="en-US" sz="500">
                  <a:solidFill>
                    <a:srgbClr val="660066"/>
                  </a:solidFill>
                  <a:latin typeface="Arial" pitchFamily="34" charset="0"/>
                </a:rPr>
                <a:t>  o  o</a:t>
              </a:r>
              <a:endParaRPr lang="en-US" altLang="en-US" sz="2400">
                <a:solidFill>
                  <a:srgbClr val="660066"/>
                </a:solidFill>
                <a:latin typeface="Times New Roman" pitchFamily="18" charset="0"/>
              </a:endParaRPr>
            </a:p>
          </p:txBody>
        </p:sp>
        <p:sp>
          <p:nvSpPr>
            <p:cNvPr id="407" name="Rectangle 405"/>
            <p:cNvSpPr>
              <a:spLocks noChangeArrowheads="1"/>
            </p:cNvSpPr>
            <p:nvPr/>
          </p:nvSpPr>
          <p:spPr bwMode="auto">
            <a:xfrm>
              <a:off x="2224" y="1054"/>
              <a:ext cx="95"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r>
                <a:rPr lang="en-US" altLang="en-US" sz="500">
                  <a:solidFill>
                    <a:srgbClr val="660066"/>
                  </a:solidFill>
                  <a:latin typeface="Arial" pitchFamily="34" charset="0"/>
                </a:rPr>
                <a:t> o  o</a:t>
              </a:r>
              <a:endParaRPr lang="en-US" altLang="en-US" sz="2400">
                <a:solidFill>
                  <a:srgbClr val="660066"/>
                </a:solidFill>
                <a:latin typeface="Times New Roman" pitchFamily="18" charset="0"/>
              </a:endParaRPr>
            </a:p>
          </p:txBody>
        </p:sp>
        <p:sp>
          <p:nvSpPr>
            <p:cNvPr id="408" name="Rectangle 406"/>
            <p:cNvSpPr>
              <a:spLocks noChangeArrowheads="1"/>
            </p:cNvSpPr>
            <p:nvPr/>
          </p:nvSpPr>
          <p:spPr bwMode="auto">
            <a:xfrm>
              <a:off x="2224" y="1079"/>
              <a:ext cx="109"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r>
                <a:rPr lang="en-US" altLang="en-US" sz="500">
                  <a:solidFill>
                    <a:srgbClr val="660066"/>
                  </a:solidFill>
                  <a:latin typeface="Arial" pitchFamily="34" charset="0"/>
                </a:rPr>
                <a:t>  o  o</a:t>
              </a:r>
              <a:endParaRPr lang="en-US" altLang="en-US" sz="2400">
                <a:solidFill>
                  <a:srgbClr val="660066"/>
                </a:solidFill>
                <a:latin typeface="Times New Roman" pitchFamily="18" charset="0"/>
              </a:endParaRPr>
            </a:p>
          </p:txBody>
        </p:sp>
        <p:sp>
          <p:nvSpPr>
            <p:cNvPr id="409" name="Rectangle 407"/>
            <p:cNvSpPr>
              <a:spLocks noChangeArrowheads="1"/>
            </p:cNvSpPr>
            <p:nvPr/>
          </p:nvSpPr>
          <p:spPr bwMode="auto">
            <a:xfrm>
              <a:off x="2224" y="1104"/>
              <a:ext cx="95"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r>
                <a:rPr lang="en-US" altLang="en-US" sz="500">
                  <a:solidFill>
                    <a:srgbClr val="660066"/>
                  </a:solidFill>
                  <a:latin typeface="Arial" pitchFamily="34" charset="0"/>
                </a:rPr>
                <a:t> o  o</a:t>
              </a:r>
              <a:endParaRPr lang="en-US" altLang="en-US" sz="2400">
                <a:solidFill>
                  <a:srgbClr val="660066"/>
                </a:solidFill>
                <a:latin typeface="Times New Roman" pitchFamily="18" charset="0"/>
              </a:endParaRPr>
            </a:p>
          </p:txBody>
        </p:sp>
        <p:sp>
          <p:nvSpPr>
            <p:cNvPr id="410" name="Rectangle 408"/>
            <p:cNvSpPr>
              <a:spLocks noChangeArrowheads="1"/>
            </p:cNvSpPr>
            <p:nvPr/>
          </p:nvSpPr>
          <p:spPr bwMode="auto">
            <a:xfrm>
              <a:off x="2224" y="1129"/>
              <a:ext cx="95"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r>
                <a:rPr lang="en-US" altLang="en-US" sz="500">
                  <a:solidFill>
                    <a:srgbClr val="660066"/>
                  </a:solidFill>
                  <a:latin typeface="Arial" pitchFamily="34" charset="0"/>
                </a:rPr>
                <a:t> o  o</a:t>
              </a:r>
              <a:endParaRPr lang="en-US" altLang="en-US" sz="2400">
                <a:solidFill>
                  <a:srgbClr val="660066"/>
                </a:solidFill>
                <a:latin typeface="Times New Roman" pitchFamily="18" charset="0"/>
              </a:endParaRPr>
            </a:p>
          </p:txBody>
        </p:sp>
        <p:sp>
          <p:nvSpPr>
            <p:cNvPr id="411" name="Rectangle 409"/>
            <p:cNvSpPr>
              <a:spLocks noChangeArrowheads="1"/>
            </p:cNvSpPr>
            <p:nvPr/>
          </p:nvSpPr>
          <p:spPr bwMode="auto">
            <a:xfrm>
              <a:off x="2224" y="1154"/>
              <a:ext cx="109"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r>
                <a:rPr lang="en-US" altLang="en-US" sz="500">
                  <a:solidFill>
                    <a:srgbClr val="660066"/>
                  </a:solidFill>
                  <a:latin typeface="Arial" pitchFamily="34" charset="0"/>
                </a:rPr>
                <a:t>  o  o</a:t>
              </a:r>
              <a:endParaRPr lang="en-US" altLang="en-US" sz="2400">
                <a:solidFill>
                  <a:srgbClr val="660066"/>
                </a:solidFill>
                <a:latin typeface="Times New Roman" pitchFamily="18" charset="0"/>
              </a:endParaRPr>
            </a:p>
          </p:txBody>
        </p:sp>
        <p:sp>
          <p:nvSpPr>
            <p:cNvPr id="412" name="Rectangle 410"/>
            <p:cNvSpPr>
              <a:spLocks noChangeArrowheads="1"/>
            </p:cNvSpPr>
            <p:nvPr/>
          </p:nvSpPr>
          <p:spPr bwMode="auto">
            <a:xfrm>
              <a:off x="2224" y="1179"/>
              <a:ext cx="95"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r>
                <a:rPr lang="en-US" altLang="en-US" sz="500">
                  <a:solidFill>
                    <a:srgbClr val="660066"/>
                  </a:solidFill>
                  <a:latin typeface="Arial" pitchFamily="34" charset="0"/>
                </a:rPr>
                <a:t> o  o</a:t>
              </a:r>
              <a:endParaRPr lang="en-US" altLang="en-US" sz="2400">
                <a:solidFill>
                  <a:srgbClr val="660066"/>
                </a:solidFill>
                <a:latin typeface="Times New Roman" pitchFamily="18" charset="0"/>
              </a:endParaRPr>
            </a:p>
          </p:txBody>
        </p:sp>
        <p:sp>
          <p:nvSpPr>
            <p:cNvPr id="413" name="Rectangle 411"/>
            <p:cNvSpPr>
              <a:spLocks noChangeArrowheads="1"/>
            </p:cNvSpPr>
            <p:nvPr/>
          </p:nvSpPr>
          <p:spPr bwMode="auto">
            <a:xfrm>
              <a:off x="2235" y="1204"/>
              <a:ext cx="109"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r>
                <a:rPr lang="en-US" altLang="en-US" sz="500">
                  <a:solidFill>
                    <a:srgbClr val="660066"/>
                  </a:solidFill>
                  <a:latin typeface="Arial" pitchFamily="34" charset="0"/>
                </a:rPr>
                <a:t>  o  o</a:t>
              </a:r>
              <a:endParaRPr lang="en-US" altLang="en-US" sz="2400">
                <a:solidFill>
                  <a:srgbClr val="660066"/>
                </a:solidFill>
                <a:latin typeface="Times New Roman" pitchFamily="18" charset="0"/>
              </a:endParaRPr>
            </a:p>
          </p:txBody>
        </p:sp>
        <p:sp>
          <p:nvSpPr>
            <p:cNvPr id="414" name="Rectangle 412"/>
            <p:cNvSpPr>
              <a:spLocks noChangeArrowheads="1"/>
            </p:cNvSpPr>
            <p:nvPr/>
          </p:nvSpPr>
          <p:spPr bwMode="auto">
            <a:xfrm>
              <a:off x="2224" y="1228"/>
              <a:ext cx="95"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r>
                <a:rPr lang="en-US" altLang="en-US" sz="500">
                  <a:solidFill>
                    <a:srgbClr val="660066"/>
                  </a:solidFill>
                  <a:latin typeface="Arial" pitchFamily="34" charset="0"/>
                </a:rPr>
                <a:t> o  o</a:t>
              </a:r>
              <a:endParaRPr lang="en-US" altLang="en-US" sz="2400">
                <a:solidFill>
                  <a:srgbClr val="660066"/>
                </a:solidFill>
                <a:latin typeface="Times New Roman" pitchFamily="18" charset="0"/>
              </a:endParaRPr>
            </a:p>
          </p:txBody>
        </p:sp>
        <p:sp>
          <p:nvSpPr>
            <p:cNvPr id="415" name="Rectangle 413"/>
            <p:cNvSpPr>
              <a:spLocks noChangeArrowheads="1"/>
            </p:cNvSpPr>
            <p:nvPr/>
          </p:nvSpPr>
          <p:spPr bwMode="auto">
            <a:xfrm>
              <a:off x="2224" y="1253"/>
              <a:ext cx="95"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r>
                <a:rPr lang="en-US" altLang="en-US" sz="500">
                  <a:solidFill>
                    <a:srgbClr val="660066"/>
                  </a:solidFill>
                  <a:latin typeface="Arial" pitchFamily="34" charset="0"/>
                </a:rPr>
                <a:t> o  o</a:t>
              </a:r>
              <a:endParaRPr lang="en-US" altLang="en-US" sz="2400">
                <a:solidFill>
                  <a:srgbClr val="660066"/>
                </a:solidFill>
                <a:latin typeface="Times New Roman" pitchFamily="18" charset="0"/>
              </a:endParaRPr>
            </a:p>
          </p:txBody>
        </p:sp>
        <p:sp>
          <p:nvSpPr>
            <p:cNvPr id="416" name="Rectangle 414"/>
            <p:cNvSpPr>
              <a:spLocks noChangeArrowheads="1"/>
            </p:cNvSpPr>
            <p:nvPr/>
          </p:nvSpPr>
          <p:spPr bwMode="auto">
            <a:xfrm>
              <a:off x="2235" y="1278"/>
              <a:ext cx="109"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r>
                <a:rPr lang="en-US" altLang="en-US" sz="500">
                  <a:solidFill>
                    <a:srgbClr val="660066"/>
                  </a:solidFill>
                  <a:latin typeface="Arial" pitchFamily="34" charset="0"/>
                </a:rPr>
                <a:t>  o  o</a:t>
              </a:r>
              <a:endParaRPr lang="en-US" altLang="en-US" sz="2400">
                <a:solidFill>
                  <a:srgbClr val="660066"/>
                </a:solidFill>
                <a:latin typeface="Times New Roman" pitchFamily="18" charset="0"/>
              </a:endParaRPr>
            </a:p>
          </p:txBody>
        </p:sp>
        <p:sp>
          <p:nvSpPr>
            <p:cNvPr id="417" name="Rectangle 415"/>
            <p:cNvSpPr>
              <a:spLocks noChangeArrowheads="1"/>
            </p:cNvSpPr>
            <p:nvPr/>
          </p:nvSpPr>
          <p:spPr bwMode="auto">
            <a:xfrm>
              <a:off x="2240" y="1286"/>
              <a:ext cx="95"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r>
                <a:rPr lang="en-US" altLang="en-US" sz="500">
                  <a:solidFill>
                    <a:srgbClr val="660066"/>
                  </a:solidFill>
                  <a:latin typeface="Arial" pitchFamily="34" charset="0"/>
                </a:rPr>
                <a:t> o  o</a:t>
              </a:r>
              <a:endParaRPr lang="en-US" altLang="en-US" sz="2400">
                <a:solidFill>
                  <a:srgbClr val="660066"/>
                </a:solidFill>
                <a:latin typeface="Times New Roman" pitchFamily="18" charset="0"/>
              </a:endParaRPr>
            </a:p>
          </p:txBody>
        </p:sp>
        <p:sp>
          <p:nvSpPr>
            <p:cNvPr id="418" name="Rectangle 416"/>
            <p:cNvSpPr>
              <a:spLocks noChangeArrowheads="1"/>
            </p:cNvSpPr>
            <p:nvPr/>
          </p:nvSpPr>
          <p:spPr bwMode="auto">
            <a:xfrm>
              <a:off x="2224" y="1311"/>
              <a:ext cx="95"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r>
                <a:rPr lang="en-US" altLang="en-US" sz="500">
                  <a:solidFill>
                    <a:srgbClr val="660066"/>
                  </a:solidFill>
                  <a:latin typeface="Arial" pitchFamily="34" charset="0"/>
                </a:rPr>
                <a:t> o  o</a:t>
              </a:r>
              <a:endParaRPr lang="en-US" altLang="en-US" sz="2400">
                <a:solidFill>
                  <a:srgbClr val="660066"/>
                </a:solidFill>
                <a:latin typeface="Times New Roman" pitchFamily="18" charset="0"/>
              </a:endParaRPr>
            </a:p>
          </p:txBody>
        </p:sp>
        <p:sp>
          <p:nvSpPr>
            <p:cNvPr id="419" name="Rectangle 417"/>
            <p:cNvSpPr>
              <a:spLocks noChangeArrowheads="1"/>
            </p:cNvSpPr>
            <p:nvPr/>
          </p:nvSpPr>
          <p:spPr bwMode="auto">
            <a:xfrm>
              <a:off x="2224" y="1336"/>
              <a:ext cx="109"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r>
                <a:rPr lang="en-US" altLang="en-US" sz="500">
                  <a:solidFill>
                    <a:srgbClr val="660066"/>
                  </a:solidFill>
                  <a:latin typeface="Arial" pitchFamily="34" charset="0"/>
                </a:rPr>
                <a:t>  o  o</a:t>
              </a:r>
              <a:endParaRPr lang="en-US" altLang="en-US" sz="2400">
                <a:solidFill>
                  <a:srgbClr val="660066"/>
                </a:solidFill>
                <a:latin typeface="Times New Roman" pitchFamily="18" charset="0"/>
              </a:endParaRPr>
            </a:p>
          </p:txBody>
        </p:sp>
        <p:sp>
          <p:nvSpPr>
            <p:cNvPr id="420" name="Rectangle 418"/>
            <p:cNvSpPr>
              <a:spLocks noChangeArrowheads="1"/>
            </p:cNvSpPr>
            <p:nvPr/>
          </p:nvSpPr>
          <p:spPr bwMode="auto">
            <a:xfrm>
              <a:off x="2224" y="1361"/>
              <a:ext cx="95"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r>
                <a:rPr lang="en-US" altLang="en-US" sz="500">
                  <a:solidFill>
                    <a:srgbClr val="660066"/>
                  </a:solidFill>
                  <a:latin typeface="Arial" pitchFamily="34" charset="0"/>
                </a:rPr>
                <a:t> o  o</a:t>
              </a:r>
              <a:endParaRPr lang="en-US" altLang="en-US" sz="2400">
                <a:solidFill>
                  <a:srgbClr val="660066"/>
                </a:solidFill>
                <a:latin typeface="Times New Roman" pitchFamily="18" charset="0"/>
              </a:endParaRPr>
            </a:p>
          </p:txBody>
        </p:sp>
        <p:sp>
          <p:nvSpPr>
            <p:cNvPr id="421" name="Rectangle 419"/>
            <p:cNvSpPr>
              <a:spLocks noChangeArrowheads="1"/>
            </p:cNvSpPr>
            <p:nvPr/>
          </p:nvSpPr>
          <p:spPr bwMode="auto">
            <a:xfrm>
              <a:off x="2224" y="1386"/>
              <a:ext cx="109"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r>
                <a:rPr lang="en-US" altLang="en-US" sz="500">
                  <a:solidFill>
                    <a:srgbClr val="660066"/>
                  </a:solidFill>
                  <a:latin typeface="Arial" pitchFamily="34" charset="0"/>
                </a:rPr>
                <a:t>  o  o</a:t>
              </a:r>
              <a:endParaRPr lang="en-US" altLang="en-US" sz="2400">
                <a:solidFill>
                  <a:srgbClr val="660066"/>
                </a:solidFill>
                <a:latin typeface="Times New Roman" pitchFamily="18" charset="0"/>
              </a:endParaRPr>
            </a:p>
          </p:txBody>
        </p:sp>
        <p:sp>
          <p:nvSpPr>
            <p:cNvPr id="422" name="Rectangle 420"/>
            <p:cNvSpPr>
              <a:spLocks noChangeArrowheads="1"/>
            </p:cNvSpPr>
            <p:nvPr/>
          </p:nvSpPr>
          <p:spPr bwMode="auto">
            <a:xfrm>
              <a:off x="2224" y="1418"/>
              <a:ext cx="95"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r>
                <a:rPr lang="en-US" altLang="en-US" sz="500">
                  <a:solidFill>
                    <a:srgbClr val="660066"/>
                  </a:solidFill>
                  <a:latin typeface="Arial" pitchFamily="34" charset="0"/>
                </a:rPr>
                <a:t> o  o</a:t>
              </a:r>
              <a:endParaRPr lang="en-US" altLang="en-US" sz="2400">
                <a:solidFill>
                  <a:srgbClr val="660066"/>
                </a:solidFill>
                <a:latin typeface="Times New Roman" pitchFamily="18" charset="0"/>
              </a:endParaRPr>
            </a:p>
          </p:txBody>
        </p:sp>
        <p:sp>
          <p:nvSpPr>
            <p:cNvPr id="423" name="Rectangle 421"/>
            <p:cNvSpPr>
              <a:spLocks noChangeArrowheads="1"/>
            </p:cNvSpPr>
            <p:nvPr/>
          </p:nvSpPr>
          <p:spPr bwMode="auto">
            <a:xfrm>
              <a:off x="2224" y="1443"/>
              <a:ext cx="109"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r>
                <a:rPr lang="en-US" altLang="en-US" sz="500">
                  <a:solidFill>
                    <a:srgbClr val="660066"/>
                  </a:solidFill>
                  <a:latin typeface="Arial" pitchFamily="34" charset="0"/>
                </a:rPr>
                <a:t>  o  o</a:t>
              </a:r>
              <a:endParaRPr lang="en-US" altLang="en-US" sz="2400">
                <a:solidFill>
                  <a:srgbClr val="660066"/>
                </a:solidFill>
                <a:latin typeface="Times New Roman" pitchFamily="18" charset="0"/>
              </a:endParaRPr>
            </a:p>
          </p:txBody>
        </p:sp>
        <p:sp>
          <p:nvSpPr>
            <p:cNvPr id="424" name="Rectangle 422"/>
            <p:cNvSpPr>
              <a:spLocks noChangeArrowheads="1"/>
            </p:cNvSpPr>
            <p:nvPr/>
          </p:nvSpPr>
          <p:spPr bwMode="auto">
            <a:xfrm>
              <a:off x="2224" y="1468"/>
              <a:ext cx="95"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r>
                <a:rPr lang="en-US" altLang="en-US" sz="500">
                  <a:solidFill>
                    <a:srgbClr val="660066"/>
                  </a:solidFill>
                  <a:latin typeface="Arial" pitchFamily="34" charset="0"/>
                </a:rPr>
                <a:t> o  o</a:t>
              </a:r>
              <a:endParaRPr lang="en-US" altLang="en-US" sz="2400">
                <a:solidFill>
                  <a:srgbClr val="660066"/>
                </a:solidFill>
                <a:latin typeface="Times New Roman" pitchFamily="18" charset="0"/>
              </a:endParaRPr>
            </a:p>
          </p:txBody>
        </p:sp>
        <p:sp>
          <p:nvSpPr>
            <p:cNvPr id="425" name="Rectangle 423"/>
            <p:cNvSpPr>
              <a:spLocks noChangeArrowheads="1"/>
            </p:cNvSpPr>
            <p:nvPr/>
          </p:nvSpPr>
          <p:spPr bwMode="auto">
            <a:xfrm>
              <a:off x="2224" y="1493"/>
              <a:ext cx="109"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r>
                <a:rPr lang="en-US" altLang="en-US" sz="500">
                  <a:solidFill>
                    <a:srgbClr val="660066"/>
                  </a:solidFill>
                  <a:latin typeface="Arial" pitchFamily="34" charset="0"/>
                </a:rPr>
                <a:t>  o  o</a:t>
              </a:r>
              <a:endParaRPr lang="en-US" altLang="en-US" sz="2400">
                <a:solidFill>
                  <a:srgbClr val="660066"/>
                </a:solidFill>
                <a:latin typeface="Times New Roman" pitchFamily="18" charset="0"/>
              </a:endParaRPr>
            </a:p>
          </p:txBody>
        </p:sp>
        <p:sp>
          <p:nvSpPr>
            <p:cNvPr id="426" name="Rectangle 424"/>
            <p:cNvSpPr>
              <a:spLocks noChangeArrowheads="1"/>
            </p:cNvSpPr>
            <p:nvPr/>
          </p:nvSpPr>
          <p:spPr bwMode="auto">
            <a:xfrm>
              <a:off x="2224" y="1518"/>
              <a:ext cx="95"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r>
                <a:rPr lang="en-US" altLang="en-US" sz="500">
                  <a:solidFill>
                    <a:srgbClr val="660066"/>
                  </a:solidFill>
                  <a:latin typeface="Arial" pitchFamily="34" charset="0"/>
                </a:rPr>
                <a:t> o  o</a:t>
              </a:r>
              <a:endParaRPr lang="en-US" altLang="en-US" sz="2400">
                <a:solidFill>
                  <a:srgbClr val="660066"/>
                </a:solidFill>
                <a:latin typeface="Times New Roman" pitchFamily="18" charset="0"/>
              </a:endParaRPr>
            </a:p>
          </p:txBody>
        </p:sp>
        <p:sp>
          <p:nvSpPr>
            <p:cNvPr id="427" name="Rectangle 425"/>
            <p:cNvSpPr>
              <a:spLocks noChangeArrowheads="1"/>
            </p:cNvSpPr>
            <p:nvPr/>
          </p:nvSpPr>
          <p:spPr bwMode="auto">
            <a:xfrm>
              <a:off x="2224" y="1543"/>
              <a:ext cx="119"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r>
                <a:rPr lang="en-US" altLang="en-US" sz="500">
                  <a:solidFill>
                    <a:srgbClr val="660066"/>
                  </a:solidFill>
                  <a:latin typeface="Arial" pitchFamily="34" charset="0"/>
                </a:rPr>
                <a:t> - - - -</a:t>
              </a:r>
              <a:endParaRPr lang="en-US" altLang="en-US" sz="2400">
                <a:solidFill>
                  <a:srgbClr val="660066"/>
                </a:solidFill>
                <a:latin typeface="Times New Roman" pitchFamily="18" charset="0"/>
              </a:endParaRPr>
            </a:p>
          </p:txBody>
        </p:sp>
        <p:sp>
          <p:nvSpPr>
            <p:cNvPr id="428" name="Line 426"/>
            <p:cNvSpPr>
              <a:spLocks noChangeShapeType="1"/>
            </p:cNvSpPr>
            <p:nvPr/>
          </p:nvSpPr>
          <p:spPr bwMode="auto">
            <a:xfrm>
              <a:off x="1766" y="920"/>
              <a:ext cx="17"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29" name="Line 427"/>
            <p:cNvSpPr>
              <a:spLocks noChangeShapeType="1"/>
            </p:cNvSpPr>
            <p:nvPr/>
          </p:nvSpPr>
          <p:spPr bwMode="auto">
            <a:xfrm>
              <a:off x="1913" y="928"/>
              <a:ext cx="94"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30" name="Rectangle 428"/>
            <p:cNvSpPr>
              <a:spLocks noChangeArrowheads="1"/>
            </p:cNvSpPr>
            <p:nvPr/>
          </p:nvSpPr>
          <p:spPr bwMode="auto">
            <a:xfrm>
              <a:off x="1913" y="928"/>
              <a:ext cx="94"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431" name="Line 429"/>
            <p:cNvSpPr>
              <a:spLocks noChangeShapeType="1"/>
            </p:cNvSpPr>
            <p:nvPr/>
          </p:nvSpPr>
          <p:spPr bwMode="auto">
            <a:xfrm>
              <a:off x="2024" y="928"/>
              <a:ext cx="73"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32" name="Rectangle 430"/>
            <p:cNvSpPr>
              <a:spLocks noChangeArrowheads="1"/>
            </p:cNvSpPr>
            <p:nvPr/>
          </p:nvSpPr>
          <p:spPr bwMode="auto">
            <a:xfrm>
              <a:off x="2024" y="928"/>
              <a:ext cx="73"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433" name="Line 431"/>
            <p:cNvSpPr>
              <a:spLocks noChangeShapeType="1"/>
            </p:cNvSpPr>
            <p:nvPr/>
          </p:nvSpPr>
          <p:spPr bwMode="auto">
            <a:xfrm>
              <a:off x="2332" y="953"/>
              <a:ext cx="18"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34" name="Line 432"/>
            <p:cNvSpPr>
              <a:spLocks noChangeShapeType="1"/>
            </p:cNvSpPr>
            <p:nvPr/>
          </p:nvSpPr>
          <p:spPr bwMode="auto">
            <a:xfrm>
              <a:off x="2594" y="953"/>
              <a:ext cx="17"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35" name="Line 433"/>
            <p:cNvSpPr>
              <a:spLocks noChangeShapeType="1"/>
            </p:cNvSpPr>
            <p:nvPr/>
          </p:nvSpPr>
          <p:spPr bwMode="auto">
            <a:xfrm>
              <a:off x="2854" y="953"/>
              <a:ext cx="17"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36" name="Line 434"/>
            <p:cNvSpPr>
              <a:spLocks noChangeShapeType="1"/>
            </p:cNvSpPr>
            <p:nvPr/>
          </p:nvSpPr>
          <p:spPr bwMode="auto">
            <a:xfrm>
              <a:off x="3115" y="953"/>
              <a:ext cx="17"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37" name="Line 435"/>
            <p:cNvSpPr>
              <a:spLocks noChangeShapeType="1"/>
            </p:cNvSpPr>
            <p:nvPr/>
          </p:nvSpPr>
          <p:spPr bwMode="auto">
            <a:xfrm>
              <a:off x="3375" y="953"/>
              <a:ext cx="18"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38" name="Line 436"/>
            <p:cNvSpPr>
              <a:spLocks noChangeShapeType="1"/>
            </p:cNvSpPr>
            <p:nvPr/>
          </p:nvSpPr>
          <p:spPr bwMode="auto">
            <a:xfrm>
              <a:off x="1783" y="1002"/>
              <a:ext cx="113"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39" name="Rectangle 437"/>
            <p:cNvSpPr>
              <a:spLocks noChangeArrowheads="1"/>
            </p:cNvSpPr>
            <p:nvPr/>
          </p:nvSpPr>
          <p:spPr bwMode="auto">
            <a:xfrm>
              <a:off x="1783" y="1002"/>
              <a:ext cx="113"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440" name="Line 438"/>
            <p:cNvSpPr>
              <a:spLocks noChangeShapeType="1"/>
            </p:cNvSpPr>
            <p:nvPr/>
          </p:nvSpPr>
          <p:spPr bwMode="auto">
            <a:xfrm>
              <a:off x="1913" y="1002"/>
              <a:ext cx="94"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1" name="Rectangle 439"/>
            <p:cNvSpPr>
              <a:spLocks noChangeArrowheads="1"/>
            </p:cNvSpPr>
            <p:nvPr/>
          </p:nvSpPr>
          <p:spPr bwMode="auto">
            <a:xfrm>
              <a:off x="1913" y="1002"/>
              <a:ext cx="94"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442" name="Line 440"/>
            <p:cNvSpPr>
              <a:spLocks noChangeShapeType="1"/>
            </p:cNvSpPr>
            <p:nvPr/>
          </p:nvSpPr>
          <p:spPr bwMode="auto">
            <a:xfrm>
              <a:off x="2024" y="1002"/>
              <a:ext cx="73"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3" name="Rectangle 441"/>
            <p:cNvSpPr>
              <a:spLocks noChangeArrowheads="1"/>
            </p:cNvSpPr>
            <p:nvPr/>
          </p:nvSpPr>
          <p:spPr bwMode="auto">
            <a:xfrm>
              <a:off x="2024" y="1002"/>
              <a:ext cx="73"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444" name="Line 442"/>
            <p:cNvSpPr>
              <a:spLocks noChangeShapeType="1"/>
            </p:cNvSpPr>
            <p:nvPr/>
          </p:nvSpPr>
          <p:spPr bwMode="auto">
            <a:xfrm>
              <a:off x="2114" y="1002"/>
              <a:ext cx="218"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5" name="Rectangle 443"/>
            <p:cNvSpPr>
              <a:spLocks noChangeArrowheads="1"/>
            </p:cNvSpPr>
            <p:nvPr/>
          </p:nvSpPr>
          <p:spPr bwMode="auto">
            <a:xfrm>
              <a:off x="2114" y="1002"/>
              <a:ext cx="218"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446" name="Line 444"/>
            <p:cNvSpPr>
              <a:spLocks noChangeShapeType="1"/>
            </p:cNvSpPr>
            <p:nvPr/>
          </p:nvSpPr>
          <p:spPr bwMode="auto">
            <a:xfrm>
              <a:off x="2350" y="1002"/>
              <a:ext cx="244"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7" name="Rectangle 445"/>
            <p:cNvSpPr>
              <a:spLocks noChangeArrowheads="1"/>
            </p:cNvSpPr>
            <p:nvPr/>
          </p:nvSpPr>
          <p:spPr bwMode="auto">
            <a:xfrm>
              <a:off x="2350" y="1002"/>
              <a:ext cx="244"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448" name="Line 446"/>
            <p:cNvSpPr>
              <a:spLocks noChangeShapeType="1"/>
            </p:cNvSpPr>
            <p:nvPr/>
          </p:nvSpPr>
          <p:spPr bwMode="auto">
            <a:xfrm>
              <a:off x="2611" y="1002"/>
              <a:ext cx="243"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9" name="Rectangle 447"/>
            <p:cNvSpPr>
              <a:spLocks noChangeArrowheads="1"/>
            </p:cNvSpPr>
            <p:nvPr/>
          </p:nvSpPr>
          <p:spPr bwMode="auto">
            <a:xfrm>
              <a:off x="2611" y="1002"/>
              <a:ext cx="243"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450" name="Line 448"/>
            <p:cNvSpPr>
              <a:spLocks noChangeShapeType="1"/>
            </p:cNvSpPr>
            <p:nvPr/>
          </p:nvSpPr>
          <p:spPr bwMode="auto">
            <a:xfrm>
              <a:off x="2871" y="1002"/>
              <a:ext cx="244"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51" name="Rectangle 449"/>
            <p:cNvSpPr>
              <a:spLocks noChangeArrowheads="1"/>
            </p:cNvSpPr>
            <p:nvPr/>
          </p:nvSpPr>
          <p:spPr bwMode="auto">
            <a:xfrm>
              <a:off x="2871" y="1002"/>
              <a:ext cx="244"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452" name="Line 450"/>
            <p:cNvSpPr>
              <a:spLocks noChangeShapeType="1"/>
            </p:cNvSpPr>
            <p:nvPr/>
          </p:nvSpPr>
          <p:spPr bwMode="auto">
            <a:xfrm>
              <a:off x="3132" y="1002"/>
              <a:ext cx="243"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53" name="Rectangle 451"/>
            <p:cNvSpPr>
              <a:spLocks noChangeArrowheads="1"/>
            </p:cNvSpPr>
            <p:nvPr/>
          </p:nvSpPr>
          <p:spPr bwMode="auto">
            <a:xfrm>
              <a:off x="3132" y="1002"/>
              <a:ext cx="243"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454" name="Line 452"/>
            <p:cNvSpPr>
              <a:spLocks noChangeShapeType="1"/>
            </p:cNvSpPr>
            <p:nvPr/>
          </p:nvSpPr>
          <p:spPr bwMode="auto">
            <a:xfrm>
              <a:off x="3393" y="1002"/>
              <a:ext cx="243"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55" name="Rectangle 453"/>
            <p:cNvSpPr>
              <a:spLocks noChangeArrowheads="1"/>
            </p:cNvSpPr>
            <p:nvPr/>
          </p:nvSpPr>
          <p:spPr bwMode="auto">
            <a:xfrm>
              <a:off x="3393" y="1002"/>
              <a:ext cx="243"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456" name="Line 454"/>
            <p:cNvSpPr>
              <a:spLocks noChangeShapeType="1"/>
            </p:cNvSpPr>
            <p:nvPr/>
          </p:nvSpPr>
          <p:spPr bwMode="auto">
            <a:xfrm>
              <a:off x="1893" y="920"/>
              <a:ext cx="0" cy="134"/>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57" name="Line 455"/>
            <p:cNvSpPr>
              <a:spLocks noChangeShapeType="1"/>
            </p:cNvSpPr>
            <p:nvPr/>
          </p:nvSpPr>
          <p:spPr bwMode="auto">
            <a:xfrm>
              <a:off x="1910" y="928"/>
              <a:ext cx="0" cy="126"/>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58" name="Line 456"/>
            <p:cNvSpPr>
              <a:spLocks noChangeShapeType="1"/>
            </p:cNvSpPr>
            <p:nvPr/>
          </p:nvSpPr>
          <p:spPr bwMode="auto">
            <a:xfrm>
              <a:off x="2202" y="1177"/>
              <a:ext cx="17"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59" name="Rectangle 457"/>
            <p:cNvSpPr>
              <a:spLocks noChangeArrowheads="1"/>
            </p:cNvSpPr>
            <p:nvPr/>
          </p:nvSpPr>
          <p:spPr bwMode="auto">
            <a:xfrm>
              <a:off x="2202" y="1177"/>
              <a:ext cx="17"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460" name="Line 458"/>
            <p:cNvSpPr>
              <a:spLocks noChangeShapeType="1"/>
            </p:cNvSpPr>
            <p:nvPr/>
          </p:nvSpPr>
          <p:spPr bwMode="auto">
            <a:xfrm>
              <a:off x="2459" y="1177"/>
              <a:ext cx="17"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61" name="Line 459"/>
            <p:cNvSpPr>
              <a:spLocks noChangeShapeType="1"/>
            </p:cNvSpPr>
            <p:nvPr/>
          </p:nvSpPr>
          <p:spPr bwMode="auto">
            <a:xfrm>
              <a:off x="2723" y="1177"/>
              <a:ext cx="19"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62" name="Rectangle 460"/>
            <p:cNvSpPr>
              <a:spLocks noChangeArrowheads="1"/>
            </p:cNvSpPr>
            <p:nvPr/>
          </p:nvSpPr>
          <p:spPr bwMode="auto">
            <a:xfrm>
              <a:off x="2723" y="1177"/>
              <a:ext cx="19"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463" name="Line 461"/>
            <p:cNvSpPr>
              <a:spLocks noChangeShapeType="1"/>
            </p:cNvSpPr>
            <p:nvPr/>
          </p:nvSpPr>
          <p:spPr bwMode="auto">
            <a:xfrm>
              <a:off x="2985" y="1177"/>
              <a:ext cx="17"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64" name="Rectangle 462"/>
            <p:cNvSpPr>
              <a:spLocks noChangeArrowheads="1"/>
            </p:cNvSpPr>
            <p:nvPr/>
          </p:nvSpPr>
          <p:spPr bwMode="auto">
            <a:xfrm>
              <a:off x="2985" y="1177"/>
              <a:ext cx="17"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465" name="Line 463"/>
            <p:cNvSpPr>
              <a:spLocks noChangeShapeType="1"/>
            </p:cNvSpPr>
            <p:nvPr/>
          </p:nvSpPr>
          <p:spPr bwMode="auto">
            <a:xfrm>
              <a:off x="3245" y="1177"/>
              <a:ext cx="17"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66" name="Rectangle 464"/>
            <p:cNvSpPr>
              <a:spLocks noChangeArrowheads="1"/>
            </p:cNvSpPr>
            <p:nvPr/>
          </p:nvSpPr>
          <p:spPr bwMode="auto">
            <a:xfrm>
              <a:off x="3245" y="1177"/>
              <a:ext cx="17"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467" name="Line 465"/>
            <p:cNvSpPr>
              <a:spLocks noChangeShapeType="1"/>
            </p:cNvSpPr>
            <p:nvPr/>
          </p:nvSpPr>
          <p:spPr bwMode="auto">
            <a:xfrm>
              <a:off x="3505" y="1177"/>
              <a:ext cx="17"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68" name="Rectangle 466"/>
            <p:cNvSpPr>
              <a:spLocks noChangeArrowheads="1"/>
            </p:cNvSpPr>
            <p:nvPr/>
          </p:nvSpPr>
          <p:spPr bwMode="auto">
            <a:xfrm>
              <a:off x="3505" y="1177"/>
              <a:ext cx="17"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469" name="Line 467"/>
            <p:cNvSpPr>
              <a:spLocks noChangeShapeType="1"/>
            </p:cNvSpPr>
            <p:nvPr/>
          </p:nvSpPr>
          <p:spPr bwMode="auto">
            <a:xfrm>
              <a:off x="2007" y="1301"/>
              <a:ext cx="17"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70" name="Line 468"/>
            <p:cNvSpPr>
              <a:spLocks noChangeShapeType="1"/>
            </p:cNvSpPr>
            <p:nvPr/>
          </p:nvSpPr>
          <p:spPr bwMode="auto">
            <a:xfrm>
              <a:off x="3780" y="1179"/>
              <a:ext cx="2" cy="124"/>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71" name="Line 469"/>
            <p:cNvSpPr>
              <a:spLocks noChangeShapeType="1"/>
            </p:cNvSpPr>
            <p:nvPr/>
          </p:nvSpPr>
          <p:spPr bwMode="auto">
            <a:xfrm>
              <a:off x="2003" y="930"/>
              <a:ext cx="1" cy="373"/>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72" name="Line 470"/>
            <p:cNvSpPr>
              <a:spLocks noChangeShapeType="1"/>
            </p:cNvSpPr>
            <p:nvPr/>
          </p:nvSpPr>
          <p:spPr bwMode="auto">
            <a:xfrm>
              <a:off x="2020" y="928"/>
              <a:ext cx="1" cy="37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73" name="Line 471"/>
            <p:cNvSpPr>
              <a:spLocks noChangeShapeType="1"/>
            </p:cNvSpPr>
            <p:nvPr/>
          </p:nvSpPr>
          <p:spPr bwMode="auto">
            <a:xfrm>
              <a:off x="1783" y="1408"/>
              <a:ext cx="113"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74" name="Line 472"/>
            <p:cNvSpPr>
              <a:spLocks noChangeShapeType="1"/>
            </p:cNvSpPr>
            <p:nvPr/>
          </p:nvSpPr>
          <p:spPr bwMode="auto">
            <a:xfrm>
              <a:off x="2097" y="1441"/>
              <a:ext cx="17"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75" name="Rectangle 473"/>
            <p:cNvSpPr>
              <a:spLocks noChangeArrowheads="1"/>
            </p:cNvSpPr>
            <p:nvPr/>
          </p:nvSpPr>
          <p:spPr bwMode="auto">
            <a:xfrm>
              <a:off x="2097" y="1441"/>
              <a:ext cx="17"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476" name="Line 474"/>
            <p:cNvSpPr>
              <a:spLocks noChangeShapeType="1"/>
            </p:cNvSpPr>
            <p:nvPr/>
          </p:nvSpPr>
          <p:spPr bwMode="auto">
            <a:xfrm>
              <a:off x="2332" y="1441"/>
              <a:ext cx="18"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77" name="Rectangle 475"/>
            <p:cNvSpPr>
              <a:spLocks noChangeArrowheads="1"/>
            </p:cNvSpPr>
            <p:nvPr/>
          </p:nvSpPr>
          <p:spPr bwMode="auto">
            <a:xfrm>
              <a:off x="2332" y="1441"/>
              <a:ext cx="18"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478" name="Line 476"/>
            <p:cNvSpPr>
              <a:spLocks noChangeShapeType="1"/>
            </p:cNvSpPr>
            <p:nvPr/>
          </p:nvSpPr>
          <p:spPr bwMode="auto">
            <a:xfrm>
              <a:off x="2594" y="1441"/>
              <a:ext cx="17"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79" name="Rectangle 477"/>
            <p:cNvSpPr>
              <a:spLocks noChangeArrowheads="1"/>
            </p:cNvSpPr>
            <p:nvPr/>
          </p:nvSpPr>
          <p:spPr bwMode="auto">
            <a:xfrm>
              <a:off x="2594" y="1441"/>
              <a:ext cx="17"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480" name="Line 478"/>
            <p:cNvSpPr>
              <a:spLocks noChangeShapeType="1"/>
            </p:cNvSpPr>
            <p:nvPr/>
          </p:nvSpPr>
          <p:spPr bwMode="auto">
            <a:xfrm>
              <a:off x="2854" y="1441"/>
              <a:ext cx="17"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81" name="Rectangle 479"/>
            <p:cNvSpPr>
              <a:spLocks noChangeArrowheads="1"/>
            </p:cNvSpPr>
            <p:nvPr/>
          </p:nvSpPr>
          <p:spPr bwMode="auto">
            <a:xfrm>
              <a:off x="2854" y="1441"/>
              <a:ext cx="17"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482" name="Line 480"/>
            <p:cNvSpPr>
              <a:spLocks noChangeShapeType="1"/>
            </p:cNvSpPr>
            <p:nvPr/>
          </p:nvSpPr>
          <p:spPr bwMode="auto">
            <a:xfrm>
              <a:off x="3115" y="1441"/>
              <a:ext cx="17"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83" name="Rectangle 481"/>
            <p:cNvSpPr>
              <a:spLocks noChangeArrowheads="1"/>
            </p:cNvSpPr>
            <p:nvPr/>
          </p:nvSpPr>
          <p:spPr bwMode="auto">
            <a:xfrm>
              <a:off x="3115" y="1441"/>
              <a:ext cx="17"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484" name="Line 482"/>
            <p:cNvSpPr>
              <a:spLocks noChangeShapeType="1"/>
            </p:cNvSpPr>
            <p:nvPr/>
          </p:nvSpPr>
          <p:spPr bwMode="auto">
            <a:xfrm>
              <a:off x="3375" y="1441"/>
              <a:ext cx="18"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85" name="Rectangle 483"/>
            <p:cNvSpPr>
              <a:spLocks noChangeArrowheads="1"/>
            </p:cNvSpPr>
            <p:nvPr/>
          </p:nvSpPr>
          <p:spPr bwMode="auto">
            <a:xfrm>
              <a:off x="3375" y="1441"/>
              <a:ext cx="18"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486" name="Line 484"/>
            <p:cNvSpPr>
              <a:spLocks noChangeShapeType="1"/>
            </p:cNvSpPr>
            <p:nvPr/>
          </p:nvSpPr>
          <p:spPr bwMode="auto">
            <a:xfrm>
              <a:off x="2850" y="953"/>
              <a:ext cx="2" cy="49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87" name="Line 485"/>
            <p:cNvSpPr>
              <a:spLocks noChangeShapeType="1"/>
            </p:cNvSpPr>
            <p:nvPr/>
          </p:nvSpPr>
          <p:spPr bwMode="auto">
            <a:xfrm>
              <a:off x="2867" y="955"/>
              <a:ext cx="2" cy="4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88" name="Line 486"/>
            <p:cNvSpPr>
              <a:spLocks noChangeShapeType="1"/>
            </p:cNvSpPr>
            <p:nvPr/>
          </p:nvSpPr>
          <p:spPr bwMode="auto">
            <a:xfrm>
              <a:off x="2024" y="1590"/>
              <a:ext cx="178"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89" name="Line 487"/>
            <p:cNvSpPr>
              <a:spLocks noChangeShapeType="1"/>
            </p:cNvSpPr>
            <p:nvPr/>
          </p:nvSpPr>
          <p:spPr bwMode="auto">
            <a:xfrm>
              <a:off x="2219" y="1590"/>
              <a:ext cx="244"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90" name="Line 488"/>
            <p:cNvSpPr>
              <a:spLocks noChangeShapeType="1"/>
            </p:cNvSpPr>
            <p:nvPr/>
          </p:nvSpPr>
          <p:spPr bwMode="auto">
            <a:xfrm>
              <a:off x="2480" y="1590"/>
              <a:ext cx="243"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91" name="Line 489"/>
            <p:cNvSpPr>
              <a:spLocks noChangeShapeType="1"/>
            </p:cNvSpPr>
            <p:nvPr/>
          </p:nvSpPr>
          <p:spPr bwMode="auto">
            <a:xfrm>
              <a:off x="2742" y="1590"/>
              <a:ext cx="243"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92" name="Line 490"/>
            <p:cNvSpPr>
              <a:spLocks noChangeShapeType="1"/>
            </p:cNvSpPr>
            <p:nvPr/>
          </p:nvSpPr>
          <p:spPr bwMode="auto">
            <a:xfrm>
              <a:off x="3002" y="1590"/>
              <a:ext cx="243"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93" name="Line 491"/>
            <p:cNvSpPr>
              <a:spLocks noChangeShapeType="1"/>
            </p:cNvSpPr>
            <p:nvPr/>
          </p:nvSpPr>
          <p:spPr bwMode="auto">
            <a:xfrm>
              <a:off x="3262" y="1590"/>
              <a:ext cx="243"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94" name="Line 492"/>
            <p:cNvSpPr>
              <a:spLocks noChangeShapeType="1"/>
            </p:cNvSpPr>
            <p:nvPr/>
          </p:nvSpPr>
          <p:spPr bwMode="auto">
            <a:xfrm>
              <a:off x="1762" y="920"/>
              <a:ext cx="1" cy="49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95" name="Rectangle 493"/>
            <p:cNvSpPr>
              <a:spLocks noChangeArrowheads="1"/>
            </p:cNvSpPr>
            <p:nvPr/>
          </p:nvSpPr>
          <p:spPr bwMode="auto">
            <a:xfrm>
              <a:off x="1762" y="920"/>
              <a:ext cx="4" cy="49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496" name="Line 494"/>
            <p:cNvSpPr>
              <a:spLocks noChangeShapeType="1"/>
            </p:cNvSpPr>
            <p:nvPr/>
          </p:nvSpPr>
          <p:spPr bwMode="auto">
            <a:xfrm>
              <a:off x="1779" y="922"/>
              <a:ext cx="1" cy="4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97" name="Line 495"/>
            <p:cNvSpPr>
              <a:spLocks noChangeShapeType="1"/>
            </p:cNvSpPr>
            <p:nvPr/>
          </p:nvSpPr>
          <p:spPr bwMode="auto">
            <a:xfrm>
              <a:off x="1893" y="1152"/>
              <a:ext cx="0" cy="25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98" name="Line 496"/>
            <p:cNvSpPr>
              <a:spLocks noChangeShapeType="1"/>
            </p:cNvSpPr>
            <p:nvPr/>
          </p:nvSpPr>
          <p:spPr bwMode="auto">
            <a:xfrm>
              <a:off x="3910" y="922"/>
              <a:ext cx="1" cy="389"/>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99" name="Line 497"/>
            <p:cNvSpPr>
              <a:spLocks noChangeShapeType="1"/>
            </p:cNvSpPr>
            <p:nvPr/>
          </p:nvSpPr>
          <p:spPr bwMode="auto">
            <a:xfrm>
              <a:off x="2003" y="1359"/>
              <a:ext cx="1" cy="24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00" name="Line 498"/>
            <p:cNvSpPr>
              <a:spLocks noChangeShapeType="1"/>
            </p:cNvSpPr>
            <p:nvPr/>
          </p:nvSpPr>
          <p:spPr bwMode="auto">
            <a:xfrm>
              <a:off x="2020" y="1361"/>
              <a:ext cx="1" cy="23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01" name="Line 499"/>
            <p:cNvSpPr>
              <a:spLocks noChangeShapeType="1"/>
            </p:cNvSpPr>
            <p:nvPr/>
          </p:nvSpPr>
          <p:spPr bwMode="auto">
            <a:xfrm>
              <a:off x="2093" y="930"/>
              <a:ext cx="1" cy="513"/>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02" name="Line 500"/>
            <p:cNvSpPr>
              <a:spLocks noChangeShapeType="1"/>
            </p:cNvSpPr>
            <p:nvPr/>
          </p:nvSpPr>
          <p:spPr bwMode="auto">
            <a:xfrm>
              <a:off x="2111" y="928"/>
              <a:ext cx="1" cy="51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03" name="Line 501"/>
            <p:cNvSpPr>
              <a:spLocks noChangeShapeType="1"/>
            </p:cNvSpPr>
            <p:nvPr/>
          </p:nvSpPr>
          <p:spPr bwMode="auto">
            <a:xfrm>
              <a:off x="3893" y="930"/>
              <a:ext cx="1" cy="373"/>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04" name="Line 502"/>
            <p:cNvSpPr>
              <a:spLocks noChangeShapeType="1"/>
            </p:cNvSpPr>
            <p:nvPr/>
          </p:nvSpPr>
          <p:spPr bwMode="auto">
            <a:xfrm>
              <a:off x="2329" y="953"/>
              <a:ext cx="1" cy="49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05" name="Line 503"/>
            <p:cNvSpPr>
              <a:spLocks noChangeShapeType="1"/>
            </p:cNvSpPr>
            <p:nvPr/>
          </p:nvSpPr>
          <p:spPr bwMode="auto">
            <a:xfrm>
              <a:off x="2346" y="955"/>
              <a:ext cx="1" cy="4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06" name="Line 504"/>
            <p:cNvSpPr>
              <a:spLocks noChangeShapeType="1"/>
            </p:cNvSpPr>
            <p:nvPr/>
          </p:nvSpPr>
          <p:spPr bwMode="auto">
            <a:xfrm>
              <a:off x="2590" y="953"/>
              <a:ext cx="1" cy="49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07" name="Line 505"/>
            <p:cNvSpPr>
              <a:spLocks noChangeShapeType="1"/>
            </p:cNvSpPr>
            <p:nvPr/>
          </p:nvSpPr>
          <p:spPr bwMode="auto">
            <a:xfrm>
              <a:off x="2607" y="955"/>
              <a:ext cx="1" cy="4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08" name="Line 506"/>
            <p:cNvSpPr>
              <a:spLocks noChangeShapeType="1"/>
            </p:cNvSpPr>
            <p:nvPr/>
          </p:nvSpPr>
          <p:spPr bwMode="auto">
            <a:xfrm>
              <a:off x="2850" y="1491"/>
              <a:ext cx="2" cy="2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09" name="Line 507"/>
            <p:cNvSpPr>
              <a:spLocks noChangeShapeType="1"/>
            </p:cNvSpPr>
            <p:nvPr/>
          </p:nvSpPr>
          <p:spPr bwMode="auto">
            <a:xfrm>
              <a:off x="2867" y="1493"/>
              <a:ext cx="2" cy="2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0" name="Line 508"/>
            <p:cNvSpPr>
              <a:spLocks noChangeShapeType="1"/>
            </p:cNvSpPr>
            <p:nvPr/>
          </p:nvSpPr>
          <p:spPr bwMode="auto">
            <a:xfrm>
              <a:off x="3111" y="953"/>
              <a:ext cx="1" cy="49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1" name="Line 509"/>
            <p:cNvSpPr>
              <a:spLocks noChangeShapeType="1"/>
            </p:cNvSpPr>
            <p:nvPr/>
          </p:nvSpPr>
          <p:spPr bwMode="auto">
            <a:xfrm>
              <a:off x="3129" y="955"/>
              <a:ext cx="1" cy="4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2" name="Line 510"/>
            <p:cNvSpPr>
              <a:spLocks noChangeShapeType="1"/>
            </p:cNvSpPr>
            <p:nvPr/>
          </p:nvSpPr>
          <p:spPr bwMode="auto">
            <a:xfrm>
              <a:off x="3372" y="953"/>
              <a:ext cx="1" cy="49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3" name="Line 511"/>
            <p:cNvSpPr>
              <a:spLocks noChangeShapeType="1"/>
            </p:cNvSpPr>
            <p:nvPr/>
          </p:nvSpPr>
          <p:spPr bwMode="auto">
            <a:xfrm>
              <a:off x="3389" y="955"/>
              <a:ext cx="1" cy="4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4" name="Line 512"/>
            <p:cNvSpPr>
              <a:spLocks noChangeShapeType="1"/>
            </p:cNvSpPr>
            <p:nvPr/>
          </p:nvSpPr>
          <p:spPr bwMode="auto">
            <a:xfrm>
              <a:off x="3633" y="953"/>
              <a:ext cx="1" cy="49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5" name="Rectangle 513"/>
            <p:cNvSpPr>
              <a:spLocks noChangeArrowheads="1"/>
            </p:cNvSpPr>
            <p:nvPr/>
          </p:nvSpPr>
          <p:spPr bwMode="auto">
            <a:xfrm>
              <a:off x="3633" y="953"/>
              <a:ext cx="3" cy="4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516" name="Line 514"/>
            <p:cNvSpPr>
              <a:spLocks noChangeShapeType="1"/>
            </p:cNvSpPr>
            <p:nvPr/>
          </p:nvSpPr>
          <p:spPr bwMode="auto">
            <a:xfrm>
              <a:off x="3650" y="955"/>
              <a:ext cx="1" cy="4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7" name="Line 515"/>
            <p:cNvSpPr>
              <a:spLocks noChangeShapeType="1"/>
            </p:cNvSpPr>
            <p:nvPr/>
          </p:nvSpPr>
          <p:spPr bwMode="auto">
            <a:xfrm>
              <a:off x="2459" y="1177"/>
              <a:ext cx="1" cy="41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8" name="Line 516"/>
            <p:cNvSpPr>
              <a:spLocks noChangeShapeType="1"/>
            </p:cNvSpPr>
            <p:nvPr/>
          </p:nvSpPr>
          <p:spPr bwMode="auto">
            <a:xfrm>
              <a:off x="3242" y="1177"/>
              <a:ext cx="0" cy="41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9" name="Line 517"/>
            <p:cNvSpPr>
              <a:spLocks noChangeShapeType="1"/>
            </p:cNvSpPr>
            <p:nvPr/>
          </p:nvSpPr>
          <p:spPr bwMode="auto">
            <a:xfrm>
              <a:off x="3259" y="1179"/>
              <a:ext cx="0" cy="413"/>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0" name="Line 518"/>
            <p:cNvSpPr>
              <a:spLocks noChangeShapeType="1"/>
            </p:cNvSpPr>
            <p:nvPr/>
          </p:nvSpPr>
          <p:spPr bwMode="auto">
            <a:xfrm>
              <a:off x="2199" y="1177"/>
              <a:ext cx="1" cy="41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 name="Rectangle 519"/>
            <p:cNvSpPr>
              <a:spLocks noChangeArrowheads="1"/>
            </p:cNvSpPr>
            <p:nvPr/>
          </p:nvSpPr>
          <p:spPr bwMode="auto">
            <a:xfrm>
              <a:off x="2199" y="1177"/>
              <a:ext cx="3" cy="41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522" name="Line 520"/>
            <p:cNvSpPr>
              <a:spLocks noChangeShapeType="1"/>
            </p:cNvSpPr>
            <p:nvPr/>
          </p:nvSpPr>
          <p:spPr bwMode="auto">
            <a:xfrm>
              <a:off x="2216" y="1179"/>
              <a:ext cx="1" cy="413"/>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3" name="Line 521"/>
            <p:cNvSpPr>
              <a:spLocks noChangeShapeType="1"/>
            </p:cNvSpPr>
            <p:nvPr/>
          </p:nvSpPr>
          <p:spPr bwMode="auto">
            <a:xfrm>
              <a:off x="2720" y="1177"/>
              <a:ext cx="1" cy="41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4" name="Line 522"/>
            <p:cNvSpPr>
              <a:spLocks noChangeShapeType="1"/>
            </p:cNvSpPr>
            <p:nvPr/>
          </p:nvSpPr>
          <p:spPr bwMode="auto">
            <a:xfrm>
              <a:off x="2738" y="1179"/>
              <a:ext cx="1" cy="413"/>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5" name="Line 523"/>
            <p:cNvSpPr>
              <a:spLocks noChangeShapeType="1"/>
            </p:cNvSpPr>
            <p:nvPr/>
          </p:nvSpPr>
          <p:spPr bwMode="auto">
            <a:xfrm>
              <a:off x="2981" y="1177"/>
              <a:ext cx="1" cy="41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6" name="Line 524"/>
            <p:cNvSpPr>
              <a:spLocks noChangeShapeType="1"/>
            </p:cNvSpPr>
            <p:nvPr/>
          </p:nvSpPr>
          <p:spPr bwMode="auto">
            <a:xfrm>
              <a:off x="2998" y="1179"/>
              <a:ext cx="1" cy="413"/>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7" name="Line 525"/>
            <p:cNvSpPr>
              <a:spLocks noChangeShapeType="1"/>
            </p:cNvSpPr>
            <p:nvPr/>
          </p:nvSpPr>
          <p:spPr bwMode="auto">
            <a:xfrm>
              <a:off x="3503" y="1177"/>
              <a:ext cx="0" cy="41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8" name="Line 526"/>
            <p:cNvSpPr>
              <a:spLocks noChangeShapeType="1"/>
            </p:cNvSpPr>
            <p:nvPr/>
          </p:nvSpPr>
          <p:spPr bwMode="auto">
            <a:xfrm>
              <a:off x="3520" y="1179"/>
              <a:ext cx="0" cy="413"/>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9" name="Line 527"/>
            <p:cNvSpPr>
              <a:spLocks noChangeShapeType="1"/>
            </p:cNvSpPr>
            <p:nvPr/>
          </p:nvSpPr>
          <p:spPr bwMode="auto">
            <a:xfrm>
              <a:off x="3763" y="1177"/>
              <a:ext cx="0" cy="41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0" name="Line 528"/>
            <p:cNvSpPr>
              <a:spLocks noChangeShapeType="1"/>
            </p:cNvSpPr>
            <p:nvPr/>
          </p:nvSpPr>
          <p:spPr bwMode="auto">
            <a:xfrm>
              <a:off x="3780" y="1309"/>
              <a:ext cx="2" cy="29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1" name="Line 529"/>
            <p:cNvSpPr>
              <a:spLocks noChangeShapeType="1"/>
            </p:cNvSpPr>
            <p:nvPr/>
          </p:nvSpPr>
          <p:spPr bwMode="auto">
            <a:xfrm>
              <a:off x="1896" y="920"/>
              <a:ext cx="2018"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2" name="Line 530"/>
            <p:cNvSpPr>
              <a:spLocks noChangeShapeType="1"/>
            </p:cNvSpPr>
            <p:nvPr/>
          </p:nvSpPr>
          <p:spPr bwMode="auto">
            <a:xfrm>
              <a:off x="2114" y="928"/>
              <a:ext cx="1783"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3" name="Rectangle 531"/>
            <p:cNvSpPr>
              <a:spLocks noChangeArrowheads="1"/>
            </p:cNvSpPr>
            <p:nvPr/>
          </p:nvSpPr>
          <p:spPr bwMode="auto">
            <a:xfrm>
              <a:off x="2114" y="928"/>
              <a:ext cx="1783"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534" name="Line 532"/>
            <p:cNvSpPr>
              <a:spLocks noChangeShapeType="1"/>
            </p:cNvSpPr>
            <p:nvPr/>
          </p:nvSpPr>
          <p:spPr bwMode="auto">
            <a:xfrm>
              <a:off x="3636" y="953"/>
              <a:ext cx="17"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5" name="Line 533"/>
            <p:cNvSpPr>
              <a:spLocks noChangeShapeType="1"/>
            </p:cNvSpPr>
            <p:nvPr/>
          </p:nvSpPr>
          <p:spPr bwMode="auto">
            <a:xfrm>
              <a:off x="3653" y="1002"/>
              <a:ext cx="244"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6" name="Rectangle 534"/>
            <p:cNvSpPr>
              <a:spLocks noChangeArrowheads="1"/>
            </p:cNvSpPr>
            <p:nvPr/>
          </p:nvSpPr>
          <p:spPr bwMode="auto">
            <a:xfrm>
              <a:off x="3653" y="1002"/>
              <a:ext cx="244"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537" name="Line 535"/>
            <p:cNvSpPr>
              <a:spLocks noChangeShapeType="1"/>
            </p:cNvSpPr>
            <p:nvPr/>
          </p:nvSpPr>
          <p:spPr bwMode="auto">
            <a:xfrm>
              <a:off x="1896" y="1052"/>
              <a:ext cx="17"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8" name="Line 536"/>
            <p:cNvSpPr>
              <a:spLocks noChangeShapeType="1"/>
            </p:cNvSpPr>
            <p:nvPr/>
          </p:nvSpPr>
          <p:spPr bwMode="auto">
            <a:xfrm>
              <a:off x="1896" y="1152"/>
              <a:ext cx="17"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9" name="Line 537"/>
            <p:cNvSpPr>
              <a:spLocks noChangeShapeType="1"/>
            </p:cNvSpPr>
            <p:nvPr/>
          </p:nvSpPr>
          <p:spPr bwMode="auto">
            <a:xfrm>
              <a:off x="3766" y="1177"/>
              <a:ext cx="18"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 name="Rectangle 538"/>
            <p:cNvSpPr>
              <a:spLocks noChangeArrowheads="1"/>
            </p:cNvSpPr>
            <p:nvPr/>
          </p:nvSpPr>
          <p:spPr bwMode="auto">
            <a:xfrm>
              <a:off x="3766" y="1177"/>
              <a:ext cx="18"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541" name="Line 539"/>
            <p:cNvSpPr>
              <a:spLocks noChangeShapeType="1"/>
            </p:cNvSpPr>
            <p:nvPr/>
          </p:nvSpPr>
          <p:spPr bwMode="auto">
            <a:xfrm>
              <a:off x="3784" y="1301"/>
              <a:ext cx="113"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2" name="Line 540"/>
            <p:cNvSpPr>
              <a:spLocks noChangeShapeType="1"/>
            </p:cNvSpPr>
            <p:nvPr/>
          </p:nvSpPr>
          <p:spPr bwMode="auto">
            <a:xfrm>
              <a:off x="3784" y="1309"/>
              <a:ext cx="130"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3" name="Line 541"/>
            <p:cNvSpPr>
              <a:spLocks noChangeShapeType="1"/>
            </p:cNvSpPr>
            <p:nvPr/>
          </p:nvSpPr>
          <p:spPr bwMode="auto">
            <a:xfrm>
              <a:off x="2007" y="1359"/>
              <a:ext cx="17"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4" name="Rectangle 542"/>
            <p:cNvSpPr>
              <a:spLocks noChangeArrowheads="1"/>
            </p:cNvSpPr>
            <p:nvPr/>
          </p:nvSpPr>
          <p:spPr bwMode="auto">
            <a:xfrm>
              <a:off x="2007" y="1359"/>
              <a:ext cx="17"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545" name="Line 543"/>
            <p:cNvSpPr>
              <a:spLocks noChangeShapeType="1"/>
            </p:cNvSpPr>
            <p:nvPr/>
          </p:nvSpPr>
          <p:spPr bwMode="auto">
            <a:xfrm>
              <a:off x="1913" y="1408"/>
              <a:ext cx="94"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6" name="Line 544"/>
            <p:cNvSpPr>
              <a:spLocks noChangeShapeType="1"/>
            </p:cNvSpPr>
            <p:nvPr/>
          </p:nvSpPr>
          <p:spPr bwMode="auto">
            <a:xfrm>
              <a:off x="1766" y="1416"/>
              <a:ext cx="24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7" name="Line 545"/>
            <p:cNvSpPr>
              <a:spLocks noChangeShapeType="1"/>
            </p:cNvSpPr>
            <p:nvPr/>
          </p:nvSpPr>
          <p:spPr bwMode="auto">
            <a:xfrm>
              <a:off x="3636" y="1441"/>
              <a:ext cx="17"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8" name="Rectangle 546"/>
            <p:cNvSpPr>
              <a:spLocks noChangeArrowheads="1"/>
            </p:cNvSpPr>
            <p:nvPr/>
          </p:nvSpPr>
          <p:spPr bwMode="auto">
            <a:xfrm>
              <a:off x="3636" y="1441"/>
              <a:ext cx="17"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549" name="Line 547"/>
            <p:cNvSpPr>
              <a:spLocks noChangeShapeType="1"/>
            </p:cNvSpPr>
            <p:nvPr/>
          </p:nvSpPr>
          <p:spPr bwMode="auto">
            <a:xfrm>
              <a:off x="2854" y="1491"/>
              <a:ext cx="17"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0" name="Line 548"/>
            <p:cNvSpPr>
              <a:spLocks noChangeShapeType="1"/>
            </p:cNvSpPr>
            <p:nvPr/>
          </p:nvSpPr>
          <p:spPr bwMode="auto">
            <a:xfrm>
              <a:off x="2854" y="1516"/>
              <a:ext cx="17"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1" name="Line 549"/>
            <p:cNvSpPr>
              <a:spLocks noChangeShapeType="1"/>
            </p:cNvSpPr>
            <p:nvPr/>
          </p:nvSpPr>
          <p:spPr bwMode="auto">
            <a:xfrm>
              <a:off x="3522" y="1590"/>
              <a:ext cx="244"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2" name="Line 550"/>
            <p:cNvSpPr>
              <a:spLocks noChangeShapeType="1"/>
            </p:cNvSpPr>
            <p:nvPr/>
          </p:nvSpPr>
          <p:spPr bwMode="auto">
            <a:xfrm>
              <a:off x="2007" y="1598"/>
              <a:ext cx="1777"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3" name="Rectangle 551"/>
            <p:cNvSpPr>
              <a:spLocks noChangeArrowheads="1"/>
            </p:cNvSpPr>
            <p:nvPr/>
          </p:nvSpPr>
          <p:spPr bwMode="auto">
            <a:xfrm>
              <a:off x="2815" y="1486"/>
              <a:ext cx="85" cy="49"/>
            </a:xfrm>
            <a:prstGeom prst="rect">
              <a:avLst/>
            </a:prstGeom>
            <a:solidFill>
              <a:srgbClr val="66FFFF"/>
            </a:solidFill>
            <a:ln w="9525">
              <a:solidFill>
                <a:srgbClr val="66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554" name="Rectangle 552"/>
            <p:cNvSpPr>
              <a:spLocks noChangeArrowheads="1"/>
            </p:cNvSpPr>
            <p:nvPr/>
          </p:nvSpPr>
          <p:spPr bwMode="auto">
            <a:xfrm>
              <a:off x="3223" y="1089"/>
              <a:ext cx="86" cy="48"/>
            </a:xfrm>
            <a:prstGeom prst="rect">
              <a:avLst/>
            </a:prstGeom>
            <a:solidFill>
              <a:srgbClr val="66FFFF"/>
            </a:solidFill>
            <a:ln w="9525">
              <a:solidFill>
                <a:srgbClr val="66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555" name="Line 553"/>
            <p:cNvSpPr>
              <a:spLocks noChangeShapeType="1"/>
            </p:cNvSpPr>
            <p:nvPr/>
          </p:nvSpPr>
          <p:spPr bwMode="auto">
            <a:xfrm>
              <a:off x="2474" y="1180"/>
              <a:ext cx="1" cy="414"/>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6" name="Line 554"/>
            <p:cNvSpPr>
              <a:spLocks noChangeShapeType="1"/>
            </p:cNvSpPr>
            <p:nvPr/>
          </p:nvSpPr>
          <p:spPr bwMode="auto">
            <a:xfrm>
              <a:off x="1911" y="1154"/>
              <a:ext cx="0" cy="257"/>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557" name="Text Box 555"/>
          <p:cNvSpPr txBox="1">
            <a:spLocks noChangeArrowheads="1"/>
          </p:cNvSpPr>
          <p:nvPr/>
        </p:nvSpPr>
        <p:spPr bwMode="auto">
          <a:xfrm>
            <a:off x="249239" y="3194595"/>
            <a:ext cx="73342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1" tIns="45716" rIns="91431" bIns="45716">
            <a:spAutoFit/>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algn="ctr">
              <a:spcBef>
                <a:spcPct val="0"/>
              </a:spcBef>
              <a:buClrTx/>
              <a:buSzTx/>
              <a:buFontTx/>
              <a:buNone/>
            </a:pPr>
            <a:r>
              <a:rPr lang="en-US" altLang="en-US" sz="1600">
                <a:solidFill>
                  <a:srgbClr val="660066"/>
                </a:solidFill>
                <a:latin typeface="Univers" pitchFamily="34" charset="0"/>
              </a:rPr>
              <a:t>Water</a:t>
            </a:r>
          </a:p>
        </p:txBody>
      </p:sp>
      <p:sp>
        <p:nvSpPr>
          <p:cNvPr id="558" name="Line 556"/>
          <p:cNvSpPr>
            <a:spLocks noChangeShapeType="1"/>
          </p:cNvSpPr>
          <p:nvPr/>
        </p:nvSpPr>
        <p:spPr bwMode="auto">
          <a:xfrm>
            <a:off x="1050925" y="3489869"/>
            <a:ext cx="179388" cy="0"/>
          </a:xfrm>
          <a:prstGeom prst="line">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1" tIns="45716" rIns="91431" bIns="45716"/>
          <a:lstStyle/>
          <a:p>
            <a:endParaRPr lang="en-US"/>
          </a:p>
        </p:txBody>
      </p:sp>
      <p:sp>
        <p:nvSpPr>
          <p:cNvPr id="559" name="Text Box 557"/>
          <p:cNvSpPr txBox="1">
            <a:spLocks noChangeArrowheads="1"/>
          </p:cNvSpPr>
          <p:nvPr/>
        </p:nvSpPr>
        <p:spPr bwMode="auto">
          <a:xfrm>
            <a:off x="804867" y="4453483"/>
            <a:ext cx="788980" cy="3385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1" tIns="45716" rIns="91431" bIns="45716">
            <a:spAutoFit/>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algn="ctr">
              <a:spcBef>
                <a:spcPct val="0"/>
              </a:spcBef>
              <a:buClrTx/>
              <a:buSzTx/>
              <a:buFontTx/>
              <a:buNone/>
            </a:pPr>
            <a:r>
              <a:rPr lang="en-US" altLang="en-US" sz="1600">
                <a:solidFill>
                  <a:srgbClr val="660066"/>
                </a:solidFill>
                <a:latin typeface="Univers" pitchFamily="34" charset="0"/>
              </a:rPr>
              <a:t>Ozone</a:t>
            </a:r>
          </a:p>
        </p:txBody>
      </p:sp>
      <p:sp>
        <p:nvSpPr>
          <p:cNvPr id="560" name="Line 558"/>
          <p:cNvSpPr>
            <a:spLocks noChangeShapeType="1"/>
          </p:cNvSpPr>
          <p:nvPr/>
        </p:nvSpPr>
        <p:spPr bwMode="auto">
          <a:xfrm flipV="1">
            <a:off x="1627188" y="4283620"/>
            <a:ext cx="0" cy="508000"/>
          </a:xfrm>
          <a:prstGeom prst="line">
            <a:avLst/>
          </a:prstGeom>
          <a:noFill/>
          <a:ln w="2857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1" tIns="45716" rIns="91431" bIns="45716" anchor="ctr"/>
          <a:lstStyle/>
          <a:p>
            <a:endParaRPr lang="en-US"/>
          </a:p>
        </p:txBody>
      </p:sp>
      <p:sp>
        <p:nvSpPr>
          <p:cNvPr id="561" name="Text Box 559"/>
          <p:cNvSpPr txBox="1">
            <a:spLocks noChangeArrowheads="1"/>
          </p:cNvSpPr>
          <p:nvPr/>
        </p:nvSpPr>
        <p:spPr bwMode="auto">
          <a:xfrm>
            <a:off x="298451" y="5169445"/>
            <a:ext cx="4341813" cy="738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1" tIns="45716" rIns="91431" bIns="45716">
            <a:spAutoFit/>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a:spcBef>
                <a:spcPct val="0"/>
              </a:spcBef>
              <a:buClrTx/>
              <a:buSzTx/>
              <a:buFontTx/>
              <a:buNone/>
            </a:pPr>
            <a:r>
              <a:rPr lang="en-US" altLang="en-US" sz="1400" dirty="0">
                <a:solidFill>
                  <a:srgbClr val="660066"/>
                </a:solidFill>
                <a:latin typeface="Univers" pitchFamily="34" charset="0"/>
              </a:rPr>
              <a:t>Historically, the most common </a:t>
            </a:r>
          </a:p>
          <a:p>
            <a:pPr>
              <a:spcBef>
                <a:spcPct val="0"/>
              </a:spcBef>
              <a:buClrTx/>
              <a:buSzTx/>
              <a:buFontTx/>
              <a:buNone/>
            </a:pPr>
            <a:r>
              <a:rPr lang="en-US" altLang="en-US" sz="1400" dirty="0">
                <a:solidFill>
                  <a:srgbClr val="660066"/>
                </a:solidFill>
                <a:latin typeface="Univers" pitchFamily="34" charset="0"/>
              </a:rPr>
              <a:t>ozone contacting option. Diffuser</a:t>
            </a:r>
            <a:br>
              <a:rPr lang="en-US" altLang="en-US" sz="1400" dirty="0">
                <a:solidFill>
                  <a:srgbClr val="660066"/>
                </a:solidFill>
                <a:latin typeface="Univers" pitchFamily="34" charset="0"/>
              </a:rPr>
            </a:br>
            <a:r>
              <a:rPr lang="en-US" altLang="en-US" sz="1400" dirty="0">
                <a:solidFill>
                  <a:srgbClr val="660066"/>
                </a:solidFill>
                <a:latin typeface="Univers" pitchFamily="34" charset="0"/>
              </a:rPr>
              <a:t>maintenance may be significant.</a:t>
            </a:r>
          </a:p>
        </p:txBody>
      </p:sp>
      <p:grpSp>
        <p:nvGrpSpPr>
          <p:cNvPr id="562" name="Group 560"/>
          <p:cNvGrpSpPr>
            <a:grpSpLocks/>
          </p:cNvGrpSpPr>
          <p:nvPr/>
        </p:nvGrpSpPr>
        <p:grpSpPr bwMode="auto">
          <a:xfrm>
            <a:off x="4541838" y="2262734"/>
            <a:ext cx="4349750" cy="2141537"/>
            <a:chOff x="2861" y="1471"/>
            <a:chExt cx="2740" cy="1349"/>
          </a:xfrm>
        </p:grpSpPr>
        <p:sp>
          <p:nvSpPr>
            <p:cNvPr id="563" name="Text Box 561"/>
            <p:cNvSpPr txBox="1">
              <a:spLocks noChangeArrowheads="1"/>
            </p:cNvSpPr>
            <p:nvPr/>
          </p:nvSpPr>
          <p:spPr bwMode="auto">
            <a:xfrm>
              <a:off x="4094" y="1471"/>
              <a:ext cx="493"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algn="ctr">
                <a:spcBef>
                  <a:spcPct val="0"/>
                </a:spcBef>
                <a:buClrTx/>
                <a:buSzTx/>
                <a:buFontTx/>
                <a:buNone/>
              </a:pPr>
              <a:r>
                <a:rPr lang="en-US" altLang="en-US" sz="1600">
                  <a:solidFill>
                    <a:srgbClr val="660066"/>
                  </a:solidFill>
                  <a:latin typeface="Univers" pitchFamily="34" charset="0"/>
                </a:rPr>
                <a:t>Ozone</a:t>
              </a:r>
            </a:p>
          </p:txBody>
        </p:sp>
        <p:sp>
          <p:nvSpPr>
            <p:cNvPr id="564" name="Rectangle 562"/>
            <p:cNvSpPr>
              <a:spLocks noChangeArrowheads="1"/>
            </p:cNvSpPr>
            <p:nvPr/>
          </p:nvSpPr>
          <p:spPr bwMode="auto">
            <a:xfrm>
              <a:off x="2869" y="2467"/>
              <a:ext cx="2732" cy="243"/>
            </a:xfrm>
            <a:prstGeom prst="rect">
              <a:avLst/>
            </a:prstGeom>
            <a:solidFill>
              <a:srgbClr val="00FFFF"/>
            </a:solidFill>
            <a:ln>
              <a:noFill/>
            </a:ln>
            <a:effectLst/>
            <a:extLst>
              <a:ext uri="{91240B29-F687-4F45-9708-019B960494DF}">
                <a14:hiddenLine xmlns:a14="http://schemas.microsoft.com/office/drawing/2010/main" w="9525">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565" name="Line 563"/>
            <p:cNvSpPr>
              <a:spLocks noChangeShapeType="1"/>
            </p:cNvSpPr>
            <p:nvPr/>
          </p:nvSpPr>
          <p:spPr bwMode="auto">
            <a:xfrm>
              <a:off x="2861" y="2468"/>
              <a:ext cx="2736" cy="0"/>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66" name="Line 564"/>
            <p:cNvSpPr>
              <a:spLocks noChangeShapeType="1"/>
            </p:cNvSpPr>
            <p:nvPr/>
          </p:nvSpPr>
          <p:spPr bwMode="auto">
            <a:xfrm>
              <a:off x="2869" y="2709"/>
              <a:ext cx="2729" cy="0"/>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67" name="Line 565"/>
            <p:cNvSpPr>
              <a:spLocks noChangeShapeType="1"/>
            </p:cNvSpPr>
            <p:nvPr/>
          </p:nvSpPr>
          <p:spPr bwMode="auto">
            <a:xfrm>
              <a:off x="5212" y="2358"/>
              <a:ext cx="0" cy="441"/>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68" name="Line 566"/>
            <p:cNvSpPr>
              <a:spLocks noChangeShapeType="1"/>
            </p:cNvSpPr>
            <p:nvPr/>
          </p:nvSpPr>
          <p:spPr bwMode="auto">
            <a:xfrm rot="5400000" flipV="1">
              <a:off x="4741" y="1704"/>
              <a:ext cx="0" cy="491"/>
            </a:xfrm>
            <a:prstGeom prst="line">
              <a:avLst/>
            </a:prstGeom>
            <a:noFill/>
            <a:ln w="38100" cap="sq">
              <a:solidFill>
                <a:schemeClr val="bg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69" name="Freeform 567"/>
            <p:cNvSpPr>
              <a:spLocks/>
            </p:cNvSpPr>
            <p:nvPr/>
          </p:nvSpPr>
          <p:spPr bwMode="auto">
            <a:xfrm>
              <a:off x="3424" y="1939"/>
              <a:ext cx="161" cy="148"/>
            </a:xfrm>
            <a:custGeom>
              <a:avLst/>
              <a:gdLst>
                <a:gd name="T0" fmla="*/ 25 w 210"/>
                <a:gd name="T1" fmla="*/ 6 h 210"/>
                <a:gd name="T2" fmla="*/ 25 w 210"/>
                <a:gd name="T3" fmla="*/ 6 h 210"/>
                <a:gd name="T4" fmla="*/ 24 w 210"/>
                <a:gd name="T5" fmla="*/ 4 h 210"/>
                <a:gd name="T6" fmla="*/ 24 w 210"/>
                <a:gd name="T7" fmla="*/ 4 h 210"/>
                <a:gd name="T8" fmla="*/ 23 w 210"/>
                <a:gd name="T9" fmla="*/ 3 h 210"/>
                <a:gd name="T10" fmla="*/ 22 w 210"/>
                <a:gd name="T11" fmla="*/ 2 h 210"/>
                <a:gd name="T12" fmla="*/ 21 w 210"/>
                <a:gd name="T13" fmla="*/ 1 h 210"/>
                <a:gd name="T14" fmla="*/ 20 w 210"/>
                <a:gd name="T15" fmla="*/ 1 h 210"/>
                <a:gd name="T16" fmla="*/ 18 w 210"/>
                <a:gd name="T17" fmla="*/ 1 h 210"/>
                <a:gd name="T18" fmla="*/ 16 w 210"/>
                <a:gd name="T19" fmla="*/ 1 h 210"/>
                <a:gd name="T20" fmla="*/ 15 w 210"/>
                <a:gd name="T21" fmla="*/ 1 h 210"/>
                <a:gd name="T22" fmla="*/ 13 w 210"/>
                <a:gd name="T23" fmla="*/ 0 h 210"/>
                <a:gd name="T24" fmla="*/ 12 w 210"/>
                <a:gd name="T25" fmla="*/ 0 h 210"/>
                <a:gd name="T26" fmla="*/ 9 w 210"/>
                <a:gd name="T27" fmla="*/ 1 h 210"/>
                <a:gd name="T28" fmla="*/ 8 w 210"/>
                <a:gd name="T29" fmla="*/ 1 h 210"/>
                <a:gd name="T30" fmla="*/ 6 w 210"/>
                <a:gd name="T31" fmla="*/ 1 h 210"/>
                <a:gd name="T32" fmla="*/ 5 w 210"/>
                <a:gd name="T33" fmla="*/ 1 h 210"/>
                <a:gd name="T34" fmla="*/ 4 w 210"/>
                <a:gd name="T35" fmla="*/ 2 h 210"/>
                <a:gd name="T36" fmla="*/ 2 w 210"/>
                <a:gd name="T37" fmla="*/ 3 h 210"/>
                <a:gd name="T38" fmla="*/ 2 w 210"/>
                <a:gd name="T39" fmla="*/ 3 h 210"/>
                <a:gd name="T40" fmla="*/ 2 w 210"/>
                <a:gd name="T41" fmla="*/ 4 h 210"/>
                <a:gd name="T42" fmla="*/ 2 w 210"/>
                <a:gd name="T43" fmla="*/ 5 h 210"/>
                <a:gd name="T44" fmla="*/ 0 w 210"/>
                <a:gd name="T45" fmla="*/ 6 h 210"/>
                <a:gd name="T46" fmla="*/ 0 w 210"/>
                <a:gd name="T47" fmla="*/ 6 h 210"/>
                <a:gd name="T48" fmla="*/ 2 w 210"/>
                <a:gd name="T49" fmla="*/ 8 h 210"/>
                <a:gd name="T50" fmla="*/ 2 w 210"/>
                <a:gd name="T51" fmla="*/ 9 h 210"/>
                <a:gd name="T52" fmla="*/ 2 w 210"/>
                <a:gd name="T53" fmla="*/ 9 h 210"/>
                <a:gd name="T54" fmla="*/ 2 w 210"/>
                <a:gd name="T55" fmla="*/ 10 h 210"/>
                <a:gd name="T56" fmla="*/ 3 w 210"/>
                <a:gd name="T57" fmla="*/ 11 h 210"/>
                <a:gd name="T58" fmla="*/ 5 w 210"/>
                <a:gd name="T59" fmla="*/ 11 h 210"/>
                <a:gd name="T60" fmla="*/ 6 w 210"/>
                <a:gd name="T61" fmla="*/ 12 h 210"/>
                <a:gd name="T62" fmla="*/ 8 w 210"/>
                <a:gd name="T63" fmla="*/ 13 h 210"/>
                <a:gd name="T64" fmla="*/ 9 w 210"/>
                <a:gd name="T65" fmla="*/ 13 h 210"/>
                <a:gd name="T66" fmla="*/ 11 w 210"/>
                <a:gd name="T67" fmla="*/ 13 h 210"/>
                <a:gd name="T68" fmla="*/ 12 w 210"/>
                <a:gd name="T69" fmla="*/ 13 h 210"/>
                <a:gd name="T70" fmla="*/ 14 w 210"/>
                <a:gd name="T71" fmla="*/ 13 h 210"/>
                <a:gd name="T72" fmla="*/ 16 w 210"/>
                <a:gd name="T73" fmla="*/ 13 h 210"/>
                <a:gd name="T74" fmla="*/ 18 w 210"/>
                <a:gd name="T75" fmla="*/ 13 h 210"/>
                <a:gd name="T76" fmla="*/ 19 w 210"/>
                <a:gd name="T77" fmla="*/ 12 h 210"/>
                <a:gd name="T78" fmla="*/ 21 w 210"/>
                <a:gd name="T79" fmla="*/ 11 h 210"/>
                <a:gd name="T80" fmla="*/ 21 w 210"/>
                <a:gd name="T81" fmla="*/ 11 h 210"/>
                <a:gd name="T82" fmla="*/ 23 w 210"/>
                <a:gd name="T83" fmla="*/ 9 h 210"/>
                <a:gd name="T84" fmla="*/ 24 w 210"/>
                <a:gd name="T85" fmla="*/ 9 h 210"/>
                <a:gd name="T86" fmla="*/ 24 w 210"/>
                <a:gd name="T87" fmla="*/ 8 h 210"/>
                <a:gd name="T88" fmla="*/ 25 w 210"/>
                <a:gd name="T89" fmla="*/ 8 h 210"/>
                <a:gd name="T90" fmla="*/ 25 w 210"/>
                <a:gd name="T91" fmla="*/ 6 h 210"/>
                <a:gd name="T92" fmla="*/ 25 w 210"/>
                <a:gd name="T93" fmla="*/ 6 h 210"/>
                <a:gd name="T94" fmla="*/ 25 w 210"/>
                <a:gd name="T95" fmla="*/ 6 h 21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10" h="210">
                  <a:moveTo>
                    <a:pt x="209" y="105"/>
                  </a:moveTo>
                  <a:lnTo>
                    <a:pt x="208" y="90"/>
                  </a:lnTo>
                  <a:lnTo>
                    <a:pt x="206" y="77"/>
                  </a:lnTo>
                  <a:lnTo>
                    <a:pt x="199" y="63"/>
                  </a:lnTo>
                  <a:lnTo>
                    <a:pt x="193" y="49"/>
                  </a:lnTo>
                  <a:lnTo>
                    <a:pt x="184" y="38"/>
                  </a:lnTo>
                  <a:lnTo>
                    <a:pt x="175" y="27"/>
                  </a:lnTo>
                  <a:lnTo>
                    <a:pt x="164" y="19"/>
                  </a:lnTo>
                  <a:lnTo>
                    <a:pt x="151" y="11"/>
                  </a:lnTo>
                  <a:lnTo>
                    <a:pt x="137" y="6"/>
                  </a:lnTo>
                  <a:lnTo>
                    <a:pt x="123" y="2"/>
                  </a:lnTo>
                  <a:lnTo>
                    <a:pt x="109" y="0"/>
                  </a:lnTo>
                  <a:lnTo>
                    <a:pt x="95" y="0"/>
                  </a:lnTo>
                  <a:lnTo>
                    <a:pt x="80" y="3"/>
                  </a:lnTo>
                  <a:lnTo>
                    <a:pt x="66" y="8"/>
                  </a:lnTo>
                  <a:lnTo>
                    <a:pt x="54" y="14"/>
                  </a:lnTo>
                  <a:lnTo>
                    <a:pt x="41" y="22"/>
                  </a:lnTo>
                  <a:lnTo>
                    <a:pt x="31" y="31"/>
                  </a:lnTo>
                  <a:lnTo>
                    <a:pt x="21" y="42"/>
                  </a:lnTo>
                  <a:lnTo>
                    <a:pt x="13" y="55"/>
                  </a:lnTo>
                  <a:lnTo>
                    <a:pt x="7" y="68"/>
                  </a:lnTo>
                  <a:lnTo>
                    <a:pt x="3" y="82"/>
                  </a:lnTo>
                  <a:lnTo>
                    <a:pt x="0" y="96"/>
                  </a:lnTo>
                  <a:lnTo>
                    <a:pt x="0" y="112"/>
                  </a:lnTo>
                  <a:lnTo>
                    <a:pt x="3" y="124"/>
                  </a:lnTo>
                  <a:lnTo>
                    <a:pt x="6" y="140"/>
                  </a:lnTo>
                  <a:lnTo>
                    <a:pt x="13" y="152"/>
                  </a:lnTo>
                  <a:lnTo>
                    <a:pt x="20" y="165"/>
                  </a:lnTo>
                  <a:lnTo>
                    <a:pt x="28" y="178"/>
                  </a:lnTo>
                  <a:lnTo>
                    <a:pt x="40" y="187"/>
                  </a:lnTo>
                  <a:lnTo>
                    <a:pt x="51" y="195"/>
                  </a:lnTo>
                  <a:lnTo>
                    <a:pt x="64" y="201"/>
                  </a:lnTo>
                  <a:lnTo>
                    <a:pt x="76" y="206"/>
                  </a:lnTo>
                  <a:lnTo>
                    <a:pt x="92" y="207"/>
                  </a:lnTo>
                  <a:lnTo>
                    <a:pt x="106" y="209"/>
                  </a:lnTo>
                  <a:lnTo>
                    <a:pt x="121" y="207"/>
                  </a:lnTo>
                  <a:lnTo>
                    <a:pt x="136" y="204"/>
                  </a:lnTo>
                  <a:lnTo>
                    <a:pt x="148" y="200"/>
                  </a:lnTo>
                  <a:lnTo>
                    <a:pt x="161" y="193"/>
                  </a:lnTo>
                  <a:lnTo>
                    <a:pt x="172" y="184"/>
                  </a:lnTo>
                  <a:lnTo>
                    <a:pt x="182" y="174"/>
                  </a:lnTo>
                  <a:lnTo>
                    <a:pt x="192" y="162"/>
                  </a:lnTo>
                  <a:lnTo>
                    <a:pt x="199" y="149"/>
                  </a:lnTo>
                  <a:lnTo>
                    <a:pt x="205" y="137"/>
                  </a:lnTo>
                  <a:lnTo>
                    <a:pt x="208" y="121"/>
                  </a:lnTo>
                  <a:lnTo>
                    <a:pt x="209" y="108"/>
                  </a:lnTo>
                  <a:lnTo>
                    <a:pt x="209" y="105"/>
                  </a:lnTo>
                </a:path>
              </a:pathLst>
            </a:custGeom>
            <a:solidFill>
              <a:schemeClr val="hlink"/>
            </a:solidFill>
            <a:ln w="25400" cap="rnd"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0" name="Line 568"/>
            <p:cNvSpPr>
              <a:spLocks noChangeShapeType="1"/>
            </p:cNvSpPr>
            <p:nvPr/>
          </p:nvSpPr>
          <p:spPr bwMode="auto">
            <a:xfrm rot="-5400000">
              <a:off x="2826" y="2247"/>
              <a:ext cx="456"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1" name="Line 569"/>
            <p:cNvSpPr>
              <a:spLocks noChangeShapeType="1"/>
            </p:cNvSpPr>
            <p:nvPr/>
          </p:nvSpPr>
          <p:spPr bwMode="auto">
            <a:xfrm flipV="1">
              <a:off x="3504" y="1940"/>
              <a:ext cx="695" cy="4"/>
            </a:xfrm>
            <a:prstGeom prst="line">
              <a:avLst/>
            </a:prstGeom>
            <a:noFill/>
            <a:ln w="38100" cap="sq">
              <a:solidFill>
                <a:schemeClr val="bg2"/>
              </a:solidFill>
              <a:round/>
              <a:headEnd type="none" w="sm" len="sm"/>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2" name="AutoShape 570"/>
            <p:cNvSpPr>
              <a:spLocks noChangeArrowheads="1"/>
            </p:cNvSpPr>
            <p:nvPr/>
          </p:nvSpPr>
          <p:spPr bwMode="auto">
            <a:xfrm rot="-5400000">
              <a:off x="4291" y="1811"/>
              <a:ext cx="136" cy="258"/>
            </a:xfrm>
            <a:prstGeom prst="triangle">
              <a:avLst>
                <a:gd name="adj" fmla="val 50000"/>
              </a:avLst>
            </a:prstGeom>
            <a:solidFill>
              <a:srgbClr val="66FFFF"/>
            </a:solidFill>
            <a:ln w="9525">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573" name="Rectangle 571"/>
            <p:cNvSpPr>
              <a:spLocks noChangeArrowheads="1"/>
            </p:cNvSpPr>
            <p:nvPr/>
          </p:nvSpPr>
          <p:spPr bwMode="auto">
            <a:xfrm>
              <a:off x="4193" y="1889"/>
              <a:ext cx="111" cy="102"/>
            </a:xfrm>
            <a:prstGeom prst="rect">
              <a:avLst/>
            </a:prstGeom>
            <a:solidFill>
              <a:srgbClr val="66FFFF"/>
            </a:solidFill>
            <a:ln w="9525">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574" name="Line 572"/>
            <p:cNvSpPr>
              <a:spLocks noChangeShapeType="1"/>
            </p:cNvSpPr>
            <p:nvPr/>
          </p:nvSpPr>
          <p:spPr bwMode="auto">
            <a:xfrm>
              <a:off x="4347" y="1684"/>
              <a:ext cx="0" cy="239"/>
            </a:xfrm>
            <a:prstGeom prst="line">
              <a:avLst/>
            </a:prstGeom>
            <a:noFill/>
            <a:ln w="38100">
              <a:solidFill>
                <a:schemeClr val="bg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5" name="Line 573"/>
            <p:cNvSpPr>
              <a:spLocks noChangeShapeType="1"/>
            </p:cNvSpPr>
            <p:nvPr/>
          </p:nvSpPr>
          <p:spPr bwMode="auto">
            <a:xfrm rot="5400000" flipV="1">
              <a:off x="5135" y="1757"/>
              <a:ext cx="0" cy="400"/>
            </a:xfrm>
            <a:prstGeom prst="line">
              <a:avLst/>
            </a:prstGeom>
            <a:noFill/>
            <a:ln w="38100" cap="sq">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6" name="Line 574"/>
            <p:cNvSpPr>
              <a:spLocks noChangeShapeType="1"/>
            </p:cNvSpPr>
            <p:nvPr/>
          </p:nvSpPr>
          <p:spPr bwMode="auto">
            <a:xfrm flipH="1">
              <a:off x="3050" y="2016"/>
              <a:ext cx="454" cy="2"/>
            </a:xfrm>
            <a:prstGeom prst="line">
              <a:avLst/>
            </a:prstGeom>
            <a:noFill/>
            <a:ln w="38100">
              <a:solidFill>
                <a:schemeClr val="bg2"/>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7" name="Line 575"/>
            <p:cNvSpPr>
              <a:spLocks noChangeShapeType="1"/>
            </p:cNvSpPr>
            <p:nvPr/>
          </p:nvSpPr>
          <p:spPr bwMode="auto">
            <a:xfrm rot="5400000" flipV="1">
              <a:off x="5277" y="2292"/>
              <a:ext cx="0" cy="125"/>
            </a:xfrm>
            <a:prstGeom prst="line">
              <a:avLst/>
            </a:prstGeom>
            <a:noFill/>
            <a:ln w="38100" cap="sq">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8" name="Line 576"/>
            <p:cNvSpPr>
              <a:spLocks noChangeShapeType="1"/>
            </p:cNvSpPr>
            <p:nvPr/>
          </p:nvSpPr>
          <p:spPr bwMode="auto">
            <a:xfrm rot="5400000" flipV="1">
              <a:off x="5278" y="2745"/>
              <a:ext cx="0" cy="125"/>
            </a:xfrm>
            <a:prstGeom prst="line">
              <a:avLst/>
            </a:prstGeom>
            <a:noFill/>
            <a:ln w="38100" cap="sq">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9" name="Line 577"/>
            <p:cNvSpPr>
              <a:spLocks noChangeShapeType="1"/>
            </p:cNvSpPr>
            <p:nvPr/>
          </p:nvSpPr>
          <p:spPr bwMode="auto">
            <a:xfrm>
              <a:off x="5342" y="2662"/>
              <a:ext cx="0" cy="158"/>
            </a:xfrm>
            <a:prstGeom prst="line">
              <a:avLst/>
            </a:prstGeom>
            <a:noFill/>
            <a:ln w="38100">
              <a:solidFill>
                <a:schemeClr val="bg2"/>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0" name="Line 578"/>
            <p:cNvSpPr>
              <a:spLocks noChangeShapeType="1"/>
            </p:cNvSpPr>
            <p:nvPr/>
          </p:nvSpPr>
          <p:spPr bwMode="auto">
            <a:xfrm>
              <a:off x="5335" y="1949"/>
              <a:ext cx="0" cy="549"/>
            </a:xfrm>
            <a:prstGeom prst="line">
              <a:avLst/>
            </a:prstGeom>
            <a:noFill/>
            <a:ln w="38100">
              <a:solidFill>
                <a:schemeClr val="bg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1" name="Text Box 579"/>
            <p:cNvSpPr txBox="1">
              <a:spLocks noChangeArrowheads="1"/>
            </p:cNvSpPr>
            <p:nvPr/>
          </p:nvSpPr>
          <p:spPr bwMode="auto">
            <a:xfrm>
              <a:off x="3083" y="2484"/>
              <a:ext cx="1130"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bg2"/>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spAutoFit/>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algn="ctr">
                <a:spcBef>
                  <a:spcPct val="50000"/>
                </a:spcBef>
                <a:buClrTx/>
                <a:buSzTx/>
                <a:buFontTx/>
                <a:buNone/>
              </a:pPr>
              <a:r>
                <a:rPr lang="en-US" altLang="en-US" sz="1600">
                  <a:solidFill>
                    <a:srgbClr val="660066"/>
                  </a:solidFill>
                  <a:latin typeface="Univers" pitchFamily="34" charset="0"/>
                </a:rPr>
                <a:t>Water Flow</a:t>
              </a:r>
            </a:p>
          </p:txBody>
        </p:sp>
        <p:sp>
          <p:nvSpPr>
            <p:cNvPr id="582" name="Line 580"/>
            <p:cNvSpPr>
              <a:spLocks noChangeShapeType="1"/>
            </p:cNvSpPr>
            <p:nvPr/>
          </p:nvSpPr>
          <p:spPr bwMode="auto">
            <a:xfrm>
              <a:off x="4176" y="2592"/>
              <a:ext cx="295" cy="0"/>
            </a:xfrm>
            <a:prstGeom prst="line">
              <a:avLst/>
            </a:prstGeom>
            <a:noFill/>
            <a:ln w="38100" cap="sq">
              <a:solidFill>
                <a:schemeClr val="bg2"/>
              </a:solidFill>
              <a:round/>
              <a:headEnd type="none" w="sm" len="sm"/>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3" name="Text Box 581"/>
            <p:cNvSpPr txBox="1">
              <a:spLocks noChangeArrowheads="1"/>
            </p:cNvSpPr>
            <p:nvPr/>
          </p:nvSpPr>
          <p:spPr bwMode="auto">
            <a:xfrm>
              <a:off x="4056" y="1588"/>
              <a:ext cx="265"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algn="ctr">
                <a:spcBef>
                  <a:spcPct val="0"/>
                </a:spcBef>
                <a:buClrTx/>
                <a:buSzTx/>
                <a:buFontTx/>
                <a:buNone/>
              </a:pPr>
              <a:r>
                <a:rPr lang="en-US" altLang="en-US" sz="2800" b="1">
                  <a:solidFill>
                    <a:srgbClr val="FF3300"/>
                  </a:solidFill>
                  <a:latin typeface="Univers" pitchFamily="34" charset="0"/>
                </a:rPr>
                <a:t>G</a:t>
              </a:r>
            </a:p>
          </p:txBody>
        </p:sp>
        <p:sp>
          <p:nvSpPr>
            <p:cNvPr id="584" name="Text Box 582"/>
            <p:cNvSpPr txBox="1">
              <a:spLocks noChangeArrowheads="1"/>
            </p:cNvSpPr>
            <p:nvPr/>
          </p:nvSpPr>
          <p:spPr bwMode="auto">
            <a:xfrm>
              <a:off x="3087" y="1752"/>
              <a:ext cx="253"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algn="ctr">
                <a:spcBef>
                  <a:spcPct val="0"/>
                </a:spcBef>
                <a:buClrTx/>
                <a:buSzTx/>
                <a:buFontTx/>
                <a:buNone/>
              </a:pPr>
              <a:r>
                <a:rPr lang="en-US" altLang="en-US" sz="2800" b="1">
                  <a:solidFill>
                    <a:srgbClr val="FF3300"/>
                  </a:solidFill>
                  <a:latin typeface="Univers" pitchFamily="34" charset="0"/>
                </a:rPr>
                <a:t>L</a:t>
              </a:r>
            </a:p>
          </p:txBody>
        </p:sp>
      </p:grpSp>
    </p:spTree>
    <p:extLst>
      <p:ext uri="{BB962C8B-B14F-4D97-AF65-F5344CB8AC3E}">
        <p14:creationId xmlns:p14="http://schemas.microsoft.com/office/powerpoint/2010/main" val="413036773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39496"/>
            <a:ext cx="7784432" cy="533400"/>
          </a:xfrm>
        </p:spPr>
        <p:txBody>
          <a:bodyPr/>
          <a:lstStyle/>
          <a:p>
            <a:r>
              <a:rPr lang="en-US" dirty="0"/>
              <a:t>Fine Bubble Diffusion</a:t>
            </a:r>
          </a:p>
        </p:txBody>
      </p:sp>
      <p:sp>
        <p:nvSpPr>
          <p:cNvPr id="5" name="Text Placeholder 2"/>
          <p:cNvSpPr>
            <a:spLocks noGrp="1"/>
          </p:cNvSpPr>
          <p:nvPr>
            <p:ph type="body" sz="quarter" idx="11"/>
          </p:nvPr>
        </p:nvSpPr>
        <p:spPr>
          <a:xfrm>
            <a:off x="593036" y="1179575"/>
            <a:ext cx="8207629" cy="1470859"/>
          </a:xfrm>
        </p:spPr>
        <p:txBody>
          <a:bodyPr/>
          <a:lstStyle/>
          <a:p>
            <a:pPr marL="228600" indent="-228600">
              <a:spcAft>
                <a:spcPts val="300"/>
              </a:spcAft>
              <a:buFont typeface="Arial" panose="020B0604020202020204" pitchFamily="34" charset="0"/>
              <a:buChar char="•"/>
            </a:pPr>
            <a:r>
              <a:rPr lang="en-US" sz="1600" dirty="0">
                <a:latin typeface="Univers"/>
              </a:rPr>
              <a:t>Lower capital and operating cost than side stream </a:t>
            </a:r>
            <a:r>
              <a:rPr lang="en-US" sz="1600" dirty="0" smtClean="0">
                <a:latin typeface="Univers"/>
              </a:rPr>
              <a:t>injection</a:t>
            </a:r>
            <a:endParaRPr lang="en-US" sz="1600" dirty="0">
              <a:latin typeface="Univers"/>
            </a:endParaRPr>
          </a:p>
          <a:p>
            <a:pPr marL="228600" indent="-228600">
              <a:spcAft>
                <a:spcPts val="300"/>
              </a:spcAft>
              <a:buFont typeface="Arial" panose="020B0604020202020204" pitchFamily="34" charset="0"/>
              <a:buChar char="•"/>
            </a:pPr>
            <a:r>
              <a:rPr lang="en-US" sz="1600" dirty="0">
                <a:latin typeface="Univers"/>
              </a:rPr>
              <a:t>Requires water depth of about 20’ above diffusers for good </a:t>
            </a:r>
            <a:r>
              <a:rPr lang="en-US" sz="1600" dirty="0" smtClean="0">
                <a:latin typeface="Univers"/>
              </a:rPr>
              <a:t>transfer</a:t>
            </a:r>
            <a:endParaRPr lang="en-US" sz="1600" dirty="0">
              <a:latin typeface="Univers"/>
            </a:endParaRPr>
          </a:p>
          <a:p>
            <a:pPr marL="228600" indent="-228600">
              <a:spcAft>
                <a:spcPts val="300"/>
              </a:spcAft>
              <a:buFont typeface="Arial" panose="020B0604020202020204" pitchFamily="34" charset="0"/>
              <a:buChar char="•"/>
            </a:pPr>
            <a:r>
              <a:rPr lang="en-US" sz="1600" dirty="0">
                <a:latin typeface="Univers"/>
              </a:rPr>
              <a:t>Requires periodic gasket replacement and diffuser </a:t>
            </a:r>
            <a:r>
              <a:rPr lang="en-US" sz="1600" dirty="0" smtClean="0">
                <a:latin typeface="Univers"/>
              </a:rPr>
              <a:t>cleaning</a:t>
            </a:r>
            <a:endParaRPr lang="en-US" sz="1600" dirty="0">
              <a:latin typeface="Univers"/>
            </a:endParaRPr>
          </a:p>
          <a:p>
            <a:pPr marL="228600" indent="-228600">
              <a:spcAft>
                <a:spcPts val="300"/>
              </a:spcAft>
              <a:buFont typeface="Arial" panose="020B0604020202020204" pitchFamily="34" charset="0"/>
              <a:buChar char="•"/>
            </a:pPr>
            <a:r>
              <a:rPr lang="en-US" sz="1600" dirty="0"/>
              <a:t>Maintenance requires confined space </a:t>
            </a:r>
            <a:r>
              <a:rPr lang="en-US" sz="1600" dirty="0" smtClean="0"/>
              <a:t>entry</a:t>
            </a:r>
            <a:endParaRPr lang="en-US" sz="1600" dirty="0"/>
          </a:p>
        </p:txBody>
      </p:sp>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5124" y="2668722"/>
            <a:ext cx="4714712" cy="3548769"/>
          </a:xfrm>
          <a:prstGeom prst="rect">
            <a:avLst/>
          </a:prstGeom>
        </p:spPr>
      </p:pic>
      <p:grpSp>
        <p:nvGrpSpPr>
          <p:cNvPr id="13" name="Group 12"/>
          <p:cNvGrpSpPr/>
          <p:nvPr/>
        </p:nvGrpSpPr>
        <p:grpSpPr>
          <a:xfrm>
            <a:off x="4799836" y="2668722"/>
            <a:ext cx="4220300" cy="3548769"/>
            <a:chOff x="4495800" y="2926559"/>
            <a:chExt cx="4648200" cy="3778250"/>
          </a:xfrm>
        </p:grpSpPr>
        <p:pic>
          <p:nvPicPr>
            <p:cNvPr id="14" name="Picture 2" descr="C:\1999\KLR\14.JP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495800" y="2926559"/>
              <a:ext cx="4648200" cy="3778250"/>
            </a:xfrm>
            <a:prstGeom prst="rect">
              <a:avLst/>
            </a:prstGeom>
            <a:noFill/>
            <a:ln w="25400">
              <a:solidFill>
                <a:schemeClr val="bg2"/>
              </a:solidFill>
              <a:miter lim="800000"/>
              <a:headEnd/>
              <a:tailEnd/>
            </a:ln>
            <a:extLst>
              <a:ext uri="{909E8E84-426E-40DD-AFC4-6F175D3DCCD1}">
                <a14:hiddenFill xmlns:a14="http://schemas.microsoft.com/office/drawing/2010/main">
                  <a:solidFill>
                    <a:srgbClr val="FFFFFF"/>
                  </a:solidFill>
                </a14:hiddenFill>
              </a:ext>
            </a:extLst>
          </p:spPr>
        </p:pic>
        <p:sp>
          <p:nvSpPr>
            <p:cNvPr id="15" name="Text Box 6"/>
            <p:cNvSpPr txBox="1">
              <a:spLocks noChangeArrowheads="1"/>
            </p:cNvSpPr>
            <p:nvPr/>
          </p:nvSpPr>
          <p:spPr bwMode="auto">
            <a:xfrm>
              <a:off x="5562600" y="6165059"/>
              <a:ext cx="30480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nchor="ctr" anchorCtr="1"/>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algn="ctr">
                <a:spcBef>
                  <a:spcPct val="0"/>
                </a:spcBef>
                <a:buClrTx/>
                <a:buSzTx/>
                <a:buFontTx/>
                <a:buNone/>
              </a:pPr>
              <a:r>
                <a:rPr lang="en-US" altLang="en-US" sz="1800" b="1">
                  <a:solidFill>
                    <a:schemeClr val="bg1"/>
                  </a:solidFill>
                  <a:latin typeface="+mn-lt"/>
                </a:rPr>
                <a:t>Checking bubble pattern</a:t>
              </a:r>
            </a:p>
          </p:txBody>
        </p:sp>
      </p:grpSp>
    </p:spTree>
    <p:extLst>
      <p:ext uri="{BB962C8B-B14F-4D97-AF65-F5344CB8AC3E}">
        <p14:creationId xmlns:p14="http://schemas.microsoft.com/office/powerpoint/2010/main" val="81041547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Types of </a:t>
            </a:r>
            <a:r>
              <a:rPr lang="en-US" dirty="0" err="1" smtClean="0"/>
              <a:t>Sidestream</a:t>
            </a:r>
            <a:r>
              <a:rPr lang="en-US" dirty="0" smtClean="0"/>
              <a:t> </a:t>
            </a:r>
            <a:r>
              <a:rPr lang="en-US" dirty="0"/>
              <a:t>Injection Systems</a:t>
            </a:r>
          </a:p>
        </p:txBody>
      </p:sp>
      <p:sp>
        <p:nvSpPr>
          <p:cNvPr id="3" name="Text Placeholder 2"/>
          <p:cNvSpPr>
            <a:spLocks noGrp="1"/>
          </p:cNvSpPr>
          <p:nvPr>
            <p:ph type="body" sz="quarter" idx="11"/>
          </p:nvPr>
        </p:nvSpPr>
        <p:spPr>
          <a:xfrm>
            <a:off x="697832" y="1408176"/>
            <a:ext cx="7772400" cy="4764024"/>
          </a:xfrm>
        </p:spPr>
        <p:txBody>
          <a:bodyPr/>
          <a:lstStyle/>
          <a:p>
            <a:r>
              <a:rPr lang="en-US" altLang="en-US" dirty="0" err="1" smtClean="0"/>
              <a:t>Sidestream</a:t>
            </a:r>
            <a:r>
              <a:rPr lang="en-US" altLang="en-US" dirty="0" smtClean="0"/>
              <a:t> </a:t>
            </a:r>
            <a:r>
              <a:rPr lang="en-US" altLang="en-US" dirty="0"/>
              <a:t>“with degas” to minimize gas bubbles in the downstream contactor</a:t>
            </a:r>
          </a:p>
          <a:p>
            <a:pPr marL="800100" lvl="1" indent="-342900">
              <a:buFont typeface="Arial" panose="020B0604020202020204" pitchFamily="34" charset="0"/>
              <a:buChar char="–"/>
            </a:pPr>
            <a:r>
              <a:rPr lang="en-US" altLang="en-US" dirty="0"/>
              <a:t>All ozone is transferred in the side stream</a:t>
            </a:r>
          </a:p>
          <a:p>
            <a:pPr marL="800100" lvl="1" indent="-342900">
              <a:buFont typeface="Arial" panose="020B0604020202020204" pitchFamily="34" charset="0"/>
              <a:buChar char="–"/>
            </a:pPr>
            <a:r>
              <a:rPr lang="en-US" altLang="en-US" dirty="0"/>
              <a:t>Pumping power is greater</a:t>
            </a:r>
          </a:p>
          <a:p>
            <a:pPr marL="800100" lvl="1" indent="-342900">
              <a:buFont typeface="Arial" panose="020B0604020202020204" pitchFamily="34" charset="0"/>
              <a:buChar char="–"/>
            </a:pPr>
            <a:r>
              <a:rPr lang="en-US" altLang="en-US" dirty="0"/>
              <a:t>More contactor options including pipeline or shallow</a:t>
            </a:r>
          </a:p>
          <a:p>
            <a:r>
              <a:rPr lang="en-US" altLang="en-US" dirty="0" err="1" smtClean="0"/>
              <a:t>Sidestream</a:t>
            </a:r>
            <a:r>
              <a:rPr lang="en-US" altLang="en-US" dirty="0" smtClean="0"/>
              <a:t> </a:t>
            </a:r>
            <a:r>
              <a:rPr lang="en-US" altLang="en-US" dirty="0"/>
              <a:t>“without degas” to minimize pumping power</a:t>
            </a:r>
          </a:p>
          <a:p>
            <a:pPr marL="800100" lvl="1" indent="-342900">
              <a:buFont typeface="Arial" panose="020B0604020202020204" pitchFamily="34" charset="0"/>
              <a:buChar char="–"/>
            </a:pPr>
            <a:r>
              <a:rPr lang="en-US" altLang="en-US" dirty="0"/>
              <a:t>Some ozone is transferred in the side stream</a:t>
            </a:r>
          </a:p>
          <a:p>
            <a:pPr marL="800100" lvl="1" indent="-342900">
              <a:buFont typeface="Arial" panose="020B0604020202020204" pitchFamily="34" charset="0"/>
              <a:buChar char="–"/>
            </a:pPr>
            <a:r>
              <a:rPr lang="en-US" altLang="en-US" dirty="0"/>
              <a:t>Additional transfer occurs in the contactor</a:t>
            </a:r>
          </a:p>
          <a:p>
            <a:pPr marL="800100" lvl="1" indent="-342900">
              <a:buFont typeface="Arial" panose="020B0604020202020204" pitchFamily="34" charset="0"/>
              <a:buChar char="–"/>
            </a:pPr>
            <a:r>
              <a:rPr lang="en-US" altLang="en-US" dirty="0"/>
              <a:t>Pumping power is lower</a:t>
            </a:r>
          </a:p>
        </p:txBody>
      </p:sp>
    </p:spTree>
    <p:extLst>
      <p:ext uri="{BB962C8B-B14F-4D97-AF65-F5344CB8AC3E}">
        <p14:creationId xmlns:p14="http://schemas.microsoft.com/office/powerpoint/2010/main" val="187768951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1939505" y="2853478"/>
            <a:ext cx="4973359" cy="3507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685800" y="539496"/>
            <a:ext cx="7784432" cy="533400"/>
          </a:xfrm>
        </p:spPr>
        <p:txBody>
          <a:bodyPr/>
          <a:lstStyle/>
          <a:p>
            <a:r>
              <a:rPr lang="en-US" dirty="0" err="1" smtClean="0"/>
              <a:t>Sidestream</a:t>
            </a:r>
            <a:r>
              <a:rPr lang="en-US" dirty="0" smtClean="0"/>
              <a:t> </a:t>
            </a:r>
            <a:r>
              <a:rPr lang="en-US" dirty="0"/>
              <a:t>with Degas</a:t>
            </a:r>
          </a:p>
        </p:txBody>
      </p:sp>
      <p:sp>
        <p:nvSpPr>
          <p:cNvPr id="3" name="Text Placeholder 2"/>
          <p:cNvSpPr>
            <a:spLocks noGrp="1"/>
          </p:cNvSpPr>
          <p:nvPr>
            <p:ph type="body" sz="quarter" idx="11"/>
          </p:nvPr>
        </p:nvSpPr>
        <p:spPr>
          <a:xfrm>
            <a:off x="685800" y="1072896"/>
            <a:ext cx="8048603" cy="1964636"/>
          </a:xfrm>
        </p:spPr>
        <p:txBody>
          <a:bodyPr/>
          <a:lstStyle/>
          <a:p>
            <a:pPr marL="285750" indent="-285750">
              <a:spcAft>
                <a:spcPts val="300"/>
              </a:spcAft>
              <a:buFont typeface="Arial" panose="020B0604020202020204" pitchFamily="34" charset="0"/>
              <a:buChar char="•"/>
            </a:pPr>
            <a:r>
              <a:rPr lang="en-US" altLang="en-US" sz="1800" dirty="0"/>
              <a:t>Used when all ozone must be transferred in the </a:t>
            </a:r>
            <a:r>
              <a:rPr lang="en-US" altLang="en-US" sz="1800" dirty="0" err="1" smtClean="0"/>
              <a:t>sidestream</a:t>
            </a:r>
            <a:r>
              <a:rPr lang="en-US" altLang="en-US" sz="1800" dirty="0" smtClean="0"/>
              <a:t> </a:t>
            </a:r>
            <a:r>
              <a:rPr lang="en-US" altLang="en-US" sz="1800" dirty="0"/>
              <a:t>before remixing with the main </a:t>
            </a:r>
            <a:r>
              <a:rPr lang="en-US" altLang="en-US" sz="1800" dirty="0" smtClean="0"/>
              <a:t>stream</a:t>
            </a:r>
            <a:endParaRPr lang="en-US" altLang="en-US" sz="1800" dirty="0"/>
          </a:p>
          <a:p>
            <a:pPr marL="285750" indent="-285750">
              <a:spcAft>
                <a:spcPts val="300"/>
              </a:spcAft>
              <a:buFont typeface="Arial" panose="020B0604020202020204" pitchFamily="34" charset="0"/>
              <a:buChar char="•"/>
            </a:pPr>
            <a:r>
              <a:rPr lang="en-US" altLang="en-US" sz="1800" dirty="0"/>
              <a:t>Selected when site conditions dictate, such as for pipeline contactor, shallow contactor, or when lower dissolved oxygen is </a:t>
            </a:r>
            <a:r>
              <a:rPr lang="en-US" altLang="en-US" sz="1800" dirty="0" smtClean="0"/>
              <a:t>required</a:t>
            </a:r>
            <a:endParaRPr lang="en-US" altLang="en-US" sz="1800" dirty="0"/>
          </a:p>
          <a:p>
            <a:pPr marL="285750" indent="-285750">
              <a:spcAft>
                <a:spcPts val="300"/>
              </a:spcAft>
              <a:buFont typeface="Arial" panose="020B0604020202020204" pitchFamily="34" charset="0"/>
              <a:buChar char="•"/>
            </a:pPr>
            <a:r>
              <a:rPr lang="en-US" altLang="en-US" sz="1800" dirty="0"/>
              <a:t>Requires higher </a:t>
            </a:r>
            <a:r>
              <a:rPr lang="en-US" altLang="en-US" sz="1800" dirty="0" err="1" smtClean="0"/>
              <a:t>sidestream</a:t>
            </a:r>
            <a:r>
              <a:rPr lang="en-US" altLang="en-US" sz="1800" dirty="0" smtClean="0"/>
              <a:t> </a:t>
            </a:r>
            <a:r>
              <a:rPr lang="en-US" altLang="en-US" sz="1800" dirty="0"/>
              <a:t>water flow, and energy cost for </a:t>
            </a:r>
            <a:r>
              <a:rPr lang="en-US" altLang="en-US" sz="1800" dirty="0" smtClean="0"/>
              <a:t>pumping</a:t>
            </a:r>
            <a:endParaRPr lang="en-US" sz="1800" dirty="0"/>
          </a:p>
        </p:txBody>
      </p:sp>
    </p:spTree>
    <p:extLst>
      <p:ext uri="{BB962C8B-B14F-4D97-AF65-F5344CB8AC3E}">
        <p14:creationId xmlns:p14="http://schemas.microsoft.com/office/powerpoint/2010/main" val="397750825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68678" y="1606678"/>
            <a:ext cx="6524838" cy="4678677"/>
          </a:xfrm>
          <a:prstGeom prst="rect">
            <a:avLst/>
          </a:prstGeom>
        </p:spPr>
      </p:pic>
      <p:sp>
        <p:nvSpPr>
          <p:cNvPr id="2" name="Title 1"/>
          <p:cNvSpPr>
            <a:spLocks noGrp="1"/>
          </p:cNvSpPr>
          <p:nvPr>
            <p:ph type="title"/>
          </p:nvPr>
        </p:nvSpPr>
        <p:spPr>
          <a:xfrm>
            <a:off x="685800" y="539496"/>
            <a:ext cx="7784432" cy="533400"/>
          </a:xfrm>
        </p:spPr>
        <p:txBody>
          <a:bodyPr/>
          <a:lstStyle/>
          <a:p>
            <a:r>
              <a:rPr lang="en-US" dirty="0" err="1" smtClean="0"/>
              <a:t>Sidestream</a:t>
            </a:r>
            <a:r>
              <a:rPr lang="en-US" dirty="0" smtClean="0"/>
              <a:t> </a:t>
            </a:r>
            <a:r>
              <a:rPr lang="en-US" dirty="0"/>
              <a:t>without Degas</a:t>
            </a:r>
          </a:p>
        </p:txBody>
      </p:sp>
      <p:sp>
        <p:nvSpPr>
          <p:cNvPr id="3" name="Text Placeholder 2"/>
          <p:cNvSpPr>
            <a:spLocks noGrp="1"/>
          </p:cNvSpPr>
          <p:nvPr>
            <p:ph type="body" sz="quarter" idx="11"/>
          </p:nvPr>
        </p:nvSpPr>
        <p:spPr>
          <a:xfrm>
            <a:off x="697831" y="1216152"/>
            <a:ext cx="8048603" cy="1315014"/>
          </a:xfrm>
        </p:spPr>
        <p:txBody>
          <a:bodyPr/>
          <a:lstStyle/>
          <a:p>
            <a:pPr marL="342900" indent="-342900">
              <a:buFont typeface="Arial" panose="020B0604020202020204" pitchFamily="34" charset="0"/>
              <a:buChar char="•"/>
            </a:pPr>
            <a:r>
              <a:rPr lang="en-US" altLang="en-US" sz="2000" dirty="0"/>
              <a:t>Transfer of ozone in the </a:t>
            </a:r>
            <a:r>
              <a:rPr lang="en-US" altLang="en-US" sz="2000" dirty="0" err="1" smtClean="0"/>
              <a:t>sidestream</a:t>
            </a:r>
            <a:r>
              <a:rPr lang="en-US" altLang="en-US" sz="2000" dirty="0" smtClean="0"/>
              <a:t> </a:t>
            </a:r>
            <a:r>
              <a:rPr lang="en-US" altLang="en-US" sz="2000" dirty="0"/>
              <a:t>AND in the </a:t>
            </a:r>
            <a:r>
              <a:rPr lang="en-US" altLang="en-US" sz="2000" dirty="0" smtClean="0"/>
              <a:t>contactor</a:t>
            </a:r>
            <a:endParaRPr lang="en-US" altLang="en-US" sz="2000" dirty="0"/>
          </a:p>
          <a:p>
            <a:pPr marL="342900" indent="-342900">
              <a:buFont typeface="Arial" panose="020B0604020202020204" pitchFamily="34" charset="0"/>
              <a:buChar char="•"/>
            </a:pPr>
            <a:r>
              <a:rPr lang="en-US" altLang="en-US" sz="2000" dirty="0"/>
              <a:t>Selected when possible to reduce SS pumping </a:t>
            </a:r>
            <a:r>
              <a:rPr lang="en-US" altLang="en-US" sz="2000" dirty="0" smtClean="0"/>
              <a:t>cost</a:t>
            </a:r>
            <a:endParaRPr lang="en-US" altLang="en-US" sz="2000" dirty="0"/>
          </a:p>
          <a:p>
            <a:pPr marL="342900" indent="-342900">
              <a:buFont typeface="Arial" panose="020B0604020202020204" pitchFamily="34" charset="0"/>
              <a:buChar char="•"/>
            </a:pPr>
            <a:endParaRPr lang="en-US" sz="2000" dirty="0"/>
          </a:p>
        </p:txBody>
      </p:sp>
    </p:spTree>
    <p:extLst>
      <p:ext uri="{BB962C8B-B14F-4D97-AF65-F5344CB8AC3E}">
        <p14:creationId xmlns:p14="http://schemas.microsoft.com/office/powerpoint/2010/main" val="60681391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799" y="1193800"/>
            <a:ext cx="7764463" cy="3270126"/>
          </a:xfrm>
        </p:spPr>
        <p:txBody>
          <a:bodyPr/>
          <a:lstStyle/>
          <a:p>
            <a:r>
              <a:rPr lang="en-US" b="0" dirty="0" smtClean="0">
                <a:latin typeface="+mn-lt"/>
              </a:rPr>
              <a:t>Preventative Maintenance and Troubleshooting</a:t>
            </a:r>
            <a:endParaRPr lang="en-US" b="0" dirty="0">
              <a:latin typeface="+mn-lt"/>
            </a:endParaRPr>
          </a:p>
        </p:txBody>
      </p:sp>
    </p:spTree>
    <p:extLst>
      <p:ext uri="{BB962C8B-B14F-4D97-AF65-F5344CB8AC3E}">
        <p14:creationId xmlns:p14="http://schemas.microsoft.com/office/powerpoint/2010/main" val="176684902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39496"/>
            <a:ext cx="7315200" cy="533400"/>
          </a:xfrm>
        </p:spPr>
        <p:txBody>
          <a:bodyPr/>
          <a:lstStyle/>
          <a:p>
            <a:r>
              <a:rPr lang="en-US" dirty="0">
                <a:latin typeface="Univers"/>
              </a:rPr>
              <a:t>Moisture and Nitric </a:t>
            </a:r>
            <a:r>
              <a:rPr lang="en-US" dirty="0" smtClean="0">
                <a:latin typeface="Univers"/>
              </a:rPr>
              <a:t>Acid Contamination</a:t>
            </a:r>
            <a:endParaRPr lang="en-US" dirty="0">
              <a:latin typeface="Univers"/>
            </a:endParaRPr>
          </a:p>
        </p:txBody>
      </p:sp>
      <p:sp>
        <p:nvSpPr>
          <p:cNvPr id="3" name="Text Placeholder 2"/>
          <p:cNvSpPr>
            <a:spLocks noGrp="1"/>
          </p:cNvSpPr>
          <p:nvPr>
            <p:ph type="body" sz="quarter" idx="11"/>
          </p:nvPr>
        </p:nvSpPr>
        <p:spPr>
          <a:xfrm>
            <a:off x="365760" y="1371600"/>
            <a:ext cx="5494677" cy="4800600"/>
          </a:xfrm>
        </p:spPr>
        <p:txBody>
          <a:bodyPr/>
          <a:lstStyle/>
          <a:p>
            <a:pPr marL="285750" indent="-285750">
              <a:lnSpc>
                <a:spcPct val="110000"/>
              </a:lnSpc>
              <a:buFont typeface="Arial" panose="020B0604020202020204" pitchFamily="34" charset="0"/>
              <a:buChar char="•"/>
            </a:pPr>
            <a:r>
              <a:rPr lang="en-US" sz="1800" dirty="0">
                <a:latin typeface="Arial" panose="020B0604020202020204" pitchFamily="34" charset="0"/>
                <a:cs typeface="Arial" panose="020B0604020202020204" pitchFamily="34" charset="0"/>
              </a:rPr>
              <a:t>Generating ozone in the presence of nitrogen molecules creates “NOX”, most notably N</a:t>
            </a:r>
            <a:r>
              <a:rPr lang="en-US" sz="1800" baseline="-25000" dirty="0">
                <a:latin typeface="Arial" panose="020B0604020202020204" pitchFamily="34" charset="0"/>
                <a:cs typeface="Arial" panose="020B0604020202020204" pitchFamily="34" charset="0"/>
              </a:rPr>
              <a:t>2</a:t>
            </a:r>
            <a:r>
              <a:rPr lang="en-US" sz="1800" dirty="0">
                <a:latin typeface="Arial" panose="020B0604020202020204" pitchFamily="34" charset="0"/>
                <a:cs typeface="Arial" panose="020B0604020202020204" pitchFamily="34" charset="0"/>
              </a:rPr>
              <a:t>O</a:t>
            </a:r>
            <a:r>
              <a:rPr lang="en-US" sz="1800" baseline="-25000" dirty="0">
                <a:latin typeface="Arial" panose="020B0604020202020204" pitchFamily="34" charset="0"/>
                <a:cs typeface="Arial" panose="020B0604020202020204" pitchFamily="34" charset="0"/>
              </a:rPr>
              <a:t>5</a:t>
            </a:r>
            <a:endParaRPr lang="en-US" sz="1800" dirty="0">
              <a:latin typeface="Arial" panose="020B0604020202020204" pitchFamily="34" charset="0"/>
              <a:cs typeface="Arial" panose="020B0604020202020204" pitchFamily="34" charset="0"/>
            </a:endParaRPr>
          </a:p>
          <a:p>
            <a:pPr marL="285750" indent="-285750">
              <a:lnSpc>
                <a:spcPct val="110000"/>
              </a:lnSpc>
              <a:buFont typeface="Arial" panose="020B0604020202020204" pitchFamily="34" charset="0"/>
              <a:buChar char="•"/>
            </a:pPr>
            <a:r>
              <a:rPr lang="en-US" sz="1800" dirty="0">
                <a:latin typeface="Arial" panose="020B0604020202020204" pitchFamily="34" charset="0"/>
                <a:cs typeface="Arial" panose="020B0604020202020204" pitchFamily="34" charset="0"/>
              </a:rPr>
              <a:t>NOX and water (vapor or liquid) forms nitric acid. </a:t>
            </a:r>
            <a:br>
              <a:rPr lang="en-US" sz="1800" dirty="0">
                <a:latin typeface="Arial" panose="020B0604020202020204" pitchFamily="34" charset="0"/>
                <a:cs typeface="Arial" panose="020B0604020202020204" pitchFamily="34" charset="0"/>
              </a:rPr>
            </a:br>
            <a:r>
              <a:rPr lang="pt-BR" sz="1800" dirty="0">
                <a:latin typeface="Arial" panose="020B0604020202020204" pitchFamily="34" charset="0"/>
                <a:cs typeface="Arial" panose="020B0604020202020204" pitchFamily="34" charset="0"/>
              </a:rPr>
              <a:t>H</a:t>
            </a:r>
            <a:r>
              <a:rPr lang="pt-BR" sz="1800" baseline="-25000" dirty="0">
                <a:latin typeface="Arial" panose="020B0604020202020204" pitchFamily="34" charset="0"/>
                <a:cs typeface="Arial" panose="020B0604020202020204" pitchFamily="34" charset="0"/>
              </a:rPr>
              <a:t>2</a:t>
            </a:r>
            <a:r>
              <a:rPr lang="pt-BR" sz="1800" dirty="0">
                <a:latin typeface="Arial" panose="020B0604020202020204" pitchFamily="34" charset="0"/>
                <a:cs typeface="Arial" panose="020B0604020202020204" pitchFamily="34" charset="0"/>
              </a:rPr>
              <a:t>O + N</a:t>
            </a:r>
            <a:r>
              <a:rPr lang="pt-BR" sz="1800" baseline="-25000" dirty="0">
                <a:latin typeface="Arial" panose="020B0604020202020204" pitchFamily="34" charset="0"/>
                <a:cs typeface="Arial" panose="020B0604020202020204" pitchFamily="34" charset="0"/>
              </a:rPr>
              <a:t>2</a:t>
            </a:r>
            <a:r>
              <a:rPr lang="pt-BR" sz="1800" dirty="0">
                <a:latin typeface="Arial" panose="020B0604020202020204" pitchFamily="34" charset="0"/>
                <a:cs typeface="Arial" panose="020B0604020202020204" pitchFamily="34" charset="0"/>
              </a:rPr>
              <a:t>O</a:t>
            </a:r>
            <a:r>
              <a:rPr lang="pt-BR" sz="1800" baseline="-25000" dirty="0">
                <a:latin typeface="Arial" panose="020B0604020202020204" pitchFamily="34" charset="0"/>
                <a:cs typeface="Arial" panose="020B0604020202020204" pitchFamily="34" charset="0"/>
              </a:rPr>
              <a:t>5</a:t>
            </a:r>
            <a:r>
              <a:rPr lang="pt-BR" sz="1800" dirty="0">
                <a:latin typeface="Arial" panose="020B0604020202020204" pitchFamily="34" charset="0"/>
                <a:cs typeface="Arial" panose="020B0604020202020204" pitchFamily="34" charset="0"/>
              </a:rPr>
              <a:t> = 2HNO</a:t>
            </a:r>
            <a:r>
              <a:rPr lang="pt-BR" sz="1800" baseline="-25000" dirty="0">
                <a:latin typeface="Arial" panose="020B0604020202020204" pitchFamily="34" charset="0"/>
                <a:cs typeface="Arial" panose="020B0604020202020204" pitchFamily="34" charset="0"/>
              </a:rPr>
              <a:t>3</a:t>
            </a:r>
            <a:r>
              <a:rPr lang="pt-BR" sz="1800" dirty="0">
                <a:latin typeface="Arial" panose="020B0604020202020204" pitchFamily="34" charset="0"/>
                <a:cs typeface="Arial" panose="020B0604020202020204" pitchFamily="34" charset="0"/>
              </a:rPr>
              <a:t> </a:t>
            </a:r>
          </a:p>
          <a:p>
            <a:pPr marL="285750" indent="-285750">
              <a:lnSpc>
                <a:spcPct val="110000"/>
              </a:lnSpc>
              <a:buFont typeface="Arial" panose="020B0604020202020204" pitchFamily="34" charset="0"/>
              <a:buChar char="•"/>
            </a:pPr>
            <a:r>
              <a:rPr lang="en-US" sz="1800" dirty="0">
                <a:latin typeface="Arial" panose="020B0604020202020204" pitchFamily="34" charset="0"/>
                <a:cs typeface="Arial" panose="020B0604020202020204" pitchFamily="34" charset="0"/>
              </a:rPr>
              <a:t>Maintaining dew point &lt; -60°C (&lt;6ppm) minimizes moisture and nitric acid </a:t>
            </a:r>
            <a:r>
              <a:rPr lang="en-US" sz="1800" dirty="0" smtClean="0">
                <a:latin typeface="Arial" panose="020B0604020202020204" pitchFamily="34" charset="0"/>
                <a:cs typeface="Arial" panose="020B0604020202020204" pitchFamily="34" charset="0"/>
              </a:rPr>
              <a:t>formation</a:t>
            </a:r>
            <a:endParaRPr lang="en-US" sz="1800" dirty="0">
              <a:latin typeface="Arial" panose="020B0604020202020204" pitchFamily="34" charset="0"/>
              <a:cs typeface="Arial" panose="020B0604020202020204" pitchFamily="34" charset="0"/>
            </a:endParaRPr>
          </a:p>
          <a:p>
            <a:pPr marL="285750" indent="-285750">
              <a:lnSpc>
                <a:spcPct val="110000"/>
              </a:lnSpc>
              <a:buFont typeface="Arial" panose="020B0604020202020204" pitchFamily="34" charset="0"/>
              <a:buChar char="•"/>
            </a:pPr>
            <a:r>
              <a:rPr lang="en-US" sz="1800" dirty="0">
                <a:latin typeface="Arial" panose="020B0604020202020204" pitchFamily="34" charset="0"/>
                <a:cs typeface="Arial" panose="020B0604020202020204" pitchFamily="34" charset="0"/>
              </a:rPr>
              <a:t>Once formed nitric acid does not </a:t>
            </a:r>
            <a:r>
              <a:rPr lang="en-US" sz="1800" dirty="0" smtClean="0">
                <a:latin typeface="Arial" panose="020B0604020202020204" pitchFamily="34" charset="0"/>
                <a:cs typeface="Arial" panose="020B0604020202020204" pitchFamily="34" charset="0"/>
              </a:rPr>
              <a:t>evaporate</a:t>
            </a:r>
            <a:endParaRPr lang="en-US" sz="1800" dirty="0">
              <a:latin typeface="Arial" panose="020B0604020202020204" pitchFamily="34" charset="0"/>
              <a:cs typeface="Arial" panose="020B0604020202020204" pitchFamily="34" charset="0"/>
            </a:endParaRPr>
          </a:p>
          <a:p>
            <a:pPr marL="285750" indent="-285750">
              <a:lnSpc>
                <a:spcPct val="110000"/>
              </a:lnSpc>
              <a:buFont typeface="Arial" panose="020B0604020202020204" pitchFamily="34" charset="0"/>
              <a:buChar char="•"/>
            </a:pPr>
            <a:r>
              <a:rPr lang="en-US" sz="1800" dirty="0">
                <a:latin typeface="Arial" panose="020B0604020202020204" pitchFamily="34" charset="0"/>
                <a:cs typeface="Arial" panose="020B0604020202020204" pitchFamily="34" charset="0"/>
              </a:rPr>
              <a:t>Nitric acid trapped in ozone gas pipe or generator will reduce generator efficiency, corrode stainless steel, attack valves and instruments, and convert ozone back to oxygen, a reaction that gives off </a:t>
            </a:r>
            <a:r>
              <a:rPr lang="en-US" sz="1800" dirty="0" smtClean="0">
                <a:latin typeface="Arial" panose="020B0604020202020204" pitchFamily="34" charset="0"/>
                <a:cs typeface="Arial" panose="020B0604020202020204" pitchFamily="34" charset="0"/>
              </a:rPr>
              <a:t>heat</a:t>
            </a:r>
            <a:endParaRPr lang="en-US" sz="18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US" sz="1800" dirty="0">
              <a:latin typeface="Arial" panose="020B0604020202020204" pitchFamily="34" charset="0"/>
              <a:cs typeface="Arial" panose="020B0604020202020204" pitchFamily="34" charset="0"/>
            </a:endParaRPr>
          </a:p>
        </p:txBody>
      </p:sp>
      <p:pic>
        <p:nvPicPr>
          <p:cNvPr id="5" name="Picture 4"/>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7177062" y="1040100"/>
            <a:ext cx="1782822" cy="1461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descr="D:\HongKong\HKtest2\Torricelli-19.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475874" y="2501726"/>
            <a:ext cx="2484010" cy="1896538"/>
          </a:xfrm>
          <a:prstGeom prst="rect">
            <a:avLst/>
          </a:prstGeom>
          <a:noFill/>
          <a:ln w="25400">
            <a:solidFill>
              <a:schemeClr val="bg2"/>
            </a:solidFill>
            <a:miter lim="800000"/>
            <a:headEnd/>
            <a:tailEnd/>
          </a:ln>
          <a:extLst>
            <a:ext uri="{909E8E84-426E-40DD-AFC4-6F175D3DCCD1}">
              <a14:hiddenFill xmlns:a14="http://schemas.microsoft.com/office/drawing/2010/main">
                <a:solidFill>
                  <a:srgbClr val="FFFFFF"/>
                </a:solidFill>
              </a14:hiddenFill>
            </a:ext>
          </a:extLst>
        </p:spPr>
      </p:pic>
      <p:pic>
        <p:nvPicPr>
          <p:cNvPr id="7" name="Picture 6"/>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6622286" y="4398264"/>
            <a:ext cx="2337597" cy="1947856"/>
          </a:xfrm>
          <a:prstGeom prst="rect">
            <a:avLst/>
          </a:prstGeom>
        </p:spPr>
      </p:pic>
    </p:spTree>
    <p:extLst>
      <p:ext uri="{BB962C8B-B14F-4D97-AF65-F5344CB8AC3E}">
        <p14:creationId xmlns:p14="http://schemas.microsoft.com/office/powerpoint/2010/main" val="24166217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latin typeface="Arial" panose="020B0604020202020204" pitchFamily="34" charset="0"/>
                <a:cs typeface="Arial" panose="020B0604020202020204" pitchFamily="34" charset="0"/>
              </a:rPr>
              <a:t>Process Overview </a:t>
            </a:r>
            <a:r>
              <a:rPr lang="en-US" dirty="0" smtClean="0">
                <a:latin typeface="Arial" panose="020B0604020202020204" pitchFamily="34" charset="0"/>
                <a:cs typeface="Arial" panose="020B0604020202020204" pitchFamily="34" charset="0"/>
              </a:rPr>
              <a:t>and </a:t>
            </a:r>
            <a:r>
              <a:rPr lang="en-US" dirty="0">
                <a:latin typeface="Arial" panose="020B0604020202020204" pitchFamily="34" charset="0"/>
                <a:cs typeface="Arial" panose="020B0604020202020204" pitchFamily="34" charset="0"/>
              </a:rPr>
              <a:t>Introduction</a:t>
            </a:r>
          </a:p>
        </p:txBody>
      </p:sp>
      <p:sp>
        <p:nvSpPr>
          <p:cNvPr id="4" name="Subtitle 3"/>
          <p:cNvSpPr>
            <a:spLocks noGrp="1"/>
          </p:cNvSpPr>
          <p:nvPr>
            <p:ph type="subTitle" idx="1"/>
          </p:nvPr>
        </p:nvSpPr>
        <p:spPr>
          <a:xfrm>
            <a:off x="685800" y="3713152"/>
            <a:ext cx="5765800" cy="1465016"/>
          </a:xfrm>
        </p:spPr>
        <p:txBody>
          <a:bodyPr/>
          <a:lstStyle/>
          <a:p>
            <a:r>
              <a:rPr lang="en-US" sz="2800" dirty="0"/>
              <a:t>Definition of ozone</a:t>
            </a:r>
          </a:p>
          <a:p>
            <a:r>
              <a:rPr lang="en-US" sz="2800" dirty="0"/>
              <a:t>Role of ozone in potable reuse</a:t>
            </a:r>
          </a:p>
          <a:p>
            <a:r>
              <a:rPr lang="en-US" sz="2800" dirty="0"/>
              <a:t>Ozone reactions in water</a:t>
            </a:r>
          </a:p>
        </p:txBody>
      </p:sp>
    </p:spTree>
    <p:extLst>
      <p:ext uri="{BB962C8B-B14F-4D97-AF65-F5344CB8AC3E}">
        <p14:creationId xmlns:p14="http://schemas.microsoft.com/office/powerpoint/2010/main" val="17290349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39496"/>
            <a:ext cx="7784432" cy="744060"/>
          </a:xfrm>
        </p:spPr>
        <p:txBody>
          <a:bodyPr/>
          <a:lstStyle/>
          <a:p>
            <a:r>
              <a:rPr lang="en-US" altLang="en-US" dirty="0"/>
              <a:t>Avoiding Moisture Entrapment in Ozone Gas Feed Line</a:t>
            </a:r>
            <a:endParaRPr lang="en-US" dirty="0"/>
          </a:p>
        </p:txBody>
      </p:sp>
      <p:sp>
        <p:nvSpPr>
          <p:cNvPr id="3" name="Text Placeholder 2"/>
          <p:cNvSpPr>
            <a:spLocks noGrp="1"/>
          </p:cNvSpPr>
          <p:nvPr>
            <p:ph type="body" sz="quarter" idx="11"/>
          </p:nvPr>
        </p:nvSpPr>
        <p:spPr>
          <a:xfrm>
            <a:off x="278296" y="1664208"/>
            <a:ext cx="4183976" cy="4507992"/>
          </a:xfrm>
        </p:spPr>
        <p:txBody>
          <a:bodyPr/>
          <a:lstStyle/>
          <a:p>
            <a:pPr marL="342900" indent="-342900">
              <a:buFont typeface="Arial" panose="020B0604020202020204" pitchFamily="34" charset="0"/>
              <a:buChar char="•"/>
            </a:pPr>
            <a:r>
              <a:rPr lang="en-US" altLang="en-US" sz="2000" dirty="0"/>
              <a:t>Include detailed layout in design </a:t>
            </a:r>
            <a:r>
              <a:rPr lang="en-US" altLang="en-US" sz="2000" dirty="0" smtClean="0"/>
              <a:t>drawings</a:t>
            </a:r>
            <a:endParaRPr lang="en-US" altLang="en-US" sz="2000" dirty="0"/>
          </a:p>
          <a:p>
            <a:pPr marL="342900" indent="-342900">
              <a:buFont typeface="Arial" panose="020B0604020202020204" pitchFamily="34" charset="0"/>
              <a:buChar char="•"/>
            </a:pPr>
            <a:r>
              <a:rPr lang="en-US" altLang="en-US" sz="2000" dirty="0"/>
              <a:t>Gas pipe enters top of </a:t>
            </a:r>
            <a:r>
              <a:rPr lang="en-US" altLang="en-US" sz="2000" dirty="0" err="1" smtClean="0"/>
              <a:t>venturi</a:t>
            </a:r>
            <a:endParaRPr lang="en-US" altLang="en-US" sz="2000" dirty="0"/>
          </a:p>
          <a:p>
            <a:pPr marL="342900" indent="-342900">
              <a:buFont typeface="Arial" panose="020B0604020202020204" pitchFamily="34" charset="0"/>
              <a:buChar char="•"/>
            </a:pPr>
            <a:r>
              <a:rPr lang="en-US" altLang="en-US" sz="2000" dirty="0"/>
              <a:t>Check valve located in vertical above </a:t>
            </a:r>
            <a:r>
              <a:rPr lang="en-US" altLang="en-US" sz="2000" dirty="0" err="1" smtClean="0"/>
              <a:t>venturi</a:t>
            </a:r>
            <a:endParaRPr lang="en-US" altLang="en-US" sz="2000" dirty="0"/>
          </a:p>
          <a:p>
            <a:pPr marL="342900" indent="-342900">
              <a:buFont typeface="Arial" panose="020B0604020202020204" pitchFamily="34" charset="0"/>
              <a:buChar char="•"/>
            </a:pPr>
            <a:r>
              <a:rPr lang="en-US" altLang="en-US" sz="2000" dirty="0"/>
              <a:t>Shutoff valve, fail-close valve, and moisture separator located in vertical or horizontal (sloped to vertical) with no low points to trap </a:t>
            </a:r>
            <a:r>
              <a:rPr lang="en-US" altLang="en-US" sz="2000" dirty="0" smtClean="0"/>
              <a:t>moisture</a:t>
            </a:r>
            <a:endParaRPr lang="en-US" altLang="en-US" sz="2000" dirty="0"/>
          </a:p>
          <a:p>
            <a:pPr marL="342900" indent="-342900">
              <a:buFont typeface="Arial" panose="020B0604020202020204" pitchFamily="34" charset="0"/>
              <a:buChar char="•"/>
            </a:pPr>
            <a:r>
              <a:rPr lang="en-US" altLang="en-US" sz="2000" dirty="0"/>
              <a:t>Pressure sustaining valve is </a:t>
            </a:r>
            <a:r>
              <a:rPr lang="en-US" altLang="en-US" sz="2000" dirty="0" smtClean="0"/>
              <a:t>optional</a:t>
            </a:r>
            <a:endParaRPr lang="en-US" altLang="en-US" sz="2000" dirty="0"/>
          </a:p>
          <a:p>
            <a:pPr marL="342900" indent="-342900">
              <a:buFont typeface="Arial" panose="020B0604020202020204" pitchFamily="34" charset="0"/>
              <a:buChar char="•"/>
            </a:pPr>
            <a:endParaRPr lang="en-US" sz="2000" dirty="0"/>
          </a:p>
        </p:txBody>
      </p:sp>
      <p:sp>
        <p:nvSpPr>
          <p:cNvPr id="4" name="Content Placeholder 3"/>
          <p:cNvSpPr>
            <a:spLocks noGrp="1"/>
          </p:cNvSpPr>
          <p:nvPr>
            <p:ph sz="quarter" idx="12"/>
          </p:nvPr>
        </p:nvSpPr>
        <p:spPr/>
        <p:txBody>
          <a:bodyPr/>
          <a:lstStyle/>
          <a:p>
            <a:endParaRPr lang="en-US"/>
          </a:p>
        </p:txBody>
      </p:sp>
      <p:pic>
        <p:nvPicPr>
          <p:cNvPr id="5" name="Picture 4"/>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325112" y="1273176"/>
            <a:ext cx="4818888" cy="5069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159313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2792" y="409444"/>
            <a:ext cx="7784432" cy="533400"/>
          </a:xfrm>
        </p:spPr>
        <p:txBody>
          <a:bodyPr/>
          <a:lstStyle/>
          <a:p>
            <a:r>
              <a:rPr lang="en-US" dirty="0">
                <a:latin typeface="Univers"/>
              </a:rPr>
              <a:t>Keeping Ozone Generators Dry</a:t>
            </a:r>
            <a:endParaRPr lang="en-US" dirty="0"/>
          </a:p>
        </p:txBody>
      </p:sp>
      <p:sp>
        <p:nvSpPr>
          <p:cNvPr id="3" name="Text Placeholder 2"/>
          <p:cNvSpPr>
            <a:spLocks noGrp="1"/>
          </p:cNvSpPr>
          <p:nvPr>
            <p:ph type="body" sz="quarter" idx="11"/>
          </p:nvPr>
        </p:nvSpPr>
        <p:spPr>
          <a:xfrm>
            <a:off x="478375" y="1144192"/>
            <a:ext cx="4168053" cy="4807226"/>
          </a:xfrm>
        </p:spPr>
        <p:txBody>
          <a:bodyPr/>
          <a:lstStyle/>
          <a:p>
            <a:pPr marL="173038" indent="-173038">
              <a:spcAft>
                <a:spcPts val="300"/>
              </a:spcAft>
              <a:buFont typeface="Arial" panose="020B0604020202020204" pitchFamily="34" charset="0"/>
              <a:buChar char="•"/>
            </a:pPr>
            <a:r>
              <a:rPr lang="en-US" sz="1600" dirty="0">
                <a:latin typeface="Arial" panose="020B0604020202020204" pitchFamily="34" charset="0"/>
                <a:cs typeface="Arial" panose="020B0604020202020204" pitchFamily="34" charset="0"/>
              </a:rPr>
              <a:t>Utilize conservative purging </a:t>
            </a:r>
            <a:r>
              <a:rPr lang="en-US" sz="1600" dirty="0" smtClean="0">
                <a:latin typeface="Arial" panose="020B0604020202020204" pitchFamily="34" charset="0"/>
                <a:cs typeface="Arial" panose="020B0604020202020204" pitchFamily="34" charset="0"/>
              </a:rPr>
              <a:t>procedures</a:t>
            </a:r>
            <a:endParaRPr lang="en-US" sz="1600" dirty="0">
              <a:latin typeface="Arial" panose="020B0604020202020204" pitchFamily="34" charset="0"/>
              <a:cs typeface="Arial" panose="020B0604020202020204" pitchFamily="34" charset="0"/>
            </a:endParaRPr>
          </a:p>
          <a:p>
            <a:pPr marL="512763" lvl="1" indent="-228600">
              <a:spcAft>
                <a:spcPts val="300"/>
              </a:spcAft>
              <a:buFontTx/>
              <a:buChar char="–"/>
            </a:pPr>
            <a:r>
              <a:rPr lang="en-US" sz="1600" dirty="0">
                <a:latin typeface="Arial" panose="020B0604020202020204" pitchFamily="34" charset="0"/>
                <a:cs typeface="Arial" panose="020B0604020202020204" pitchFamily="34" charset="0"/>
              </a:rPr>
              <a:t>Standard pre and post purge time ~5+ minutes</a:t>
            </a:r>
          </a:p>
          <a:p>
            <a:pPr marL="512763" lvl="1" indent="-228600">
              <a:spcAft>
                <a:spcPts val="300"/>
              </a:spcAft>
              <a:buFontTx/>
              <a:buChar char="–"/>
            </a:pPr>
            <a:r>
              <a:rPr lang="en-US" sz="1600" dirty="0">
                <a:latin typeface="Arial" panose="020B0604020202020204" pitchFamily="34" charset="0"/>
                <a:cs typeface="Arial" panose="020B0604020202020204" pitchFamily="34" charset="0"/>
              </a:rPr>
              <a:t>Use longer purge times if generator off line for longer periods </a:t>
            </a:r>
            <a:br>
              <a:rPr lang="en-US" sz="1600" dirty="0">
                <a:latin typeface="Arial" panose="020B0604020202020204" pitchFamily="34" charset="0"/>
                <a:cs typeface="Arial" panose="020B0604020202020204" pitchFamily="34" charset="0"/>
              </a:rPr>
            </a:br>
            <a:r>
              <a:rPr lang="en-US" sz="1600" dirty="0">
                <a:latin typeface="Arial" panose="020B0604020202020204" pitchFamily="34" charset="0"/>
                <a:cs typeface="Arial" panose="020B0604020202020204" pitchFamily="34" charset="0"/>
              </a:rPr>
              <a:t>(weeks or months) or if opened for maintenance</a:t>
            </a:r>
          </a:p>
          <a:p>
            <a:pPr marL="512763" lvl="1" indent="-228600">
              <a:spcAft>
                <a:spcPts val="300"/>
              </a:spcAft>
              <a:buFontTx/>
              <a:buChar char="–"/>
            </a:pPr>
            <a:r>
              <a:rPr lang="en-US" sz="1600" dirty="0">
                <a:latin typeface="Arial" panose="020B0604020202020204" pitchFamily="34" charset="0"/>
                <a:cs typeface="Arial" panose="020B0604020202020204" pitchFamily="34" charset="0"/>
              </a:rPr>
              <a:t>Pre and post purge not necessary if generator off for less than ~1 </a:t>
            </a:r>
            <a:r>
              <a:rPr lang="en-US" sz="1600" dirty="0" smtClean="0">
                <a:latin typeface="Arial" panose="020B0604020202020204" pitchFamily="34" charset="0"/>
                <a:cs typeface="Arial" panose="020B0604020202020204" pitchFamily="34" charset="0"/>
              </a:rPr>
              <a:t>hour</a:t>
            </a:r>
            <a:endParaRPr lang="en-US" sz="1600" dirty="0">
              <a:latin typeface="Arial" panose="020B0604020202020204" pitchFamily="34" charset="0"/>
              <a:cs typeface="Arial" panose="020B0604020202020204" pitchFamily="34" charset="0"/>
            </a:endParaRPr>
          </a:p>
          <a:p>
            <a:pPr marL="512763" lvl="1" indent="-228600">
              <a:spcAft>
                <a:spcPts val="300"/>
              </a:spcAft>
              <a:buFontTx/>
              <a:buChar char="–"/>
            </a:pPr>
            <a:r>
              <a:rPr lang="en-US" sz="1600" dirty="0">
                <a:latin typeface="Arial" panose="020B0604020202020204" pitchFamily="34" charset="0"/>
                <a:cs typeface="Arial" panose="020B0604020202020204" pitchFamily="34" charset="0"/>
              </a:rPr>
              <a:t>Vendor O&amp;M manuals have more detail about recommended purge </a:t>
            </a:r>
            <a:r>
              <a:rPr lang="en-US" sz="1600" dirty="0" smtClean="0">
                <a:latin typeface="Arial" panose="020B0604020202020204" pitchFamily="34" charset="0"/>
                <a:cs typeface="Arial" panose="020B0604020202020204" pitchFamily="34" charset="0"/>
              </a:rPr>
              <a:t>times</a:t>
            </a:r>
            <a:endParaRPr lang="en-US" sz="1600" dirty="0">
              <a:latin typeface="Arial" panose="020B0604020202020204" pitchFamily="34" charset="0"/>
              <a:cs typeface="Arial" panose="020B0604020202020204" pitchFamily="34" charset="0"/>
            </a:endParaRPr>
          </a:p>
          <a:p>
            <a:pPr marL="173038" indent="-173038">
              <a:spcAft>
                <a:spcPts val="300"/>
              </a:spcAft>
              <a:buFont typeface="Arial" panose="020B0604020202020204" pitchFamily="34" charset="0"/>
              <a:buChar char="•"/>
            </a:pPr>
            <a:r>
              <a:rPr lang="en-US" sz="1600" dirty="0">
                <a:latin typeface="Arial" panose="020B0604020202020204" pitchFamily="34" charset="0"/>
                <a:cs typeface="Arial" panose="020B0604020202020204" pitchFamily="34" charset="0"/>
              </a:rPr>
              <a:t>Keep generator pressurized with dry oxygen when offline in standby mode.  (i.e. inlet gas valve open, outlet valve closed)</a:t>
            </a:r>
          </a:p>
          <a:p>
            <a:pPr marL="173038" indent="-173038">
              <a:spcAft>
                <a:spcPts val="300"/>
              </a:spcAft>
              <a:buFont typeface="Arial" panose="020B0604020202020204" pitchFamily="34" charset="0"/>
              <a:buChar char="•"/>
            </a:pPr>
            <a:r>
              <a:rPr lang="en-US" sz="1600" dirty="0">
                <a:latin typeface="Arial" panose="020B0604020202020204" pitchFamily="34" charset="0"/>
                <a:cs typeface="Arial" panose="020B0604020202020204" pitchFamily="34" charset="0"/>
              </a:rPr>
              <a:t>With good practices, 5 to 10 years</a:t>
            </a:r>
            <a:br>
              <a:rPr lang="en-US" sz="1600" dirty="0">
                <a:latin typeface="Arial" panose="020B0604020202020204" pitchFamily="34" charset="0"/>
                <a:cs typeface="Arial" panose="020B0604020202020204" pitchFamily="34" charset="0"/>
              </a:rPr>
            </a:br>
            <a:r>
              <a:rPr lang="en-US" sz="1600" dirty="0">
                <a:latin typeface="Arial" panose="020B0604020202020204" pitchFamily="34" charset="0"/>
                <a:cs typeface="Arial" panose="020B0604020202020204" pitchFamily="34" charset="0"/>
              </a:rPr>
              <a:t>of efficient generator operation may </a:t>
            </a:r>
            <a:br>
              <a:rPr lang="en-US" sz="1600" dirty="0">
                <a:latin typeface="Arial" panose="020B0604020202020204" pitchFamily="34" charset="0"/>
                <a:cs typeface="Arial" panose="020B0604020202020204" pitchFamily="34" charset="0"/>
              </a:rPr>
            </a:br>
            <a:r>
              <a:rPr lang="en-US" sz="1600" dirty="0">
                <a:latin typeface="Arial" panose="020B0604020202020204" pitchFamily="34" charset="0"/>
                <a:cs typeface="Arial" panose="020B0604020202020204" pitchFamily="34" charset="0"/>
              </a:rPr>
              <a:t>be achieved before generator and </a:t>
            </a:r>
            <a:br>
              <a:rPr lang="en-US" sz="1600" dirty="0">
                <a:latin typeface="Arial" panose="020B0604020202020204" pitchFamily="34" charset="0"/>
                <a:cs typeface="Arial" panose="020B0604020202020204" pitchFamily="34" charset="0"/>
              </a:rPr>
            </a:br>
            <a:r>
              <a:rPr lang="en-US" sz="1600" dirty="0">
                <a:latin typeface="Arial" panose="020B0604020202020204" pitchFamily="34" charset="0"/>
                <a:cs typeface="Arial" panose="020B0604020202020204" pitchFamily="34" charset="0"/>
              </a:rPr>
              <a:t>dielectric cleaning is </a:t>
            </a:r>
            <a:r>
              <a:rPr lang="en-US" sz="1600" dirty="0" smtClean="0">
                <a:latin typeface="Arial" panose="020B0604020202020204" pitchFamily="34" charset="0"/>
                <a:cs typeface="Arial" panose="020B0604020202020204" pitchFamily="34" charset="0"/>
              </a:rPr>
              <a:t>required</a:t>
            </a:r>
            <a:endParaRPr lang="en-US" sz="1600" dirty="0">
              <a:latin typeface="Arial" panose="020B0604020202020204" pitchFamily="34" charset="0"/>
              <a:cs typeface="Arial" panose="020B0604020202020204" pitchFamily="34" charset="0"/>
            </a:endParaRPr>
          </a:p>
          <a:p>
            <a:pPr marL="285750" indent="-285750">
              <a:spcAft>
                <a:spcPts val="300"/>
              </a:spcAft>
              <a:buFont typeface="Arial" panose="020B0604020202020204" pitchFamily="34" charset="0"/>
              <a:buChar char="•"/>
            </a:pPr>
            <a:endParaRPr lang="en-US" sz="1600" dirty="0">
              <a:latin typeface="Arial" panose="020B0604020202020204" pitchFamily="34" charset="0"/>
              <a:cs typeface="Arial" panose="020B0604020202020204" pitchFamily="34" charset="0"/>
            </a:endParaRPr>
          </a:p>
        </p:txBody>
      </p:sp>
      <p:pic>
        <p:nvPicPr>
          <p:cNvPr id="5" name="Picture 4"/>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646428" y="2231058"/>
            <a:ext cx="4281022" cy="19826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7519903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Rectangle 3"/>
          <p:cNvSpPr>
            <a:spLocks noGrp="1" noChangeArrowheads="1"/>
          </p:cNvSpPr>
          <p:nvPr>
            <p:ph type="title"/>
          </p:nvPr>
        </p:nvSpPr>
        <p:spPr>
          <a:xfrm>
            <a:off x="417576" y="429197"/>
            <a:ext cx="6526212" cy="693738"/>
          </a:xfrm>
          <a:noFill/>
        </p:spPr>
        <p:txBody>
          <a:bodyPr lIns="77788" tIns="38100" rIns="77788" bIns="38100" anchor="ctr"/>
          <a:lstStyle/>
          <a:p>
            <a:pPr defTabSz="768350" eaLnBrk="1" hangingPunct="1"/>
            <a:r>
              <a:rPr lang="en-US" dirty="0"/>
              <a:t>Off-Gas Destruct System</a:t>
            </a:r>
          </a:p>
        </p:txBody>
      </p:sp>
      <p:sp>
        <p:nvSpPr>
          <p:cNvPr id="44044" name="Content Placeholder 64511"/>
          <p:cNvSpPr txBox="1">
            <a:spLocks/>
          </p:cNvSpPr>
          <p:nvPr/>
        </p:nvSpPr>
        <p:spPr bwMode="auto">
          <a:xfrm>
            <a:off x="323850" y="1122935"/>
            <a:ext cx="8153400" cy="242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sz="2400">
                <a:solidFill>
                  <a:schemeClr val="tx1"/>
                </a:solidFill>
                <a:latin typeface="Tahoma" pitchFamily="34" charset="0"/>
              </a:defRPr>
            </a:lvl1pPr>
            <a:lvl2pPr marL="742950" indent="-285750" eaLnBrk="0" hangingPunct="0">
              <a:defRPr sz="2400">
                <a:solidFill>
                  <a:schemeClr val="tx1"/>
                </a:solidFill>
                <a:latin typeface="Tahoma" pitchFamily="34" charset="0"/>
              </a:defRPr>
            </a:lvl2pPr>
            <a:lvl3pPr marL="1143000" indent="-228600" eaLnBrk="0" hangingPunct="0">
              <a:defRPr sz="2400">
                <a:solidFill>
                  <a:schemeClr val="tx1"/>
                </a:solidFill>
                <a:latin typeface="Tahoma" pitchFamily="34" charset="0"/>
              </a:defRPr>
            </a:lvl3pPr>
            <a:lvl4pPr marL="1600200" indent="-228600" eaLnBrk="0" hangingPunct="0">
              <a:defRPr sz="2400">
                <a:solidFill>
                  <a:schemeClr val="tx1"/>
                </a:solidFill>
                <a:latin typeface="Tahoma" pitchFamily="34" charset="0"/>
              </a:defRPr>
            </a:lvl4pPr>
            <a:lvl5pPr marL="2057400" indent="-228600" eaLnBrk="0" hangingPunct="0">
              <a:defRPr sz="2400">
                <a:solidFill>
                  <a:schemeClr val="tx1"/>
                </a:solidFill>
                <a:latin typeface="Tahoma" pitchFamily="34" charset="0"/>
              </a:defRPr>
            </a:lvl5pPr>
            <a:lvl6pPr marL="2514600" indent="-228600" eaLnBrk="0" fontAlgn="base" hangingPunct="0">
              <a:spcBef>
                <a:spcPct val="0"/>
              </a:spcBef>
              <a:spcAft>
                <a:spcPct val="0"/>
              </a:spcAft>
              <a:defRPr sz="2400">
                <a:solidFill>
                  <a:schemeClr val="tx1"/>
                </a:solidFill>
                <a:latin typeface="Tahoma" pitchFamily="34" charset="0"/>
              </a:defRPr>
            </a:lvl6pPr>
            <a:lvl7pPr marL="2971800" indent="-228600" eaLnBrk="0" fontAlgn="base" hangingPunct="0">
              <a:spcBef>
                <a:spcPct val="0"/>
              </a:spcBef>
              <a:spcAft>
                <a:spcPct val="0"/>
              </a:spcAft>
              <a:defRPr sz="2400">
                <a:solidFill>
                  <a:schemeClr val="tx1"/>
                </a:solidFill>
                <a:latin typeface="Tahoma" pitchFamily="34" charset="0"/>
              </a:defRPr>
            </a:lvl7pPr>
            <a:lvl8pPr marL="3429000" indent="-228600" eaLnBrk="0" fontAlgn="base" hangingPunct="0">
              <a:spcBef>
                <a:spcPct val="0"/>
              </a:spcBef>
              <a:spcAft>
                <a:spcPct val="0"/>
              </a:spcAft>
              <a:defRPr sz="2400">
                <a:solidFill>
                  <a:schemeClr val="tx1"/>
                </a:solidFill>
                <a:latin typeface="Tahoma" pitchFamily="34" charset="0"/>
              </a:defRPr>
            </a:lvl8pPr>
            <a:lvl9pPr marL="3886200" indent="-228600" eaLnBrk="0" fontAlgn="base" hangingPunct="0">
              <a:spcBef>
                <a:spcPct val="0"/>
              </a:spcBef>
              <a:spcAft>
                <a:spcPct val="0"/>
              </a:spcAft>
              <a:defRPr sz="2400">
                <a:solidFill>
                  <a:schemeClr val="tx1"/>
                </a:solidFill>
                <a:latin typeface="Tahoma" pitchFamily="34" charset="0"/>
              </a:defRPr>
            </a:lvl9pPr>
          </a:lstStyle>
          <a:p>
            <a:pPr marL="228600" indent="-228600">
              <a:spcBef>
                <a:spcPts val="0"/>
              </a:spcBef>
              <a:spcAft>
                <a:spcPts val="300"/>
              </a:spcAft>
              <a:buClr>
                <a:schemeClr val="tx1"/>
              </a:buClr>
              <a:buSzPct val="100000"/>
              <a:buFont typeface="Arial" panose="020B0604020202020204" pitchFamily="34" charset="0"/>
              <a:buChar char="•"/>
            </a:pPr>
            <a:r>
              <a:rPr lang="en-US" sz="2000" b="1" dirty="0">
                <a:latin typeface="Arial" panose="020B0604020202020204" pitchFamily="34" charset="0"/>
                <a:cs typeface="Arial" panose="020B0604020202020204" pitchFamily="34" charset="0"/>
              </a:rPr>
              <a:t>Purpose</a:t>
            </a:r>
            <a:r>
              <a:rPr lang="en-US" sz="2000" dirty="0">
                <a:solidFill>
                  <a:srgbClr val="FF0000"/>
                </a:solidFill>
                <a:latin typeface="Arial" panose="020B0604020202020204" pitchFamily="34" charset="0"/>
                <a:cs typeface="Arial" panose="020B0604020202020204" pitchFamily="34" charset="0"/>
              </a:rPr>
              <a:t> </a:t>
            </a:r>
            <a:r>
              <a:rPr lang="en-US" sz="2000" dirty="0">
                <a:latin typeface="Arial" panose="020B0604020202020204" pitchFamily="34" charset="0"/>
                <a:cs typeface="Arial" panose="020B0604020202020204" pitchFamily="34" charset="0"/>
              </a:rPr>
              <a:t>– Remove ozone off-gas from contactor head space, maintain negative pressure (~-4 in. H</a:t>
            </a:r>
            <a:r>
              <a:rPr lang="en-US" sz="2000" baseline="-25000" dirty="0">
                <a:latin typeface="Arial" panose="020B0604020202020204" pitchFamily="34" charset="0"/>
                <a:cs typeface="Arial" panose="020B0604020202020204" pitchFamily="34" charset="0"/>
              </a:rPr>
              <a:t>2</a:t>
            </a:r>
            <a:r>
              <a:rPr lang="en-US" sz="2000" dirty="0">
                <a:latin typeface="Arial" panose="020B0604020202020204" pitchFamily="34" charset="0"/>
                <a:cs typeface="Arial" panose="020B0604020202020204" pitchFamily="34" charset="0"/>
              </a:rPr>
              <a:t>O) in contactor head space, raise off-gas temperature by ~30ºF to prevent condensation on the catalyst media, convert off-gas ozone to oxygen, and remove water from low points in off-gas </a:t>
            </a:r>
            <a:r>
              <a:rPr lang="en-US" sz="2000" dirty="0" smtClean="0">
                <a:latin typeface="Arial" panose="020B0604020202020204" pitchFamily="34" charset="0"/>
                <a:cs typeface="Arial" panose="020B0604020202020204" pitchFamily="34" charset="0"/>
              </a:rPr>
              <a:t>piping</a:t>
            </a:r>
            <a:endParaRPr lang="en-US" sz="2000" dirty="0">
              <a:latin typeface="Arial" panose="020B0604020202020204" pitchFamily="34" charset="0"/>
              <a:cs typeface="Arial" panose="020B0604020202020204" pitchFamily="34" charset="0"/>
            </a:endParaRPr>
          </a:p>
          <a:p>
            <a:pPr marL="228600" indent="-228600">
              <a:spcBef>
                <a:spcPts val="0"/>
              </a:spcBef>
              <a:spcAft>
                <a:spcPts val="300"/>
              </a:spcAft>
              <a:buClr>
                <a:schemeClr val="tx1"/>
              </a:buClr>
              <a:buSzPct val="100000"/>
              <a:buFont typeface="Arial" panose="020B0604020202020204" pitchFamily="34" charset="0"/>
              <a:buChar char="•"/>
            </a:pPr>
            <a:r>
              <a:rPr lang="en-US" sz="2000" b="1" dirty="0">
                <a:latin typeface="Arial" panose="020B0604020202020204" pitchFamily="34" charset="0"/>
                <a:cs typeface="Arial" panose="020B0604020202020204" pitchFamily="34" charset="0"/>
              </a:rPr>
              <a:t>Components</a:t>
            </a:r>
            <a:r>
              <a:rPr lang="en-US" sz="2000" dirty="0">
                <a:solidFill>
                  <a:srgbClr val="FF0000"/>
                </a:solidFill>
                <a:latin typeface="Arial" panose="020B0604020202020204" pitchFamily="34" charset="0"/>
                <a:cs typeface="Arial" panose="020B0604020202020204" pitchFamily="34" charset="0"/>
              </a:rPr>
              <a:t> </a:t>
            </a:r>
            <a:r>
              <a:rPr lang="en-US" sz="2000" dirty="0">
                <a:latin typeface="Arial" panose="020B0604020202020204" pitchFamily="34" charset="0"/>
                <a:cs typeface="Arial" panose="020B0604020202020204" pitchFamily="34" charset="0"/>
              </a:rPr>
              <a:t>– Heater, manganese dioxide catalyst pellets, and centrifugal blower</a:t>
            </a:r>
          </a:p>
          <a:p>
            <a:pPr>
              <a:spcBef>
                <a:spcPct val="20000"/>
              </a:spcBef>
              <a:buClr>
                <a:schemeClr val="folHlink"/>
              </a:buClr>
              <a:buSzPct val="60000"/>
              <a:buFont typeface="Wingdings" pitchFamily="2" charset="2"/>
              <a:buChar char="n"/>
            </a:pPr>
            <a:endParaRPr lang="en-US" sz="2000" dirty="0"/>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66530" y="3386777"/>
            <a:ext cx="8156846" cy="2941014"/>
          </a:xfrm>
          <a:prstGeom prst="rect">
            <a:avLst/>
          </a:prstGeom>
        </p:spPr>
      </p:pic>
    </p:spTree>
    <p:extLst>
      <p:ext uri="{BB962C8B-B14F-4D97-AF65-F5344CB8AC3E}">
        <p14:creationId xmlns:p14="http://schemas.microsoft.com/office/powerpoint/2010/main" val="884339204"/>
      </p:ext>
    </p:extLst>
  </p:cSld>
  <p:clrMapOvr>
    <a:masterClrMapping/>
  </p:clrMapOvr>
  <p:transition>
    <p:wipe dir="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xfrm>
            <a:off x="299720" y="461191"/>
            <a:ext cx="7772400" cy="533400"/>
          </a:xfrm>
        </p:spPr>
        <p:txBody>
          <a:bodyPr/>
          <a:lstStyle/>
          <a:p>
            <a:r>
              <a:rPr lang="en-US" altLang="en-US" dirty="0" smtClean="0"/>
              <a:t>Off-Gas </a:t>
            </a:r>
            <a:r>
              <a:rPr lang="en-US" altLang="en-US" dirty="0"/>
              <a:t>Moisture Removal</a:t>
            </a:r>
          </a:p>
        </p:txBody>
      </p:sp>
      <p:sp>
        <p:nvSpPr>
          <p:cNvPr id="23555" name="Content Placeholder 3"/>
          <p:cNvSpPr>
            <a:spLocks noGrp="1"/>
          </p:cNvSpPr>
          <p:nvPr>
            <p:ph idx="1"/>
          </p:nvPr>
        </p:nvSpPr>
        <p:spPr>
          <a:xfrm>
            <a:off x="299720" y="1323181"/>
            <a:ext cx="3383280" cy="4114800"/>
          </a:xfrm>
        </p:spPr>
        <p:txBody>
          <a:bodyPr/>
          <a:lstStyle/>
          <a:p>
            <a:pPr marL="342900" indent="-342900">
              <a:buFont typeface="Arial" panose="020B0604020202020204" pitchFamily="34" charset="0"/>
              <a:buChar char="•"/>
            </a:pPr>
            <a:r>
              <a:rPr lang="en-US" altLang="en-US" sz="2400" dirty="0"/>
              <a:t>Moisture might condense</a:t>
            </a:r>
            <a:br>
              <a:rPr lang="en-US" altLang="en-US" sz="2400" dirty="0"/>
            </a:br>
            <a:r>
              <a:rPr lang="en-US" altLang="en-US" sz="2400" dirty="0"/>
              <a:t>in off-gas piping</a:t>
            </a:r>
          </a:p>
          <a:p>
            <a:pPr marL="342900" indent="-342900">
              <a:buFont typeface="Arial" panose="020B0604020202020204" pitchFamily="34" charset="0"/>
              <a:buChar char="•"/>
            </a:pPr>
            <a:r>
              <a:rPr lang="en-US" altLang="en-US" sz="2400" dirty="0"/>
              <a:t>Pipe should be sloped to allow drainage back to contactor</a:t>
            </a:r>
          </a:p>
          <a:p>
            <a:pPr marL="342900" indent="-342900">
              <a:buFont typeface="Arial" panose="020B0604020202020204" pitchFamily="34" charset="0"/>
              <a:buChar char="•"/>
            </a:pPr>
            <a:r>
              <a:rPr lang="en-US" altLang="en-US" sz="2400" dirty="0"/>
              <a:t>Auto or manual drainage at low points</a:t>
            </a:r>
          </a:p>
        </p:txBody>
      </p:sp>
      <p:pic>
        <p:nvPicPr>
          <p:cNvPr id="23556" name="Picture 2" descr="C:\Users\Kerwin\Documents\0KLRWork\0Pictures\LasVegas\RM030707\P1010001.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657600" y="1758950"/>
            <a:ext cx="5486400" cy="418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7" name="Rectangle 2"/>
          <p:cNvSpPr>
            <a:spLocks noChangeArrowheads="1"/>
          </p:cNvSpPr>
          <p:nvPr/>
        </p:nvSpPr>
        <p:spPr bwMode="auto">
          <a:xfrm>
            <a:off x="6897688" y="5059363"/>
            <a:ext cx="1541462" cy="757237"/>
          </a:xfrm>
          <a:prstGeom prst="rect">
            <a:avLst/>
          </a:prstGeom>
          <a:noFill/>
          <a:ln w="38100" algn="ctr">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
        <p:nvSpPr>
          <p:cNvPr id="23558" name="Rectangle 4"/>
          <p:cNvSpPr>
            <a:spLocks noChangeArrowheads="1"/>
          </p:cNvSpPr>
          <p:nvPr/>
        </p:nvSpPr>
        <p:spPr bwMode="auto">
          <a:xfrm>
            <a:off x="3683000" y="1751013"/>
            <a:ext cx="3005138" cy="4057650"/>
          </a:xfrm>
          <a:prstGeom prst="rect">
            <a:avLst/>
          </a:prstGeom>
          <a:noFill/>
          <a:ln w="38100" algn="ctr">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endParaRPr lang="en-US" altLang="en-US" sz="2400"/>
          </a:p>
        </p:txBody>
      </p:sp>
    </p:spTree>
    <p:extLst>
      <p:ext uri="{BB962C8B-B14F-4D97-AF65-F5344CB8AC3E}">
        <p14:creationId xmlns:p14="http://schemas.microsoft.com/office/powerpoint/2010/main" val="139169072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ctrTitle"/>
          </p:nvPr>
        </p:nvSpPr>
        <p:spPr/>
        <p:txBody>
          <a:bodyPr/>
          <a:lstStyle/>
          <a:p>
            <a:r>
              <a:rPr lang="en-US" dirty="0">
                <a:latin typeface="Arial" panose="020B0604020202020204" pitchFamily="34" charset="0"/>
                <a:cs typeface="Arial" panose="020B0604020202020204" pitchFamily="34" charset="0"/>
              </a:rPr>
              <a:t>Process Operations</a:t>
            </a:r>
          </a:p>
        </p:txBody>
      </p:sp>
      <p:sp>
        <p:nvSpPr>
          <p:cNvPr id="3" name="Subtitle 2"/>
          <p:cNvSpPr>
            <a:spLocks noGrp="1"/>
          </p:cNvSpPr>
          <p:nvPr>
            <p:ph type="subTitle" idx="1"/>
          </p:nvPr>
        </p:nvSpPr>
        <p:spPr>
          <a:xfrm>
            <a:off x="685800" y="3713152"/>
            <a:ext cx="6080760" cy="1938992"/>
          </a:xfrm>
        </p:spPr>
        <p:txBody>
          <a:bodyPr/>
          <a:lstStyle/>
          <a:p>
            <a:r>
              <a:rPr lang="en-US" sz="2400" dirty="0"/>
              <a:t>Ozone dosing and control systems</a:t>
            </a:r>
          </a:p>
          <a:p>
            <a:r>
              <a:rPr lang="en-US" sz="2400" dirty="0"/>
              <a:t>Operation, monitoring, and maintenance priorities for an ozone system</a:t>
            </a:r>
          </a:p>
          <a:p>
            <a:endParaRPr lang="en-US" dirty="0"/>
          </a:p>
        </p:txBody>
      </p:sp>
    </p:spTree>
    <p:extLst>
      <p:ext uri="{BB962C8B-B14F-4D97-AF65-F5344CB8AC3E}">
        <p14:creationId xmlns:p14="http://schemas.microsoft.com/office/powerpoint/2010/main" val="78403448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Ozone Reaction Chamber – Use </a:t>
            </a:r>
            <a:r>
              <a:rPr lang="en-US" dirty="0" smtClean="0"/>
              <a:t>Multiple </a:t>
            </a:r>
            <a:r>
              <a:rPr lang="en-US" dirty="0"/>
              <a:t>C</a:t>
            </a:r>
            <a:r>
              <a:rPr lang="en-US" dirty="0" smtClean="0"/>
              <a:t>hambers</a:t>
            </a:r>
            <a:endParaRPr lang="en-US" dirty="0"/>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94429" y="1420696"/>
            <a:ext cx="6593923" cy="4936627"/>
          </a:xfrm>
          <a:prstGeom prst="rect">
            <a:avLst/>
          </a:prstGeom>
        </p:spPr>
      </p:pic>
    </p:spTree>
    <p:extLst>
      <p:ext uri="{BB962C8B-B14F-4D97-AF65-F5344CB8AC3E}">
        <p14:creationId xmlns:p14="http://schemas.microsoft.com/office/powerpoint/2010/main" val="210669724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33799" y="1075364"/>
            <a:ext cx="8169537" cy="5307801"/>
          </a:xfrm>
          <a:prstGeom prst="rect">
            <a:avLst/>
          </a:prstGeom>
        </p:spPr>
      </p:pic>
      <p:sp>
        <p:nvSpPr>
          <p:cNvPr id="6" name="Title 1"/>
          <p:cNvSpPr>
            <a:spLocks noGrp="1"/>
          </p:cNvSpPr>
          <p:nvPr>
            <p:ph type="title"/>
          </p:nvPr>
        </p:nvSpPr>
        <p:spPr/>
        <p:txBody>
          <a:bodyPr/>
          <a:lstStyle/>
          <a:p>
            <a:r>
              <a:rPr lang="en-US" dirty="0"/>
              <a:t>Ozone Reaction Chamber - &gt; 3 Consecutive Reaction Chambers </a:t>
            </a:r>
          </a:p>
        </p:txBody>
      </p:sp>
    </p:spTree>
    <p:extLst>
      <p:ext uri="{BB962C8B-B14F-4D97-AF65-F5344CB8AC3E}">
        <p14:creationId xmlns:p14="http://schemas.microsoft.com/office/powerpoint/2010/main" val="344212992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1"/>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191668" y="1218576"/>
            <a:ext cx="8763000" cy="5014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3273740" y="5741045"/>
            <a:ext cx="5679760" cy="492443"/>
          </a:xfrm>
          <a:prstGeom prst="rect">
            <a:avLst/>
          </a:prstGeom>
          <a:noFill/>
        </p:spPr>
        <p:txBody>
          <a:bodyPr wrap="none" rtlCol="0">
            <a:spAutoFit/>
          </a:bodyPr>
          <a:lstStyle/>
          <a:p>
            <a:r>
              <a:rPr lang="en-US" sz="2600" i="1" dirty="0">
                <a:solidFill>
                  <a:schemeClr val="tx1">
                    <a:lumMod val="75000"/>
                    <a:lumOff val="25000"/>
                  </a:schemeClr>
                </a:solidFill>
                <a:latin typeface="+mn-lt"/>
              </a:rPr>
              <a:t>Post </a:t>
            </a:r>
            <a:r>
              <a:rPr lang="en-US" sz="2600" i="1" dirty="0" err="1">
                <a:solidFill>
                  <a:schemeClr val="tx1">
                    <a:lumMod val="75000"/>
                    <a:lumOff val="25000"/>
                  </a:schemeClr>
                </a:solidFill>
                <a:latin typeface="+mn-lt"/>
              </a:rPr>
              <a:t>Ozonation</a:t>
            </a:r>
            <a:r>
              <a:rPr lang="en-US" sz="2600" i="1" dirty="0">
                <a:solidFill>
                  <a:schemeClr val="tx1">
                    <a:lumMod val="75000"/>
                    <a:lumOff val="25000"/>
                  </a:schemeClr>
                </a:solidFill>
                <a:latin typeface="+mn-lt"/>
              </a:rPr>
              <a:t> provides </a:t>
            </a:r>
            <a:r>
              <a:rPr lang="en-US" sz="2600" i="1" dirty="0" smtClean="0">
                <a:solidFill>
                  <a:schemeClr val="tx1">
                    <a:lumMod val="75000"/>
                    <a:lumOff val="25000"/>
                  </a:schemeClr>
                </a:solidFill>
                <a:latin typeface="+mn-lt"/>
              </a:rPr>
              <a:t>disinfection</a:t>
            </a:r>
            <a:endParaRPr lang="en-US" sz="2600" i="1" dirty="0">
              <a:solidFill>
                <a:schemeClr val="tx1">
                  <a:lumMod val="75000"/>
                  <a:lumOff val="25000"/>
                </a:schemeClr>
              </a:solidFill>
              <a:latin typeface="+mn-lt"/>
            </a:endParaRPr>
          </a:p>
        </p:txBody>
      </p:sp>
      <p:sp>
        <p:nvSpPr>
          <p:cNvPr id="6" name="Title 5"/>
          <p:cNvSpPr>
            <a:spLocks noGrp="1"/>
          </p:cNvSpPr>
          <p:nvPr>
            <p:ph type="title"/>
          </p:nvPr>
        </p:nvSpPr>
        <p:spPr>
          <a:xfrm>
            <a:off x="696074" y="539496"/>
            <a:ext cx="7754189" cy="533400"/>
          </a:xfrm>
        </p:spPr>
        <p:txBody>
          <a:bodyPr/>
          <a:lstStyle/>
          <a:p>
            <a:r>
              <a:rPr lang="en-US" dirty="0"/>
              <a:t>F Wayne Hill WRC, Pre-Filtration </a:t>
            </a:r>
            <a:r>
              <a:rPr lang="en-US" dirty="0" smtClean="0"/>
              <a:t>and</a:t>
            </a:r>
            <a:br>
              <a:rPr lang="en-US" dirty="0" smtClean="0"/>
            </a:br>
            <a:r>
              <a:rPr lang="en-US" dirty="0" smtClean="0"/>
              <a:t>Post-Filtration </a:t>
            </a:r>
            <a:r>
              <a:rPr lang="en-US" dirty="0"/>
              <a:t>Ozone Treatment</a:t>
            </a:r>
          </a:p>
        </p:txBody>
      </p:sp>
    </p:spTree>
    <p:extLst>
      <p:ext uri="{BB962C8B-B14F-4D97-AF65-F5344CB8AC3E}">
        <p14:creationId xmlns:p14="http://schemas.microsoft.com/office/powerpoint/2010/main" val="177640639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5598695" y="1344167"/>
            <a:ext cx="3489157" cy="5308125"/>
          </a:xfrm>
          <a:prstGeom prst="rect">
            <a:avLst/>
          </a:prstGeom>
        </p:spPr>
        <p:txBody>
          <a:bodyPr/>
          <a:lstStyle>
            <a:lvl1pPr marL="342900" indent="-342900" algn="l" rtl="0" eaLnBrk="0" fontAlgn="base" hangingPunct="0">
              <a:spcBef>
                <a:spcPct val="20000"/>
              </a:spcBef>
              <a:spcAft>
                <a:spcPct val="0"/>
              </a:spcAft>
              <a:buClr>
                <a:schemeClr val="folHlink"/>
              </a:buClr>
              <a:buSzPct val="60000"/>
              <a:buFont typeface="Wingdings" panose="05000000000000000000"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anose="05000000000000000000"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anose="05000000000000000000"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anose="05000000000000000000"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marL="228600" indent="-228600" eaLnBrk="1" hangingPunct="1">
              <a:spcBef>
                <a:spcPts val="0"/>
              </a:spcBef>
              <a:spcAft>
                <a:spcPts val="600"/>
              </a:spcAft>
              <a:buClr>
                <a:schemeClr val="tx1"/>
              </a:buClr>
              <a:buSzPct val="100000"/>
              <a:buFont typeface="Arial" panose="020B0604020202020204" pitchFamily="34" charset="0"/>
              <a:buChar char="•"/>
            </a:pPr>
            <a:r>
              <a:rPr lang="en-US" altLang="en-US" sz="1800" kern="0" dirty="0"/>
              <a:t>Post-ozone treatment objective is disinfection of fecal coliform to meet permit limit ensuring less </a:t>
            </a:r>
            <a:r>
              <a:rPr lang="en-US" altLang="en-US" sz="1800" kern="0" dirty="0" smtClean="0"/>
              <a:t>than</a:t>
            </a:r>
            <a:br>
              <a:rPr lang="en-US" altLang="en-US" sz="1800" kern="0" dirty="0" smtClean="0"/>
            </a:br>
            <a:r>
              <a:rPr lang="en-US" altLang="en-US" sz="1800" kern="0" dirty="0" smtClean="0"/>
              <a:t>2 </a:t>
            </a:r>
            <a:r>
              <a:rPr lang="en-US" altLang="en-US" sz="1800" kern="0" dirty="0"/>
              <a:t>CFU/100 </a:t>
            </a:r>
            <a:r>
              <a:rPr lang="en-US" altLang="en-US" sz="1800" kern="0" dirty="0" smtClean="0"/>
              <a:t>mL</a:t>
            </a:r>
            <a:endParaRPr lang="en-US" altLang="en-US" sz="1800" kern="0" dirty="0"/>
          </a:p>
          <a:p>
            <a:pPr marL="228600" indent="-228600" eaLnBrk="1" hangingPunct="1">
              <a:spcBef>
                <a:spcPts val="0"/>
              </a:spcBef>
              <a:spcAft>
                <a:spcPts val="600"/>
              </a:spcAft>
              <a:buClr>
                <a:schemeClr val="tx1"/>
              </a:buClr>
              <a:buSzPct val="100000"/>
              <a:buFont typeface="Arial" panose="020B0604020202020204" pitchFamily="34" charset="0"/>
              <a:buChar char="•"/>
            </a:pPr>
            <a:r>
              <a:rPr lang="en-US" altLang="en-US" sz="1800" kern="0" dirty="0"/>
              <a:t>Typical ozone dose is about 0.5 mg/L to 1.6 </a:t>
            </a:r>
            <a:r>
              <a:rPr lang="en-US" altLang="en-US" sz="1800" kern="0" dirty="0" smtClean="0"/>
              <a:t>mg/L</a:t>
            </a:r>
            <a:endParaRPr lang="en-US" altLang="en-US" sz="1800" kern="0" dirty="0"/>
          </a:p>
          <a:p>
            <a:pPr marL="228600" indent="-228600" eaLnBrk="1" hangingPunct="1">
              <a:spcBef>
                <a:spcPts val="0"/>
              </a:spcBef>
              <a:spcAft>
                <a:spcPts val="600"/>
              </a:spcAft>
              <a:buClr>
                <a:schemeClr val="tx1"/>
              </a:buClr>
              <a:buSzPct val="100000"/>
              <a:buFont typeface="Arial" panose="020B0604020202020204" pitchFamily="34" charset="0"/>
              <a:buChar char="•"/>
            </a:pPr>
            <a:r>
              <a:rPr lang="en-US" altLang="en-US" sz="1800" kern="0" dirty="0"/>
              <a:t>Ozone dose control is challenging because influent and effluent fecal coliform measurements are delayed, required CT values are not developed, ozone decay is rapid, and sampling locations are </a:t>
            </a:r>
            <a:r>
              <a:rPr lang="en-US" altLang="en-US" sz="1800" kern="0" dirty="0" smtClean="0"/>
              <a:t>limited</a:t>
            </a:r>
            <a:endParaRPr lang="en-US" altLang="en-US" sz="1800" kern="0" dirty="0"/>
          </a:p>
        </p:txBody>
      </p:sp>
      <p:pic>
        <p:nvPicPr>
          <p:cNvPr id="6" name="Picture 1"/>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bwMode="auto">
          <a:xfrm>
            <a:off x="356777" y="1184436"/>
            <a:ext cx="4526119" cy="5141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696074" y="539496"/>
            <a:ext cx="7754189" cy="533400"/>
          </a:xfrm>
        </p:spPr>
        <p:txBody>
          <a:bodyPr/>
          <a:lstStyle/>
          <a:p>
            <a:r>
              <a:rPr lang="en-US" altLang="en-US" dirty="0"/>
              <a:t>F Wayne Hill WRC, Post-Ozone </a:t>
            </a:r>
            <a:endParaRPr lang="en-US" dirty="0"/>
          </a:p>
        </p:txBody>
      </p:sp>
    </p:spTree>
    <p:extLst>
      <p:ext uri="{BB962C8B-B14F-4D97-AF65-F5344CB8AC3E}">
        <p14:creationId xmlns:p14="http://schemas.microsoft.com/office/powerpoint/2010/main" val="366481036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1"/>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838200" y="962025"/>
            <a:ext cx="7581900" cy="351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urved Up Arrow 2"/>
          <p:cNvSpPr/>
          <p:nvPr/>
        </p:nvSpPr>
        <p:spPr>
          <a:xfrm flipH="1">
            <a:off x="4594225" y="3857625"/>
            <a:ext cx="615950" cy="304800"/>
          </a:xfrm>
          <a:prstGeom prst="curvedUpArrow">
            <a:avLst/>
          </a:prstGeom>
          <a:solidFill>
            <a:schemeClr val="tx2">
              <a:lumMod val="60000"/>
              <a:lumOff val="40000"/>
            </a:schemeClr>
          </a:solidFill>
          <a:ln w="3175">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tx1"/>
              </a:solidFill>
            </a:endParaRPr>
          </a:p>
        </p:txBody>
      </p:sp>
      <p:sp>
        <p:nvSpPr>
          <p:cNvPr id="4" name="Curved Up Arrow 3"/>
          <p:cNvSpPr/>
          <p:nvPr/>
        </p:nvSpPr>
        <p:spPr>
          <a:xfrm flipH="1">
            <a:off x="2514600" y="3857625"/>
            <a:ext cx="615950" cy="304800"/>
          </a:xfrm>
          <a:prstGeom prst="curvedUpArrow">
            <a:avLst/>
          </a:prstGeom>
          <a:solidFill>
            <a:schemeClr val="tx2">
              <a:lumMod val="60000"/>
              <a:lumOff val="40000"/>
            </a:schemeClr>
          </a:solidFill>
          <a:ln w="3175">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tx1"/>
              </a:solidFill>
            </a:endParaRPr>
          </a:p>
        </p:txBody>
      </p:sp>
      <p:sp>
        <p:nvSpPr>
          <p:cNvPr id="5" name="Curved Up Arrow 4"/>
          <p:cNvSpPr/>
          <p:nvPr/>
        </p:nvSpPr>
        <p:spPr>
          <a:xfrm flipH="1" flipV="1">
            <a:off x="5638800" y="2757488"/>
            <a:ext cx="615950" cy="304800"/>
          </a:xfrm>
          <a:prstGeom prst="curvedUpArrow">
            <a:avLst/>
          </a:prstGeom>
          <a:solidFill>
            <a:schemeClr val="tx2">
              <a:lumMod val="60000"/>
              <a:lumOff val="40000"/>
            </a:schemeClr>
          </a:solidFill>
          <a:ln w="3175">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tx1"/>
              </a:solidFill>
            </a:endParaRPr>
          </a:p>
        </p:txBody>
      </p:sp>
      <p:sp>
        <p:nvSpPr>
          <p:cNvPr id="6" name="Curved Up Arrow 5"/>
          <p:cNvSpPr/>
          <p:nvPr/>
        </p:nvSpPr>
        <p:spPr>
          <a:xfrm flipH="1" flipV="1">
            <a:off x="1447800" y="2667000"/>
            <a:ext cx="615950" cy="304800"/>
          </a:xfrm>
          <a:prstGeom prst="curvedUpArrow">
            <a:avLst/>
          </a:prstGeom>
          <a:solidFill>
            <a:schemeClr val="tx2">
              <a:lumMod val="60000"/>
              <a:lumOff val="40000"/>
            </a:schemeClr>
          </a:solidFill>
          <a:ln w="3175">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tx1"/>
              </a:solidFill>
            </a:endParaRPr>
          </a:p>
        </p:txBody>
      </p:sp>
      <p:sp>
        <p:nvSpPr>
          <p:cNvPr id="7" name="Curved Up Arrow 6"/>
          <p:cNvSpPr/>
          <p:nvPr/>
        </p:nvSpPr>
        <p:spPr>
          <a:xfrm flipH="1" flipV="1">
            <a:off x="3575050" y="2895600"/>
            <a:ext cx="615950" cy="304800"/>
          </a:xfrm>
          <a:prstGeom prst="curvedUpArrow">
            <a:avLst/>
          </a:prstGeom>
          <a:solidFill>
            <a:schemeClr val="tx2">
              <a:lumMod val="60000"/>
              <a:lumOff val="40000"/>
            </a:schemeClr>
          </a:solidFill>
          <a:ln w="3175">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tx1"/>
              </a:solidFill>
            </a:endParaRPr>
          </a:p>
        </p:txBody>
      </p:sp>
      <p:sp>
        <p:nvSpPr>
          <p:cNvPr id="8" name="Oval 7"/>
          <p:cNvSpPr/>
          <p:nvPr/>
        </p:nvSpPr>
        <p:spPr>
          <a:xfrm>
            <a:off x="2819400" y="4010025"/>
            <a:ext cx="76200" cy="762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 name="Oval 8"/>
          <p:cNvSpPr/>
          <p:nvPr/>
        </p:nvSpPr>
        <p:spPr>
          <a:xfrm>
            <a:off x="4902200" y="4010025"/>
            <a:ext cx="76200" cy="762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 name="Oval 9"/>
          <p:cNvSpPr/>
          <p:nvPr/>
        </p:nvSpPr>
        <p:spPr>
          <a:xfrm>
            <a:off x="6096000" y="3429000"/>
            <a:ext cx="76200" cy="762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155" name="TextBox 11"/>
          <p:cNvSpPr txBox="1">
            <a:spLocks noChangeArrowheads="1"/>
          </p:cNvSpPr>
          <p:nvPr/>
        </p:nvSpPr>
        <p:spPr bwMode="auto">
          <a:xfrm>
            <a:off x="3043238" y="4648200"/>
            <a:ext cx="4556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en-US">
                <a:solidFill>
                  <a:schemeClr val="bg1"/>
                </a:solidFill>
              </a:rPr>
              <a:t>S2</a:t>
            </a:r>
          </a:p>
        </p:txBody>
      </p:sp>
      <p:sp>
        <p:nvSpPr>
          <p:cNvPr id="14" name="Line Callout 2 13"/>
          <p:cNvSpPr/>
          <p:nvPr/>
        </p:nvSpPr>
        <p:spPr>
          <a:xfrm>
            <a:off x="4059238" y="4638675"/>
            <a:ext cx="420687" cy="369888"/>
          </a:xfrm>
          <a:prstGeom prst="borderCallout2">
            <a:avLst>
              <a:gd name="adj1" fmla="val 16418"/>
              <a:gd name="adj2" fmla="val 100346"/>
              <a:gd name="adj3" fmla="val 16532"/>
              <a:gd name="adj4" fmla="val 124821"/>
              <a:gd name="adj5" fmla="val -142425"/>
              <a:gd name="adj6" fmla="val 200602"/>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t>S1</a:t>
            </a:r>
          </a:p>
        </p:txBody>
      </p:sp>
      <p:sp>
        <p:nvSpPr>
          <p:cNvPr id="6157" name="TextBox 18"/>
          <p:cNvSpPr txBox="1">
            <a:spLocks noChangeArrowheads="1"/>
          </p:cNvSpPr>
          <p:nvPr/>
        </p:nvSpPr>
        <p:spPr bwMode="auto">
          <a:xfrm>
            <a:off x="1290637" y="5471721"/>
            <a:ext cx="38862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en-US" sz="2000" dirty="0">
                <a:latin typeface="Arial" panose="020B0604020202020204" pitchFamily="34" charset="0"/>
                <a:cs typeface="Arial" panose="020B0604020202020204" pitchFamily="34" charset="0"/>
              </a:rPr>
              <a:t>POST-OZONE CONTACTOR</a:t>
            </a:r>
          </a:p>
          <a:p>
            <a:pPr algn="ctr" eaLnBrk="1" hangingPunct="1"/>
            <a:r>
              <a:rPr lang="en-US" altLang="en-US" sz="2000" dirty="0">
                <a:latin typeface="Arial" panose="020B0604020202020204" pitchFamily="34" charset="0"/>
                <a:cs typeface="Arial" panose="020B0604020202020204" pitchFamily="34" charset="0"/>
              </a:rPr>
              <a:t> CROSS SECTION</a:t>
            </a:r>
          </a:p>
        </p:txBody>
      </p:sp>
      <p:cxnSp>
        <p:nvCxnSpPr>
          <p:cNvPr id="12" name="Straight Arrow Connector 11"/>
          <p:cNvCxnSpPr/>
          <p:nvPr/>
        </p:nvCxnSpPr>
        <p:spPr>
          <a:xfrm flipH="1">
            <a:off x="8420100" y="4010025"/>
            <a:ext cx="342900" cy="0"/>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13" name="Line Callout 1 12"/>
          <p:cNvSpPr/>
          <p:nvPr/>
        </p:nvSpPr>
        <p:spPr>
          <a:xfrm>
            <a:off x="7239000" y="1066800"/>
            <a:ext cx="1328738" cy="609600"/>
          </a:xfrm>
          <a:prstGeom prst="borderCallout1">
            <a:avLst>
              <a:gd name="adj1" fmla="val 18750"/>
              <a:gd name="adj2" fmla="val -8333"/>
              <a:gd name="adj3" fmla="val 287500"/>
              <a:gd name="adj4" fmla="val -2829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t>DOWNFLOW TUBE</a:t>
            </a:r>
          </a:p>
        </p:txBody>
      </p:sp>
      <p:sp>
        <p:nvSpPr>
          <p:cNvPr id="23" name="Line Callout 2 22"/>
          <p:cNvSpPr/>
          <p:nvPr/>
        </p:nvSpPr>
        <p:spPr>
          <a:xfrm>
            <a:off x="5286375" y="5187950"/>
            <a:ext cx="609600" cy="541338"/>
          </a:xfrm>
          <a:prstGeom prst="borderCallout2">
            <a:avLst>
              <a:gd name="adj1" fmla="val 21937"/>
              <a:gd name="adj2" fmla="val 102044"/>
              <a:gd name="adj3" fmla="val 21937"/>
              <a:gd name="adj4" fmla="val 100786"/>
              <a:gd name="adj5" fmla="val -297918"/>
              <a:gd name="adj6" fmla="val 138834"/>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t>NEWS0</a:t>
            </a:r>
          </a:p>
        </p:txBody>
      </p:sp>
      <p:cxnSp>
        <p:nvCxnSpPr>
          <p:cNvPr id="24" name="Straight Arrow Connector 23"/>
          <p:cNvCxnSpPr/>
          <p:nvPr/>
        </p:nvCxnSpPr>
        <p:spPr>
          <a:xfrm flipH="1">
            <a:off x="714375" y="4010025"/>
            <a:ext cx="342900" cy="0"/>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pic>
        <p:nvPicPr>
          <p:cNvPr id="6163" name="Picture 1"/>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6248572" y="4277921"/>
            <a:ext cx="2698750" cy="202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Line Callout 2 20"/>
          <p:cNvSpPr/>
          <p:nvPr/>
        </p:nvSpPr>
        <p:spPr>
          <a:xfrm>
            <a:off x="1981200" y="4638675"/>
            <a:ext cx="420688" cy="369888"/>
          </a:xfrm>
          <a:prstGeom prst="borderCallout2">
            <a:avLst>
              <a:gd name="adj1" fmla="val 16418"/>
              <a:gd name="adj2" fmla="val 100346"/>
              <a:gd name="adj3" fmla="val 16532"/>
              <a:gd name="adj4" fmla="val 124821"/>
              <a:gd name="adj5" fmla="val -142425"/>
              <a:gd name="adj6" fmla="val 200602"/>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t>S2</a:t>
            </a:r>
          </a:p>
        </p:txBody>
      </p:sp>
      <p:sp>
        <p:nvSpPr>
          <p:cNvPr id="2" name="Title 1"/>
          <p:cNvSpPr>
            <a:spLocks noGrp="1"/>
          </p:cNvSpPr>
          <p:nvPr>
            <p:ph type="title"/>
          </p:nvPr>
        </p:nvSpPr>
        <p:spPr>
          <a:xfrm>
            <a:off x="675503" y="539496"/>
            <a:ext cx="7754189" cy="533400"/>
          </a:xfrm>
        </p:spPr>
        <p:txBody>
          <a:bodyPr/>
          <a:lstStyle/>
          <a:p>
            <a:r>
              <a:rPr lang="en-US" altLang="en-US" dirty="0"/>
              <a:t>F Wayne Hill WRC, Post-Ozone</a:t>
            </a:r>
            <a:endParaRPr lang="en-US" dirty="0"/>
          </a:p>
        </p:txBody>
      </p:sp>
    </p:spTree>
    <p:extLst>
      <p:ext uri="{BB962C8B-B14F-4D97-AF65-F5344CB8AC3E}">
        <p14:creationId xmlns:p14="http://schemas.microsoft.com/office/powerpoint/2010/main" val="16600204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Ozone Definition</a:t>
            </a:r>
          </a:p>
        </p:txBody>
      </p:sp>
      <p:sp>
        <p:nvSpPr>
          <p:cNvPr id="3" name="Text Placeholder 2"/>
          <p:cNvSpPr>
            <a:spLocks noGrp="1"/>
          </p:cNvSpPr>
          <p:nvPr>
            <p:ph type="body" sz="quarter" idx="11"/>
          </p:nvPr>
        </p:nvSpPr>
        <p:spPr>
          <a:xfrm>
            <a:off x="330547" y="2293950"/>
            <a:ext cx="4770781" cy="4564050"/>
          </a:xfrm>
        </p:spPr>
        <p:txBody>
          <a:bodyPr/>
          <a:lstStyle/>
          <a:p>
            <a:pPr marL="342900" indent="-342900">
              <a:buFont typeface="Arial" panose="020B0604020202020204" pitchFamily="34" charset="0"/>
              <a:buChar char="•"/>
            </a:pPr>
            <a:r>
              <a:rPr lang="en-US" sz="2800" dirty="0"/>
              <a:t>Ozone (O</a:t>
            </a:r>
            <a:r>
              <a:rPr lang="en-US" sz="2800" baseline="-25000" dirty="0"/>
              <a:t>3</a:t>
            </a:r>
            <a:r>
              <a:rPr lang="en-US" sz="2800" dirty="0"/>
              <a:t>) is formed when oxygen</a:t>
            </a:r>
            <a:br>
              <a:rPr lang="en-US" sz="2800" dirty="0"/>
            </a:br>
            <a:r>
              <a:rPr lang="en-US" sz="2800" dirty="0"/>
              <a:t>molecules are exposed to electron </a:t>
            </a:r>
            <a:r>
              <a:rPr lang="en-US" sz="2800" dirty="0" smtClean="0"/>
              <a:t>flow</a:t>
            </a:r>
            <a:endParaRPr lang="en-US" sz="2800" dirty="0"/>
          </a:p>
          <a:p>
            <a:pPr marL="342900" indent="-342900">
              <a:buFont typeface="Arial" panose="020B0604020202020204" pitchFamily="34" charset="0"/>
              <a:buChar char="•"/>
            </a:pPr>
            <a:r>
              <a:rPr lang="en-US" sz="2800" dirty="0"/>
              <a:t>Ozone molecules are unstable and will lose third oxygen atom over </a:t>
            </a:r>
            <a:r>
              <a:rPr lang="en-US" sz="2800" dirty="0" smtClean="0"/>
              <a:t>time</a:t>
            </a:r>
            <a:endParaRPr lang="en-US" sz="2800" dirty="0"/>
          </a:p>
          <a:p>
            <a:endParaRPr lang="en-US" sz="2800" dirty="0"/>
          </a:p>
        </p:txBody>
      </p:sp>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407939" y="2156885"/>
            <a:ext cx="3627203" cy="2333103"/>
          </a:xfrm>
          <a:prstGeom prst="rect">
            <a:avLst/>
          </a:prstGeom>
        </p:spPr>
      </p:pic>
    </p:spTree>
    <p:extLst>
      <p:ext uri="{BB962C8B-B14F-4D97-AF65-F5344CB8AC3E}">
        <p14:creationId xmlns:p14="http://schemas.microsoft.com/office/powerpoint/2010/main" val="5556008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39496"/>
            <a:ext cx="7784432" cy="533400"/>
          </a:xfrm>
        </p:spPr>
        <p:txBody>
          <a:bodyPr/>
          <a:lstStyle/>
          <a:p>
            <a:r>
              <a:rPr lang="en-US" dirty="0"/>
              <a:t>Ozone Residual Sampling Considerations</a:t>
            </a:r>
          </a:p>
        </p:txBody>
      </p:sp>
      <p:sp>
        <p:nvSpPr>
          <p:cNvPr id="5" name="Text Placeholder 2"/>
          <p:cNvSpPr txBox="1">
            <a:spLocks/>
          </p:cNvSpPr>
          <p:nvPr/>
        </p:nvSpPr>
        <p:spPr>
          <a:xfrm>
            <a:off x="697831" y="986758"/>
            <a:ext cx="8048603" cy="1635316"/>
          </a:xfrm>
          <a:prstGeom prst="rect">
            <a:avLst/>
          </a:prstGeom>
        </p:spPr>
        <p:txBody>
          <a:bodyPr vert="horz" lIns="91440" tIns="45720" rIns="91440" bIns="45720" rtlCol="0">
            <a:noAutofit/>
          </a:bodyPr>
          <a:lstStyle>
            <a:lvl1pPr marL="0" marR="0" indent="0" algn="l" defTabSz="914400" rtl="0" eaLnBrk="1" fontAlgn="auto" latinLnBrk="0" hangingPunct="1">
              <a:lnSpc>
                <a:spcPct val="100000"/>
              </a:lnSpc>
              <a:spcBef>
                <a:spcPts val="0"/>
              </a:spcBef>
              <a:spcAft>
                <a:spcPts val="950"/>
              </a:spcAft>
              <a:buClr>
                <a:schemeClr val="tx1">
                  <a:lumMod val="75000"/>
                  <a:lumOff val="25000"/>
                </a:schemeClr>
              </a:buClr>
              <a:buSzPct val="105000"/>
              <a:buFont typeface="Arial" panose="020B0604020202020204" pitchFamily="34" charset="0"/>
              <a:buNone/>
              <a:tabLst/>
              <a:defRPr sz="2600" kern="1200">
                <a:solidFill>
                  <a:schemeClr val="tx1">
                    <a:lumMod val="75000"/>
                    <a:lumOff val="25000"/>
                  </a:schemeClr>
                </a:solidFill>
                <a:latin typeface="+mn-lt"/>
                <a:ea typeface="MS PGothic" panose="020B0600070205080204" pitchFamily="34" charset="-128"/>
                <a:cs typeface="+mn-cs"/>
              </a:defRPr>
            </a:lvl1pPr>
            <a:lvl2pPr marL="457200" marR="0" indent="0" algn="l" defTabSz="914400" rtl="0" eaLnBrk="1" fontAlgn="auto" latinLnBrk="0" hangingPunct="1">
              <a:lnSpc>
                <a:spcPct val="100000"/>
              </a:lnSpc>
              <a:spcBef>
                <a:spcPts val="0"/>
              </a:spcBef>
              <a:spcAft>
                <a:spcPts val="950"/>
              </a:spcAft>
              <a:buClr>
                <a:schemeClr val="tx1">
                  <a:lumMod val="75000"/>
                  <a:lumOff val="25000"/>
                </a:schemeClr>
              </a:buClr>
              <a:buSzPct val="105000"/>
              <a:buFont typeface="Arial" panose="020B0604020202020204" pitchFamily="34" charset="0"/>
              <a:buNone/>
              <a:tabLst/>
              <a:defRPr sz="2000" kern="1200">
                <a:solidFill>
                  <a:schemeClr val="tx1">
                    <a:lumMod val="75000"/>
                    <a:lumOff val="25000"/>
                  </a:schemeClr>
                </a:solidFill>
                <a:latin typeface="+mn-lt"/>
                <a:ea typeface="MS PGothic" panose="020B0600070205080204" pitchFamily="34" charset="-128"/>
                <a:cs typeface="+mn-cs"/>
              </a:defRPr>
            </a:lvl2pPr>
            <a:lvl3pPr marL="914400" marR="0" indent="0" algn="l" defTabSz="914400" rtl="0" eaLnBrk="1" fontAlgn="auto" latinLnBrk="0" hangingPunct="1">
              <a:lnSpc>
                <a:spcPct val="100000"/>
              </a:lnSpc>
              <a:spcBef>
                <a:spcPts val="0"/>
              </a:spcBef>
              <a:spcAft>
                <a:spcPts val="950"/>
              </a:spcAft>
              <a:buClr>
                <a:schemeClr val="tx1">
                  <a:lumMod val="75000"/>
                  <a:lumOff val="25000"/>
                </a:schemeClr>
              </a:buClr>
              <a:buSzPct val="105000"/>
              <a:buFont typeface="Arial" panose="020B0604020202020204" pitchFamily="34" charset="0"/>
              <a:buNone/>
              <a:tabLst/>
              <a:defRPr sz="1500" b="0" kern="1200">
                <a:solidFill>
                  <a:schemeClr val="tx1">
                    <a:lumMod val="50000"/>
                    <a:lumOff val="50000"/>
                  </a:schemeClr>
                </a:solidFill>
                <a:latin typeface="+mn-lt"/>
                <a:ea typeface="MS PGothic" panose="020B0600070205080204" pitchFamily="34" charset="-128"/>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8600" indent="-228600">
              <a:spcAft>
                <a:spcPts val="300"/>
              </a:spcAft>
              <a:buFont typeface="Arial" panose="020B0604020202020204" pitchFamily="34" charset="0"/>
              <a:buChar char="•"/>
              <a:defRPr/>
            </a:pPr>
            <a:r>
              <a:rPr lang="en-US" sz="1800" dirty="0"/>
              <a:t>Sample inlet in main water flow stream at outlet of each contactor cell.</a:t>
            </a:r>
          </a:p>
          <a:p>
            <a:pPr marL="228600" indent="-228600">
              <a:spcAft>
                <a:spcPts val="300"/>
              </a:spcAft>
              <a:buFont typeface="Arial" panose="020B0604020202020204" pitchFamily="34" charset="0"/>
              <a:buChar char="•"/>
              <a:defRPr/>
            </a:pPr>
            <a:r>
              <a:rPr lang="en-US" sz="1800" dirty="0"/>
              <a:t>Minimize length of sample piping.</a:t>
            </a:r>
          </a:p>
          <a:p>
            <a:pPr marL="228600" indent="-228600">
              <a:spcAft>
                <a:spcPts val="300"/>
              </a:spcAft>
              <a:buFont typeface="Arial" panose="020B0604020202020204" pitchFamily="34" charset="0"/>
              <a:buChar char="•"/>
              <a:defRPr/>
            </a:pPr>
            <a:r>
              <a:rPr lang="en-US" sz="1800" dirty="0"/>
              <a:t>Multiple monitoring locations recommended however grouping analyzers to </a:t>
            </a:r>
            <a:r>
              <a:rPr lang="en-US" sz="1800" dirty="0" smtClean="0"/>
              <a:t>common instruments </a:t>
            </a:r>
            <a:r>
              <a:rPr lang="en-US" sz="1800" dirty="0"/>
              <a:t>to minimize calibration and maintenance is </a:t>
            </a:r>
            <a:r>
              <a:rPr lang="en-US" sz="1800" dirty="0" smtClean="0"/>
              <a:t>recommended</a:t>
            </a:r>
            <a:endParaRPr lang="en-US" sz="1800" dirty="0"/>
          </a:p>
          <a:p>
            <a:pPr marL="228600" indent="-228600">
              <a:spcAft>
                <a:spcPts val="300"/>
              </a:spcAft>
              <a:buFont typeface="Arial" panose="020B0604020202020204" pitchFamily="34" charset="0"/>
              <a:buChar char="•"/>
              <a:defRPr/>
            </a:pPr>
            <a:r>
              <a:rPr lang="en-US" sz="1800" dirty="0"/>
              <a:t>Wire between sensor and instrument should be long enough to move sensor to several sample </a:t>
            </a:r>
            <a:r>
              <a:rPr lang="en-US" sz="1800" dirty="0" smtClean="0"/>
              <a:t>stations</a:t>
            </a:r>
            <a:endParaRPr lang="en-US" sz="1800" dirty="0"/>
          </a:p>
        </p:txBody>
      </p:sp>
      <p:grpSp>
        <p:nvGrpSpPr>
          <p:cNvPr id="6" name="Group 22"/>
          <p:cNvGrpSpPr>
            <a:grpSpLocks/>
          </p:cNvGrpSpPr>
          <p:nvPr/>
        </p:nvGrpSpPr>
        <p:grpSpPr bwMode="auto">
          <a:xfrm>
            <a:off x="442986" y="3154018"/>
            <a:ext cx="8303448" cy="3109159"/>
            <a:chOff x="416389" y="1219200"/>
            <a:chExt cx="8358108" cy="2950233"/>
          </a:xfrm>
        </p:grpSpPr>
        <p:pic>
          <p:nvPicPr>
            <p:cNvPr id="7" name="Picture 2"/>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416389" y="1219200"/>
              <a:ext cx="8358108" cy="295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Oval 7"/>
            <p:cNvSpPr/>
            <p:nvPr/>
          </p:nvSpPr>
          <p:spPr>
            <a:xfrm>
              <a:off x="7772400" y="3733465"/>
              <a:ext cx="76200" cy="76191"/>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 name="Oval 8"/>
            <p:cNvSpPr/>
            <p:nvPr/>
          </p:nvSpPr>
          <p:spPr>
            <a:xfrm>
              <a:off x="6934200" y="1828680"/>
              <a:ext cx="76200" cy="76191"/>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 name="Oval 9"/>
            <p:cNvSpPr/>
            <p:nvPr/>
          </p:nvSpPr>
          <p:spPr>
            <a:xfrm>
              <a:off x="6191250" y="3733465"/>
              <a:ext cx="76200" cy="76191"/>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 name="Oval 10"/>
            <p:cNvSpPr/>
            <p:nvPr/>
          </p:nvSpPr>
          <p:spPr>
            <a:xfrm>
              <a:off x="5429250" y="1828680"/>
              <a:ext cx="76200" cy="76191"/>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 name="Oval 11"/>
            <p:cNvSpPr/>
            <p:nvPr/>
          </p:nvSpPr>
          <p:spPr>
            <a:xfrm>
              <a:off x="4648200" y="3733465"/>
              <a:ext cx="76200" cy="76191"/>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 name="Oval 12"/>
            <p:cNvSpPr/>
            <p:nvPr/>
          </p:nvSpPr>
          <p:spPr>
            <a:xfrm>
              <a:off x="3886200" y="1828680"/>
              <a:ext cx="76200" cy="76191"/>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4" name="Oval 13"/>
            <p:cNvSpPr/>
            <p:nvPr/>
          </p:nvSpPr>
          <p:spPr>
            <a:xfrm>
              <a:off x="3048000" y="3733465"/>
              <a:ext cx="76200" cy="76191"/>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5" name="Oval 14"/>
            <p:cNvSpPr/>
            <p:nvPr/>
          </p:nvSpPr>
          <p:spPr>
            <a:xfrm>
              <a:off x="2286000" y="1828680"/>
              <a:ext cx="76200" cy="76191"/>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6" name="Oval 15"/>
            <p:cNvSpPr/>
            <p:nvPr/>
          </p:nvSpPr>
          <p:spPr>
            <a:xfrm>
              <a:off x="1524000" y="3733465"/>
              <a:ext cx="76200" cy="76191"/>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7" name="Oval 16"/>
            <p:cNvSpPr/>
            <p:nvPr/>
          </p:nvSpPr>
          <p:spPr>
            <a:xfrm>
              <a:off x="762000" y="2133445"/>
              <a:ext cx="76200" cy="76191"/>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spTree>
    <p:extLst>
      <p:ext uri="{BB962C8B-B14F-4D97-AF65-F5344CB8AC3E}">
        <p14:creationId xmlns:p14="http://schemas.microsoft.com/office/powerpoint/2010/main" val="382544889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p:txBody>
          <a:bodyPr/>
          <a:lstStyle/>
          <a:p>
            <a:r>
              <a:rPr lang="en-US" dirty="0"/>
              <a:t>Ozone Process Optimization</a:t>
            </a:r>
          </a:p>
        </p:txBody>
      </p:sp>
      <p:sp>
        <p:nvSpPr>
          <p:cNvPr id="7" name="Content Placeholder 2"/>
          <p:cNvSpPr>
            <a:spLocks noGrp="1"/>
          </p:cNvSpPr>
          <p:nvPr>
            <p:ph type="body" sz="quarter" idx="10"/>
          </p:nvPr>
        </p:nvSpPr>
        <p:spPr>
          <a:xfrm>
            <a:off x="685800" y="1310903"/>
            <a:ext cx="7772400" cy="4375150"/>
          </a:xfrm>
        </p:spPr>
        <p:txBody>
          <a:bodyPr/>
          <a:lstStyle/>
          <a:p>
            <a:pPr eaLnBrk="1" hangingPunct="1">
              <a:spcAft>
                <a:spcPts val="600"/>
              </a:spcAft>
              <a:defRPr/>
            </a:pPr>
            <a:r>
              <a:rPr lang="en-US" b="1" dirty="0"/>
              <a:t>Optimize ozone production</a:t>
            </a:r>
          </a:p>
          <a:p>
            <a:pPr marL="576263" lvl="1" indent="-228600" eaLnBrk="1" hangingPunct="1">
              <a:spcAft>
                <a:spcPts val="600"/>
              </a:spcAft>
              <a:buFont typeface="Arial" panose="020B0604020202020204" pitchFamily="34" charset="0"/>
              <a:buChar char="–"/>
              <a:defRPr/>
            </a:pPr>
            <a:r>
              <a:rPr lang="en-US" dirty="0"/>
              <a:t>Monitor mass cost ($/lb or $/Kg)</a:t>
            </a:r>
          </a:p>
          <a:p>
            <a:pPr marL="576263" lvl="1" indent="-228600" eaLnBrk="1" hangingPunct="1">
              <a:spcAft>
                <a:spcPts val="600"/>
              </a:spcAft>
              <a:buFont typeface="Arial" panose="020B0604020202020204" pitchFamily="34" charset="0"/>
              <a:buChar char="–"/>
              <a:defRPr/>
            </a:pPr>
            <a:r>
              <a:rPr lang="en-US" dirty="0"/>
              <a:t>Operate in optimum concentration range</a:t>
            </a:r>
          </a:p>
          <a:p>
            <a:pPr marL="576263" lvl="1" indent="-228600" eaLnBrk="1" hangingPunct="1">
              <a:spcAft>
                <a:spcPts val="600"/>
              </a:spcAft>
              <a:buFont typeface="Arial" panose="020B0604020202020204" pitchFamily="34" charset="0"/>
              <a:buChar char="–"/>
              <a:defRPr/>
            </a:pPr>
            <a:r>
              <a:rPr lang="en-US" dirty="0"/>
              <a:t>Equipment &amp; instrument maintenance</a:t>
            </a:r>
          </a:p>
          <a:p>
            <a:pPr eaLnBrk="1" hangingPunct="1">
              <a:spcAft>
                <a:spcPts val="600"/>
              </a:spcAft>
              <a:defRPr/>
            </a:pPr>
            <a:r>
              <a:rPr lang="en-US" b="1" dirty="0"/>
              <a:t>Optimize ozone dose</a:t>
            </a:r>
          </a:p>
          <a:p>
            <a:pPr marL="576263" lvl="1" indent="-228600" eaLnBrk="1" hangingPunct="1">
              <a:spcAft>
                <a:spcPts val="600"/>
              </a:spcAft>
              <a:buFont typeface="Arial" panose="020B0604020202020204" pitchFamily="34" charset="0"/>
              <a:buChar char="–"/>
              <a:defRPr/>
            </a:pPr>
            <a:r>
              <a:rPr lang="en-US" dirty="0"/>
              <a:t>Monitor performance trends &amp; dose</a:t>
            </a:r>
          </a:p>
          <a:p>
            <a:pPr marL="576263" lvl="1" indent="-228600" eaLnBrk="1" hangingPunct="1">
              <a:spcAft>
                <a:spcPts val="600"/>
              </a:spcAft>
              <a:buFont typeface="Arial" panose="020B0604020202020204" pitchFamily="34" charset="0"/>
              <a:buChar char="–"/>
              <a:defRPr/>
            </a:pPr>
            <a:r>
              <a:rPr lang="en-US" dirty="0"/>
              <a:t>Operate in target performance range</a:t>
            </a:r>
          </a:p>
          <a:p>
            <a:pPr marL="576263" lvl="1" indent="-228600" eaLnBrk="1" hangingPunct="1">
              <a:spcAft>
                <a:spcPts val="600"/>
              </a:spcAft>
              <a:buFont typeface="Arial" panose="020B0604020202020204" pitchFamily="34" charset="0"/>
              <a:buChar char="–"/>
              <a:defRPr/>
            </a:pPr>
            <a:r>
              <a:rPr lang="en-US" dirty="0"/>
              <a:t>Special studies to optimize # of contactors, residual measuring locations and ozone application points</a:t>
            </a:r>
          </a:p>
          <a:p>
            <a:endParaRPr lang="en-US" dirty="0"/>
          </a:p>
        </p:txBody>
      </p:sp>
    </p:spTree>
    <p:extLst>
      <p:ext uri="{BB962C8B-B14F-4D97-AF65-F5344CB8AC3E}">
        <p14:creationId xmlns:p14="http://schemas.microsoft.com/office/powerpoint/2010/main" val="347760541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685800" y="218594"/>
            <a:ext cx="8028432" cy="641803"/>
          </a:xfrm>
        </p:spPr>
        <p:txBody>
          <a:bodyPr/>
          <a:lstStyle/>
          <a:p>
            <a:r>
              <a:rPr lang="en-US" dirty="0"/>
              <a:t>Monthly Trends – Ozone Generator Efficiency</a:t>
            </a:r>
          </a:p>
        </p:txBody>
      </p:sp>
      <p:sp>
        <p:nvSpPr>
          <p:cNvPr id="13" name="Rectangle 349"/>
          <p:cNvSpPr>
            <a:spLocks noChangeArrowheads="1"/>
          </p:cNvSpPr>
          <p:nvPr/>
        </p:nvSpPr>
        <p:spPr bwMode="auto">
          <a:xfrm>
            <a:off x="239373" y="1206736"/>
            <a:ext cx="3948112" cy="492434"/>
          </a:xfrm>
          <a:prstGeom prst="rect">
            <a:avLst/>
          </a:prstGeom>
          <a:solidFill>
            <a:srgbClr val="FFFF00"/>
          </a:solidFill>
          <a:ln w="9525">
            <a:solidFill>
              <a:schemeClr val="tx1"/>
            </a:solidFill>
            <a:miter lim="800000"/>
            <a:headEnd/>
            <a:tailEnd/>
          </a:ln>
        </p:spPr>
        <p:txBody>
          <a:bodyPr lIns="91431" tIns="45716" rIns="91431" bIns="45716">
            <a:spAutoFit/>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r>
              <a:rPr lang="en-US" altLang="en-US" sz="1300" dirty="0">
                <a:solidFill>
                  <a:srgbClr val="FF0000"/>
                </a:solidFill>
                <a:cs typeface="Arial" pitchFamily="34" charset="0"/>
              </a:rPr>
              <a:t>Inefficient generator operation trends show need for maintenance of instruments and/or generator.</a:t>
            </a:r>
          </a:p>
        </p:txBody>
      </p:sp>
      <p:sp>
        <p:nvSpPr>
          <p:cNvPr id="14" name="Rectangle 349"/>
          <p:cNvSpPr>
            <a:spLocks noChangeArrowheads="1"/>
          </p:cNvSpPr>
          <p:nvPr/>
        </p:nvSpPr>
        <p:spPr bwMode="auto">
          <a:xfrm>
            <a:off x="4760459" y="1206845"/>
            <a:ext cx="4165827" cy="492434"/>
          </a:xfrm>
          <a:prstGeom prst="rect">
            <a:avLst/>
          </a:prstGeom>
          <a:solidFill>
            <a:srgbClr val="FFFF00"/>
          </a:solidFill>
          <a:ln w="9525">
            <a:solidFill>
              <a:schemeClr val="tx1"/>
            </a:solidFill>
            <a:miter lim="800000"/>
            <a:headEnd/>
            <a:tailEnd/>
          </a:ln>
        </p:spPr>
        <p:txBody>
          <a:bodyPr wrap="square" lIns="91431" tIns="45716" rIns="91431" bIns="45716">
            <a:spAutoFit/>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eaLnBrk="1" hangingPunct="1">
              <a:spcBef>
                <a:spcPct val="0"/>
              </a:spcBef>
              <a:buClrTx/>
              <a:buSzTx/>
              <a:buFontTx/>
              <a:buNone/>
            </a:pPr>
            <a:r>
              <a:rPr lang="en-US" altLang="en-US" sz="1300" dirty="0">
                <a:solidFill>
                  <a:srgbClr val="FF0000"/>
                </a:solidFill>
                <a:cs typeface="Arial" pitchFamily="34" charset="0"/>
              </a:rPr>
              <a:t>Generator operation trends shows good instrument accuracy and generator efficiency since April 2014.</a:t>
            </a:r>
          </a:p>
        </p:txBody>
      </p:sp>
      <p:pic>
        <p:nvPicPr>
          <p:cNvPr id="3" name="Picture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082007" y="1792224"/>
            <a:ext cx="3522730" cy="4530664"/>
          </a:xfrm>
          <a:prstGeom prst="rect">
            <a:avLst/>
          </a:prstGeom>
        </p:spPr>
      </p:pic>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45901" y="1874520"/>
            <a:ext cx="3293414" cy="4430079"/>
          </a:xfrm>
          <a:prstGeom prst="rect">
            <a:avLst/>
          </a:prstGeom>
        </p:spPr>
      </p:pic>
    </p:spTree>
    <p:extLst>
      <p:ext uri="{BB962C8B-B14F-4D97-AF65-F5344CB8AC3E}">
        <p14:creationId xmlns:p14="http://schemas.microsoft.com/office/powerpoint/2010/main" val="84104631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pPr marL="457200" indent="-457200">
              <a:buFont typeface="Arial" panose="020B0604020202020204" pitchFamily="34" charset="0"/>
              <a:buChar char="•"/>
            </a:pPr>
            <a:r>
              <a:rPr lang="en-US" dirty="0"/>
              <a:t>Monitor ozone generator efficiency trends to determine when cleaning is </a:t>
            </a:r>
            <a:r>
              <a:rPr lang="en-US" dirty="0" smtClean="0"/>
              <a:t>required</a:t>
            </a:r>
            <a:endParaRPr lang="en-US" dirty="0"/>
          </a:p>
          <a:p>
            <a:pPr marL="457200" indent="-457200">
              <a:buFont typeface="Arial" panose="020B0604020202020204" pitchFamily="34" charset="0"/>
              <a:buChar char="•"/>
            </a:pPr>
            <a:r>
              <a:rPr lang="en-US" dirty="0"/>
              <a:t>Ozone generator cleaning may be expensive and time </a:t>
            </a:r>
            <a:r>
              <a:rPr lang="en-US" dirty="0" smtClean="0"/>
              <a:t>consuming</a:t>
            </a:r>
            <a:endParaRPr lang="en-US" dirty="0"/>
          </a:p>
          <a:p>
            <a:pPr marL="457200" indent="-457200">
              <a:buFont typeface="Arial" panose="020B0604020202020204" pitchFamily="34" charset="0"/>
              <a:buChar char="•"/>
            </a:pPr>
            <a:r>
              <a:rPr lang="en-US" dirty="0"/>
              <a:t>Cleaning interval of 5 to 10 years might be expected with good operating </a:t>
            </a:r>
            <a:r>
              <a:rPr lang="en-US" dirty="0" smtClean="0"/>
              <a:t>practice</a:t>
            </a:r>
            <a:endParaRPr lang="en-US" dirty="0"/>
          </a:p>
          <a:p>
            <a:pPr marL="457200" indent="-457200">
              <a:buFont typeface="Arial" panose="020B0604020202020204" pitchFamily="34" charset="0"/>
              <a:buChar char="•"/>
            </a:pPr>
            <a:r>
              <a:rPr lang="en-US" dirty="0"/>
              <a:t>Follow other preventive maintenance activities and schedule recommended by </a:t>
            </a:r>
            <a:r>
              <a:rPr lang="en-US" dirty="0" smtClean="0"/>
              <a:t>manufacturer</a:t>
            </a:r>
            <a:endParaRPr lang="en-US" dirty="0"/>
          </a:p>
        </p:txBody>
      </p:sp>
      <p:sp>
        <p:nvSpPr>
          <p:cNvPr id="4" name="Slide Number Placeholder 3"/>
          <p:cNvSpPr>
            <a:spLocks noGrp="1"/>
          </p:cNvSpPr>
          <p:nvPr>
            <p:ph type="sldNum" sz="quarter" idx="4294967295"/>
          </p:nvPr>
        </p:nvSpPr>
        <p:spPr/>
        <p:txBody>
          <a:bodyPr/>
          <a:lstStyle/>
          <a:p>
            <a:pPr>
              <a:defRPr/>
            </a:pPr>
            <a:endParaRPr lang="en-US" altLang="en-US" dirty="0"/>
          </a:p>
        </p:txBody>
      </p:sp>
      <p:sp>
        <p:nvSpPr>
          <p:cNvPr id="7" name="Title 6"/>
          <p:cNvSpPr>
            <a:spLocks noGrp="1"/>
          </p:cNvSpPr>
          <p:nvPr>
            <p:ph type="title"/>
          </p:nvPr>
        </p:nvSpPr>
        <p:spPr/>
        <p:txBody>
          <a:bodyPr/>
          <a:lstStyle/>
          <a:p>
            <a:r>
              <a:rPr lang="en-US" dirty="0"/>
              <a:t>Ozone Generator Maintenance</a:t>
            </a:r>
          </a:p>
        </p:txBody>
      </p:sp>
    </p:spTree>
    <p:extLst>
      <p:ext uri="{BB962C8B-B14F-4D97-AF65-F5344CB8AC3E}">
        <p14:creationId xmlns:p14="http://schemas.microsoft.com/office/powerpoint/2010/main" val="340582228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Ozone System Maintenance Activities</a:t>
            </a:r>
          </a:p>
        </p:txBody>
      </p:sp>
      <p:pic>
        <p:nvPicPr>
          <p:cNvPr id="5" name="Picture 4"/>
          <p:cNvPicPr>
            <a:picLocks noChangeAspect="1"/>
          </p:cNvPicPr>
          <p:nvPr/>
        </p:nvPicPr>
        <p:blipFill>
          <a:blip r:embed="rId2"/>
          <a:stretch>
            <a:fillRect/>
          </a:stretch>
        </p:blipFill>
        <p:spPr>
          <a:xfrm>
            <a:off x="219456" y="1551438"/>
            <a:ext cx="8858908" cy="4035546"/>
          </a:xfrm>
          <a:prstGeom prst="rect">
            <a:avLst/>
          </a:prstGeom>
        </p:spPr>
      </p:pic>
    </p:spTree>
    <p:extLst>
      <p:ext uri="{BB962C8B-B14F-4D97-AF65-F5344CB8AC3E}">
        <p14:creationId xmlns:p14="http://schemas.microsoft.com/office/powerpoint/2010/main" val="30788716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39496"/>
            <a:ext cx="8071022" cy="533400"/>
          </a:xfrm>
        </p:spPr>
        <p:txBody>
          <a:bodyPr/>
          <a:lstStyle/>
          <a:p>
            <a:r>
              <a:rPr lang="en-US" dirty="0"/>
              <a:t>Ozone Critical Control Point Monitoring</a:t>
            </a:r>
            <a:br>
              <a:rPr lang="en-US" dirty="0"/>
            </a:br>
            <a:r>
              <a:rPr lang="en-US" dirty="0"/>
              <a:t>(Part 1)</a:t>
            </a:r>
          </a:p>
        </p:txBody>
      </p:sp>
      <p:sp>
        <p:nvSpPr>
          <p:cNvPr id="3" name="Text Placeholder 2"/>
          <p:cNvSpPr>
            <a:spLocks noGrp="1"/>
          </p:cNvSpPr>
          <p:nvPr>
            <p:ph type="body" sz="quarter" idx="11"/>
          </p:nvPr>
        </p:nvSpPr>
        <p:spPr>
          <a:xfrm>
            <a:off x="673768" y="1298448"/>
            <a:ext cx="8058990" cy="4855463"/>
          </a:xfrm>
        </p:spPr>
        <p:txBody>
          <a:bodyPr/>
          <a:lstStyle/>
          <a:p>
            <a:pPr marL="284163" indent="-284163">
              <a:spcAft>
                <a:spcPts val="600"/>
              </a:spcAft>
              <a:buFont typeface="Arial" panose="020B0604020202020204" pitchFamily="34" charset="0"/>
              <a:buChar char="•"/>
            </a:pPr>
            <a:r>
              <a:rPr lang="en-US" dirty="0"/>
              <a:t>Depending upon the use of ozone, the control point and monitoring systems are different.</a:t>
            </a:r>
          </a:p>
          <a:p>
            <a:pPr marL="284163" indent="-284163">
              <a:spcAft>
                <a:spcPts val="600"/>
              </a:spcAft>
              <a:buFont typeface="Arial" panose="020B0604020202020204" pitchFamily="34" charset="0"/>
              <a:buChar char="•"/>
            </a:pPr>
            <a:r>
              <a:rPr lang="en-US" dirty="0">
                <a:solidFill>
                  <a:srgbClr val="FF0000"/>
                </a:solidFill>
              </a:rPr>
              <a:t>CT (residual and contact time) operation</a:t>
            </a:r>
          </a:p>
          <a:p>
            <a:pPr marL="741363" lvl="1" indent="-284163">
              <a:spcAft>
                <a:spcPts val="600"/>
              </a:spcAft>
              <a:buFont typeface="Arial" panose="020B0604020202020204" pitchFamily="34" charset="0"/>
              <a:buChar char="–"/>
            </a:pPr>
            <a:r>
              <a:rPr lang="en-US" dirty="0"/>
              <a:t>CT = Disinfectant (mg/L) x Contact time (minutes</a:t>
            </a:r>
            <a:r>
              <a:rPr lang="en-US" dirty="0" smtClean="0"/>
              <a:t>)</a:t>
            </a:r>
            <a:endParaRPr lang="en-US" dirty="0"/>
          </a:p>
          <a:p>
            <a:pPr marL="741363" lvl="1" indent="-284163">
              <a:spcAft>
                <a:spcPts val="600"/>
              </a:spcAft>
              <a:buFont typeface="Arial" panose="020B0604020202020204" pitchFamily="34" charset="0"/>
              <a:buChar char="–"/>
            </a:pPr>
            <a:r>
              <a:rPr lang="en-US" dirty="0"/>
              <a:t>CT targets for pathogen inactivation per EPA criteria</a:t>
            </a:r>
          </a:p>
          <a:p>
            <a:pPr marL="741363" lvl="1" indent="-284163">
              <a:spcAft>
                <a:spcPts val="600"/>
              </a:spcAft>
              <a:buFont typeface="Arial" panose="020B0604020202020204" pitchFamily="34" charset="0"/>
              <a:buChar char="–"/>
            </a:pPr>
            <a:r>
              <a:rPr lang="en-US" dirty="0"/>
              <a:t>Bromate formation can be problematic</a:t>
            </a:r>
          </a:p>
          <a:p>
            <a:pPr marL="741363" lvl="1" indent="-284163">
              <a:spcAft>
                <a:spcPts val="600"/>
              </a:spcAft>
              <a:buFont typeface="Arial" panose="020B0604020202020204" pitchFamily="34" charset="0"/>
              <a:buChar char="–"/>
            </a:pPr>
            <a:r>
              <a:rPr lang="en-US" dirty="0"/>
              <a:t>Some critical control points are downstream of ozone, using online monitoring of ozone residual and online monitoring of flow (can also be upstream) based upon known flow/contact time </a:t>
            </a:r>
            <a:r>
              <a:rPr lang="en-US" dirty="0" smtClean="0"/>
              <a:t>relationships</a:t>
            </a:r>
            <a:endParaRPr lang="en-US" dirty="0"/>
          </a:p>
          <a:p>
            <a:pPr marL="741363" lvl="1" indent="-284163">
              <a:spcAft>
                <a:spcPts val="600"/>
              </a:spcAft>
              <a:buFont typeface="Arial" panose="020B0604020202020204" pitchFamily="34" charset="0"/>
              <a:buChar char="–"/>
            </a:pPr>
            <a:r>
              <a:rPr lang="en-US" dirty="0"/>
              <a:t>Some critical control points are upstream of ozone, nitrite concentration and online monitoring of flow (can also be downstream</a:t>
            </a:r>
            <a:r>
              <a:rPr lang="en-US" dirty="0" smtClean="0"/>
              <a:t>)</a:t>
            </a:r>
            <a:endParaRPr lang="en-US" dirty="0"/>
          </a:p>
          <a:p>
            <a:pPr marL="914400" lvl="1" indent="-457200">
              <a:spcAft>
                <a:spcPts val="600"/>
              </a:spcAft>
              <a:buFont typeface="Arial" panose="020B0604020202020204" pitchFamily="34" charset="0"/>
              <a:buChar char="•"/>
            </a:pPr>
            <a:endParaRPr lang="en-US" dirty="0"/>
          </a:p>
          <a:p>
            <a:pPr>
              <a:spcAft>
                <a:spcPts val="600"/>
              </a:spcAft>
            </a:pPr>
            <a:endParaRPr lang="en-US" dirty="0"/>
          </a:p>
        </p:txBody>
      </p:sp>
    </p:spTree>
    <p:extLst>
      <p:ext uri="{BB962C8B-B14F-4D97-AF65-F5344CB8AC3E}">
        <p14:creationId xmlns:p14="http://schemas.microsoft.com/office/powerpoint/2010/main" val="92661819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39496"/>
            <a:ext cx="7784432" cy="533400"/>
          </a:xfrm>
        </p:spPr>
        <p:txBody>
          <a:bodyPr/>
          <a:lstStyle/>
          <a:p>
            <a:r>
              <a:rPr lang="en-US" dirty="0"/>
              <a:t>Ozone Critical Control Point Monitoring </a:t>
            </a:r>
            <a:br>
              <a:rPr lang="en-US" dirty="0"/>
            </a:br>
            <a:r>
              <a:rPr lang="en-US" dirty="0"/>
              <a:t>(Part 2)</a:t>
            </a:r>
          </a:p>
        </p:txBody>
      </p:sp>
      <p:sp>
        <p:nvSpPr>
          <p:cNvPr id="3" name="Text Placeholder 2"/>
          <p:cNvSpPr>
            <a:spLocks noGrp="1"/>
          </p:cNvSpPr>
          <p:nvPr>
            <p:ph type="body" sz="quarter" idx="11"/>
          </p:nvPr>
        </p:nvSpPr>
        <p:spPr>
          <a:xfrm>
            <a:off x="673768" y="1289304"/>
            <a:ext cx="8058990" cy="4974335"/>
          </a:xfrm>
        </p:spPr>
        <p:txBody>
          <a:bodyPr/>
          <a:lstStyle/>
          <a:p>
            <a:pPr marL="284163" indent="-284163">
              <a:spcAft>
                <a:spcPts val="600"/>
              </a:spcAft>
              <a:buFont typeface="Arial" panose="020B0604020202020204" pitchFamily="34" charset="0"/>
              <a:buChar char="•"/>
            </a:pPr>
            <a:r>
              <a:rPr lang="en-US" dirty="0"/>
              <a:t>Depending upon the use of ozone, the control point and monitoring systems are </a:t>
            </a:r>
            <a:r>
              <a:rPr lang="en-US" dirty="0" smtClean="0"/>
              <a:t>different </a:t>
            </a:r>
          </a:p>
          <a:p>
            <a:pPr marL="284163" indent="-284163">
              <a:spcAft>
                <a:spcPts val="600"/>
              </a:spcAft>
              <a:buFont typeface="Arial" panose="020B0604020202020204" pitchFamily="34" charset="0"/>
              <a:buChar char="•"/>
            </a:pPr>
            <a:r>
              <a:rPr lang="en-US" dirty="0" smtClean="0">
                <a:solidFill>
                  <a:srgbClr val="FF0000"/>
                </a:solidFill>
              </a:rPr>
              <a:t>No </a:t>
            </a:r>
            <a:r>
              <a:rPr lang="en-US" dirty="0">
                <a:solidFill>
                  <a:srgbClr val="FF0000"/>
                </a:solidFill>
              </a:rPr>
              <a:t>residual operation</a:t>
            </a:r>
          </a:p>
          <a:p>
            <a:pPr marL="741363" lvl="1" indent="-284163">
              <a:spcAft>
                <a:spcPts val="600"/>
              </a:spcAft>
              <a:buFont typeface="Arial" panose="020B0604020202020204" pitchFamily="34" charset="0"/>
              <a:buChar char="–"/>
            </a:pPr>
            <a:r>
              <a:rPr lang="en-US" dirty="0"/>
              <a:t>Dose based upon a target O₃/TOC ratio (after accounting for nitrite demand)</a:t>
            </a:r>
          </a:p>
          <a:p>
            <a:pPr marL="741363" lvl="1" indent="-284163">
              <a:spcAft>
                <a:spcPts val="600"/>
              </a:spcAft>
              <a:buFont typeface="Arial" panose="020B0604020202020204" pitchFamily="34" charset="0"/>
              <a:buChar char="–"/>
            </a:pPr>
            <a:r>
              <a:rPr lang="en-US" dirty="0"/>
              <a:t>Target is chemical destruction, virus kill, and bacteria kill (not protozoa kill)</a:t>
            </a:r>
          </a:p>
          <a:p>
            <a:pPr marL="741363" lvl="1" indent="-284163">
              <a:spcAft>
                <a:spcPts val="600"/>
              </a:spcAft>
              <a:buFont typeface="Arial" panose="020B0604020202020204" pitchFamily="34" charset="0"/>
              <a:buChar char="–"/>
            </a:pPr>
            <a:r>
              <a:rPr lang="en-US" dirty="0"/>
              <a:t>Balance O₃/TOC to optimize disinfection and chemical destruction, enhance </a:t>
            </a:r>
            <a:r>
              <a:rPr lang="en-US" dirty="0" err="1"/>
              <a:t>biofiltration</a:t>
            </a:r>
            <a:r>
              <a:rPr lang="en-US" dirty="0"/>
              <a:t> (if applicable), and minimize bromate</a:t>
            </a:r>
          </a:p>
          <a:p>
            <a:pPr marL="741363" lvl="1" indent="-284163">
              <a:spcAft>
                <a:spcPts val="600"/>
              </a:spcAft>
              <a:buFont typeface="Arial" panose="020B0604020202020204" pitchFamily="34" charset="0"/>
              <a:buChar char="–"/>
            </a:pPr>
            <a:r>
              <a:rPr lang="en-US" dirty="0"/>
              <a:t>Critical control point is upstream of ozone, using online monitoring of ozone dose, nitrite concentration, total organic carbon. UVT measurements can provide a redundant method to document transferred ozone dose </a:t>
            </a:r>
            <a:r>
              <a:rPr lang="en-US" dirty="0" smtClean="0"/>
              <a:t>effectiveness</a:t>
            </a:r>
            <a:endParaRPr lang="en-US" dirty="0"/>
          </a:p>
        </p:txBody>
      </p:sp>
    </p:spTree>
    <p:extLst>
      <p:ext uri="{BB962C8B-B14F-4D97-AF65-F5344CB8AC3E}">
        <p14:creationId xmlns:p14="http://schemas.microsoft.com/office/powerpoint/2010/main" val="58833979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4"/>
          <p:cNvSpPr>
            <a:spLocks noGrp="1" noChangeArrowheads="1"/>
          </p:cNvSpPr>
          <p:nvPr>
            <p:ph type="title"/>
          </p:nvPr>
        </p:nvSpPr>
        <p:spPr>
          <a:xfrm>
            <a:off x="685800" y="539496"/>
            <a:ext cx="7635875" cy="792162"/>
          </a:xfrm>
        </p:spPr>
        <p:txBody>
          <a:bodyPr anchor="ctr"/>
          <a:lstStyle/>
          <a:p>
            <a:pPr eaLnBrk="1" hangingPunct="1"/>
            <a:r>
              <a:rPr lang="en-US" dirty="0">
                <a:cs typeface="Times New Roman" pitchFamily="18" charset="0"/>
              </a:rPr>
              <a:t>Bacteria Dose/Response in Wastewater is Not Well Predicted by CT</a:t>
            </a:r>
            <a:endParaRPr lang="en-US" dirty="0"/>
          </a:p>
        </p:txBody>
      </p:sp>
      <p:pic>
        <p:nvPicPr>
          <p:cNvPr id="422913" name="Picture 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32699" y="1708338"/>
            <a:ext cx="6271021" cy="4485209"/>
          </a:xfrm>
          <a:prstGeom prst="rect">
            <a:avLst/>
          </a:prstGeom>
          <a:noFill/>
          <a:ln w="9525">
            <a:noFill/>
            <a:miter lim="800000"/>
            <a:headEnd/>
            <a:tailEnd/>
          </a:ln>
          <a:effectLst/>
        </p:spPr>
      </p:pic>
      <p:pic>
        <p:nvPicPr>
          <p:cNvPr id="4" name="Picture 5" descr="Ozone T22 Design Criteria.PNG"/>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4758143" y="2247834"/>
            <a:ext cx="3495885" cy="1809943"/>
          </a:xfrm>
          <a:prstGeom prst="rect">
            <a:avLst/>
          </a:prstGeom>
          <a:solidFill>
            <a:schemeClr val="bg1"/>
          </a:solidFill>
          <a:ln w="9525">
            <a:noFill/>
            <a:miter lim="800000"/>
            <a:headEnd/>
            <a:tailEnd/>
          </a:ln>
        </p:spPr>
      </p:pic>
      <p:sp>
        <p:nvSpPr>
          <p:cNvPr id="5" name="Rectangle 4"/>
          <p:cNvSpPr/>
          <p:nvPr/>
        </p:nvSpPr>
        <p:spPr>
          <a:xfrm>
            <a:off x="321062" y="6137343"/>
            <a:ext cx="8365350" cy="276999"/>
          </a:xfrm>
          <a:prstGeom prst="rect">
            <a:avLst/>
          </a:prstGeom>
        </p:spPr>
        <p:txBody>
          <a:bodyPr wrap="square">
            <a:spAutoFit/>
          </a:bodyPr>
          <a:lstStyle/>
          <a:p>
            <a:r>
              <a:rPr lang="en-US" sz="1200" dirty="0"/>
              <a:t>Data Obtained from State of California Division of Drinking Water Title 22 Validation Report from H₂O Engineering and WEDECO</a:t>
            </a:r>
          </a:p>
        </p:txBody>
      </p:sp>
    </p:spTree>
    <p:extLst>
      <p:ext uri="{BB962C8B-B14F-4D97-AF65-F5344CB8AC3E}">
        <p14:creationId xmlns:p14="http://schemas.microsoft.com/office/powerpoint/2010/main" val="8518331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4"/>
          <p:cNvSpPr>
            <a:spLocks noGrp="1" noChangeArrowheads="1"/>
          </p:cNvSpPr>
          <p:nvPr>
            <p:ph type="title"/>
          </p:nvPr>
        </p:nvSpPr>
        <p:spPr>
          <a:xfrm>
            <a:off x="685800" y="539496"/>
            <a:ext cx="8527815" cy="792162"/>
          </a:xfrm>
        </p:spPr>
        <p:txBody>
          <a:bodyPr anchor="ctr"/>
          <a:lstStyle/>
          <a:p>
            <a:pPr eaLnBrk="1" hangingPunct="1"/>
            <a:r>
              <a:rPr lang="en-US" dirty="0">
                <a:cs typeface="Times New Roman" pitchFamily="18" charset="0"/>
              </a:rPr>
              <a:t>O</a:t>
            </a:r>
            <a:r>
              <a:rPr lang="en-US" baseline="-25000" dirty="0">
                <a:cs typeface="Times New Roman" pitchFamily="18" charset="0"/>
              </a:rPr>
              <a:t>3</a:t>
            </a:r>
            <a:r>
              <a:rPr lang="en-US" dirty="0">
                <a:cs typeface="Times New Roman" pitchFamily="18" charset="0"/>
              </a:rPr>
              <a:t>/TOC Provides for Better Online Control Through Measurement of TOC Ahead of O</a:t>
            </a:r>
            <a:r>
              <a:rPr lang="en-US" baseline="-25000" dirty="0">
                <a:cs typeface="Times New Roman" pitchFamily="18" charset="0"/>
              </a:rPr>
              <a:t>3</a:t>
            </a:r>
            <a:endParaRPr lang="en-US" baseline="-25000" dirty="0"/>
          </a:p>
        </p:txBody>
      </p:sp>
      <p:pic>
        <p:nvPicPr>
          <p:cNvPr id="437250" name="Picture 2"/>
          <p:cNvPicPr>
            <a:picLocks noChangeAspect="1" noChangeArrowheads="1"/>
          </p:cNvPicPr>
          <p:nvPr/>
        </p:nvPicPr>
        <p:blipFill>
          <a:blip r:embed="rId3" cstate="print"/>
          <a:srcRect/>
          <a:stretch>
            <a:fillRect/>
          </a:stretch>
        </p:blipFill>
        <p:spPr bwMode="auto">
          <a:xfrm>
            <a:off x="958183" y="1479590"/>
            <a:ext cx="6649625" cy="4679959"/>
          </a:xfrm>
          <a:prstGeom prst="rect">
            <a:avLst/>
          </a:prstGeom>
          <a:noFill/>
          <a:ln w="9525">
            <a:noFill/>
            <a:miter lim="800000"/>
            <a:headEnd/>
            <a:tailEnd/>
          </a:ln>
          <a:effectLst/>
        </p:spPr>
      </p:pic>
      <p:sp>
        <p:nvSpPr>
          <p:cNvPr id="4" name="Rectangle 3"/>
          <p:cNvSpPr/>
          <p:nvPr/>
        </p:nvSpPr>
        <p:spPr>
          <a:xfrm>
            <a:off x="542133" y="6094407"/>
            <a:ext cx="8365350" cy="276999"/>
          </a:xfrm>
          <a:prstGeom prst="rect">
            <a:avLst/>
          </a:prstGeom>
        </p:spPr>
        <p:txBody>
          <a:bodyPr wrap="square">
            <a:spAutoFit/>
          </a:bodyPr>
          <a:lstStyle/>
          <a:p>
            <a:r>
              <a:rPr lang="en-US" sz="1200" dirty="0"/>
              <a:t>Data Obtained from State of California Division of Drinking Water Title 22 Validation Report from H₂O Engineering and WEDECO</a:t>
            </a:r>
          </a:p>
        </p:txBody>
      </p:sp>
    </p:spTree>
    <p:extLst>
      <p:ext uri="{BB962C8B-B14F-4D97-AF65-F5344CB8AC3E}">
        <p14:creationId xmlns:p14="http://schemas.microsoft.com/office/powerpoint/2010/main" val="3774337821"/>
      </p:ext>
    </p:extLst>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39496"/>
            <a:ext cx="8229600" cy="530352"/>
          </a:xfrm>
        </p:spPr>
        <p:txBody>
          <a:bodyPr anchor="ctr">
            <a:normAutofit/>
          </a:bodyPr>
          <a:lstStyle/>
          <a:p>
            <a:r>
              <a:rPr lang="en-US" sz="2800" dirty="0">
                <a:solidFill>
                  <a:srgbClr val="395173"/>
                </a:solidFill>
              </a:rPr>
              <a:t>Virus Disinfection too Fast for CT</a:t>
            </a:r>
          </a:p>
        </p:txBody>
      </p:sp>
      <p:sp>
        <p:nvSpPr>
          <p:cNvPr id="7" name="Slide Number Placeholder 4"/>
          <p:cNvSpPr txBox="1">
            <a:spLocks/>
          </p:cNvSpPr>
          <p:nvPr/>
        </p:nvSpPr>
        <p:spPr>
          <a:xfrm>
            <a:off x="8588829" y="6460222"/>
            <a:ext cx="3810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C2EF180-DB70-4465-8FF4-B3D4D1B9F6EA}" type="slidenum">
              <a:rPr kumimoji="0" lang="en-US" sz="1400" b="1" i="0" u="none" strike="noStrike" kern="1200" cap="none" spc="0" normalizeH="0" baseline="0" noProof="0" smtClean="0">
                <a:ln>
                  <a:noFill/>
                </a:ln>
                <a:solidFill>
                  <a:schemeClr val="bg1">
                    <a:lumMod val="40000"/>
                    <a:lumOff val="60000"/>
                  </a:schemeClr>
                </a:solidFill>
                <a:effectLst/>
                <a:uLnTx/>
                <a:uFillTx/>
                <a:latin typeface="Arial" pitchFamily="34" charset="0"/>
                <a:cs typeface="Arial"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59</a:t>
            </a:fld>
            <a:endParaRPr kumimoji="0" lang="en-US" sz="1400" b="1" i="0" u="none" strike="noStrike" kern="1200" cap="none" spc="0" normalizeH="0" baseline="0" noProof="0" dirty="0">
              <a:ln>
                <a:noFill/>
              </a:ln>
              <a:solidFill>
                <a:schemeClr val="bg1">
                  <a:lumMod val="40000"/>
                  <a:lumOff val="60000"/>
                </a:schemeClr>
              </a:solidFill>
              <a:effectLst/>
              <a:uLnTx/>
              <a:uFillTx/>
              <a:latin typeface="Arial" pitchFamily="34" charset="0"/>
              <a:cs typeface="Arial" pitchFamily="34" charset="0"/>
            </a:endParaRPr>
          </a:p>
        </p:txBody>
      </p:sp>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65464" y="2020634"/>
            <a:ext cx="4121980" cy="3106102"/>
          </a:xfrm>
          <a:prstGeom prst="rect">
            <a:avLst/>
          </a:prstGeom>
        </p:spPr>
      </p:pic>
      <p:pic>
        <p:nvPicPr>
          <p:cNvPr id="4" name="Picture 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450078" y="2020634"/>
            <a:ext cx="4261213" cy="3388014"/>
          </a:xfrm>
          <a:prstGeom prst="rect">
            <a:avLst/>
          </a:prstGeom>
        </p:spPr>
      </p:pic>
      <p:sp>
        <p:nvSpPr>
          <p:cNvPr id="8" name="Rectangle 7"/>
          <p:cNvSpPr/>
          <p:nvPr/>
        </p:nvSpPr>
        <p:spPr>
          <a:xfrm>
            <a:off x="165463" y="5673287"/>
            <a:ext cx="8423365" cy="276999"/>
          </a:xfrm>
          <a:prstGeom prst="rect">
            <a:avLst/>
          </a:prstGeom>
        </p:spPr>
        <p:txBody>
          <a:bodyPr wrap="square">
            <a:spAutoFit/>
          </a:bodyPr>
          <a:lstStyle/>
          <a:p>
            <a:r>
              <a:rPr lang="en-US" sz="1200" dirty="0"/>
              <a:t>Data Obtained from State of California Division of Drinking Water Title 22 Validation Report from H₂O Engineering and WEDECO</a:t>
            </a:r>
          </a:p>
        </p:txBody>
      </p:sp>
    </p:spTree>
    <p:extLst>
      <p:ext uri="{BB962C8B-B14F-4D97-AF65-F5344CB8AC3E}">
        <p14:creationId xmlns:p14="http://schemas.microsoft.com/office/powerpoint/2010/main" val="2828039380"/>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Ozone Formation</a:t>
            </a:r>
          </a:p>
        </p:txBody>
      </p:sp>
      <p:sp>
        <p:nvSpPr>
          <p:cNvPr id="3" name="Text Placeholder 2"/>
          <p:cNvSpPr>
            <a:spLocks noGrp="1"/>
          </p:cNvSpPr>
          <p:nvPr>
            <p:ph type="body" sz="quarter" idx="11"/>
          </p:nvPr>
        </p:nvSpPr>
        <p:spPr>
          <a:xfrm>
            <a:off x="166355" y="1709057"/>
            <a:ext cx="3771900" cy="4572000"/>
          </a:xfrm>
        </p:spPr>
        <p:txBody>
          <a:bodyPr/>
          <a:lstStyle/>
          <a:p>
            <a:r>
              <a:rPr lang="en-US" sz="2000" u="sng" dirty="0"/>
              <a:t>Ozone is formed </a:t>
            </a:r>
            <a:r>
              <a:rPr lang="en-US" sz="2000" u="sng" dirty="0" smtClean="0"/>
              <a:t>by</a:t>
            </a:r>
            <a:endParaRPr lang="en-US" sz="2000" u="sng" dirty="0"/>
          </a:p>
          <a:p>
            <a:pPr lvl="1" indent="-228600">
              <a:spcAft>
                <a:spcPts val="600"/>
              </a:spcAft>
              <a:buFont typeface="Arial" panose="020B0604020202020204" pitchFamily="34" charset="0"/>
              <a:buChar char="–"/>
            </a:pPr>
            <a:r>
              <a:rPr lang="en-US" sz="1800" dirty="0"/>
              <a:t>Ozone generators provide electron flow within a narrow gap (~0.5mm) between dielectric &amp; SS </a:t>
            </a:r>
            <a:r>
              <a:rPr lang="en-US" sz="1800" dirty="0" smtClean="0"/>
              <a:t>tube</a:t>
            </a:r>
            <a:endParaRPr lang="en-US" sz="1800" dirty="0"/>
          </a:p>
          <a:p>
            <a:pPr lvl="1" indent="-228600">
              <a:spcAft>
                <a:spcPts val="600"/>
              </a:spcAft>
              <a:buFont typeface="Arial" panose="020B0604020202020204" pitchFamily="34" charset="0"/>
              <a:buChar char="–"/>
            </a:pPr>
            <a:r>
              <a:rPr lang="en-US" sz="1800" dirty="0"/>
              <a:t>Oxygen is passed through the gap, resulting in ozone generation</a:t>
            </a:r>
          </a:p>
          <a:p>
            <a:pPr lvl="1" indent="-228600">
              <a:spcAft>
                <a:spcPts val="600"/>
              </a:spcAft>
              <a:buFont typeface="Arial" panose="020B0604020202020204" pitchFamily="34" charset="0"/>
              <a:buChar char="–"/>
            </a:pPr>
            <a:r>
              <a:rPr lang="en-US" sz="1800" u="sng" dirty="0"/>
              <a:t>Important</a:t>
            </a:r>
            <a:r>
              <a:rPr lang="en-US" sz="1800" dirty="0"/>
              <a:t>: oxygen feed gas must be dry and</a:t>
            </a:r>
            <a:br>
              <a:rPr lang="en-US" sz="1800" dirty="0"/>
            </a:br>
            <a:r>
              <a:rPr lang="en-US" sz="1800" dirty="0"/>
              <a:t>free of </a:t>
            </a:r>
            <a:r>
              <a:rPr lang="en-US" sz="1800" dirty="0" smtClean="0"/>
              <a:t>particles</a:t>
            </a:r>
            <a:endParaRPr lang="en-US" sz="1800" dirty="0"/>
          </a:p>
          <a:p>
            <a:pPr lvl="1" indent="-228600">
              <a:spcAft>
                <a:spcPts val="600"/>
              </a:spcAft>
              <a:buFont typeface="Arial" panose="020B0604020202020204" pitchFamily="34" charset="0"/>
              <a:buChar char="–"/>
            </a:pPr>
            <a:r>
              <a:rPr lang="en-US" sz="1800" u="sng" dirty="0"/>
              <a:t>Important</a:t>
            </a:r>
            <a:r>
              <a:rPr lang="en-US" sz="1800" dirty="0"/>
              <a:t>: ozone generators must be cooled, cooling water removes &gt;90% of </a:t>
            </a:r>
            <a:r>
              <a:rPr lang="en-US" sz="1800" dirty="0" smtClean="0"/>
              <a:t>heat</a:t>
            </a:r>
            <a:endParaRPr lang="en-US" sz="1800" dirty="0"/>
          </a:p>
          <a:p>
            <a:endParaRPr lang="en-US" dirty="0"/>
          </a:p>
        </p:txBody>
      </p:sp>
      <p:pic>
        <p:nvPicPr>
          <p:cNvPr id="6" name="Content Placeholder 5"/>
          <p:cNvPicPr>
            <a:picLocks noGrp="1" noChangeAspect="1"/>
          </p:cNvPicPr>
          <p:nvPr>
            <p:ph sz="quarter" idx="12"/>
          </p:nvPr>
        </p:nvPicPr>
        <p:blipFill>
          <a:blip r:embed="rId2" cstate="email">
            <a:extLst>
              <a:ext uri="{28A0092B-C50C-407E-A947-70E740481C1C}">
                <a14:useLocalDpi xmlns:a14="http://schemas.microsoft.com/office/drawing/2010/main"/>
              </a:ext>
            </a:extLst>
          </a:blip>
          <a:stretch>
            <a:fillRect/>
          </a:stretch>
        </p:blipFill>
        <p:spPr>
          <a:xfrm>
            <a:off x="5241472" y="2959180"/>
            <a:ext cx="3771900" cy="1488996"/>
          </a:xfrm>
          <a:prstGeom prst="rect">
            <a:avLst/>
          </a:prstGeom>
        </p:spPr>
      </p:pic>
      <p:sp>
        <p:nvSpPr>
          <p:cNvPr id="7" name="TextBox 6"/>
          <p:cNvSpPr txBox="1"/>
          <p:nvPr/>
        </p:nvSpPr>
        <p:spPr>
          <a:xfrm>
            <a:off x="4702629" y="4985658"/>
            <a:ext cx="3940629" cy="707886"/>
          </a:xfrm>
          <a:prstGeom prst="rect">
            <a:avLst/>
          </a:prstGeom>
          <a:noFill/>
        </p:spPr>
        <p:txBody>
          <a:bodyPr wrap="square" rtlCol="0">
            <a:spAutoFit/>
          </a:bodyPr>
          <a:lstStyle/>
          <a:p>
            <a:r>
              <a:rPr lang="en-US" sz="2000" i="1" dirty="0">
                <a:solidFill>
                  <a:schemeClr val="tx1">
                    <a:lumMod val="75000"/>
                    <a:lumOff val="25000"/>
                  </a:schemeClr>
                </a:solidFill>
                <a:latin typeface="+mn-lt"/>
              </a:rPr>
              <a:t>Type shown is corona discharge ozone generating </a:t>
            </a:r>
            <a:r>
              <a:rPr lang="en-US" sz="2000" i="1" dirty="0" smtClean="0">
                <a:solidFill>
                  <a:schemeClr val="tx1">
                    <a:lumMod val="75000"/>
                    <a:lumOff val="25000"/>
                  </a:schemeClr>
                </a:solidFill>
                <a:latin typeface="+mn-lt"/>
              </a:rPr>
              <a:t>cell</a:t>
            </a:r>
            <a:endParaRPr lang="en-US" sz="2000" i="1" dirty="0">
              <a:solidFill>
                <a:schemeClr val="tx1">
                  <a:lumMod val="75000"/>
                  <a:lumOff val="25000"/>
                </a:schemeClr>
              </a:solidFill>
              <a:latin typeface="+mn-lt"/>
            </a:endParaRPr>
          </a:p>
        </p:txBody>
      </p:sp>
      <p:sp>
        <p:nvSpPr>
          <p:cNvPr id="8" name="Oval 7"/>
          <p:cNvSpPr/>
          <p:nvPr/>
        </p:nvSpPr>
        <p:spPr>
          <a:xfrm>
            <a:off x="3916136" y="3397516"/>
            <a:ext cx="786493" cy="684627"/>
          </a:xfrm>
          <a:prstGeom prst="ellipse">
            <a:avLst/>
          </a:prstGeom>
          <a:solidFill>
            <a:schemeClr val="bg1"/>
          </a:solidFill>
          <a:ln w="222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00" dirty="0">
                <a:solidFill>
                  <a:schemeClr val="tx1"/>
                </a:solidFill>
              </a:rPr>
              <a:t>High Voltage AC Source</a:t>
            </a:r>
          </a:p>
        </p:txBody>
      </p:sp>
      <p:cxnSp>
        <p:nvCxnSpPr>
          <p:cNvPr id="10" name="Elbow Connector 9"/>
          <p:cNvCxnSpPr>
            <a:stCxn id="8" idx="0"/>
          </p:cNvCxnSpPr>
          <p:nvPr/>
        </p:nvCxnSpPr>
        <p:spPr>
          <a:xfrm rot="5400000" flipH="1" flipV="1">
            <a:off x="5086737" y="2502554"/>
            <a:ext cx="117609" cy="1672316"/>
          </a:xfrm>
          <a:prstGeom prst="bentConnector2">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2" name="Elbow Connector 11"/>
          <p:cNvCxnSpPr>
            <a:stCxn id="8" idx="4"/>
          </p:cNvCxnSpPr>
          <p:nvPr/>
        </p:nvCxnSpPr>
        <p:spPr>
          <a:xfrm rot="16200000" flipH="1">
            <a:off x="4957176" y="3434349"/>
            <a:ext cx="229772" cy="1525359"/>
          </a:xfrm>
          <a:prstGeom prst="bentConnector2">
            <a:avLst/>
          </a:prstGeom>
          <a:ln>
            <a:tailEnd type="triangle"/>
          </a:ln>
        </p:spPr>
        <p:style>
          <a:lnRef idx="2">
            <a:schemeClr val="accent1"/>
          </a:lnRef>
          <a:fillRef idx="0">
            <a:schemeClr val="accent1"/>
          </a:fillRef>
          <a:effectRef idx="1">
            <a:schemeClr val="accent1"/>
          </a:effectRef>
          <a:fontRef idx="minor">
            <a:schemeClr val="tx1"/>
          </a:fontRef>
        </p:style>
      </p:cxnSp>
      <p:sp>
        <p:nvSpPr>
          <p:cNvPr id="18" name="TextBox 17"/>
          <p:cNvSpPr txBox="1"/>
          <p:nvPr/>
        </p:nvSpPr>
        <p:spPr>
          <a:xfrm>
            <a:off x="5736772" y="2691373"/>
            <a:ext cx="2512226" cy="492443"/>
          </a:xfrm>
          <a:prstGeom prst="rect">
            <a:avLst/>
          </a:prstGeom>
          <a:solidFill>
            <a:schemeClr val="bg1"/>
          </a:solidFill>
        </p:spPr>
        <p:txBody>
          <a:bodyPr wrap="none" rtlCol="0">
            <a:spAutoFit/>
          </a:bodyPr>
          <a:lstStyle/>
          <a:p>
            <a:r>
              <a:rPr lang="en-US" sz="2600" dirty="0">
                <a:solidFill>
                  <a:schemeClr val="tx1">
                    <a:lumMod val="75000"/>
                    <a:lumOff val="25000"/>
                  </a:schemeClr>
                </a:solidFill>
                <a:latin typeface="+mn-lt"/>
              </a:rPr>
              <a:t>++++++++++++</a:t>
            </a:r>
          </a:p>
        </p:txBody>
      </p:sp>
      <p:sp>
        <p:nvSpPr>
          <p:cNvPr id="19" name="TextBox 18"/>
          <p:cNvSpPr txBox="1"/>
          <p:nvPr/>
        </p:nvSpPr>
        <p:spPr>
          <a:xfrm>
            <a:off x="5834742" y="4356954"/>
            <a:ext cx="2175596" cy="492443"/>
          </a:xfrm>
          <a:prstGeom prst="rect">
            <a:avLst/>
          </a:prstGeom>
          <a:solidFill>
            <a:schemeClr val="bg1"/>
          </a:solidFill>
        </p:spPr>
        <p:txBody>
          <a:bodyPr wrap="none" rtlCol="0">
            <a:spAutoFit/>
          </a:bodyPr>
          <a:lstStyle/>
          <a:p>
            <a:r>
              <a:rPr lang="en-US" sz="2600" dirty="0">
                <a:solidFill>
                  <a:schemeClr val="tx1">
                    <a:lumMod val="75000"/>
                    <a:lumOff val="25000"/>
                  </a:schemeClr>
                </a:solidFill>
                <a:latin typeface="+mn-lt"/>
              </a:rPr>
              <a:t>------------------</a:t>
            </a:r>
          </a:p>
        </p:txBody>
      </p:sp>
    </p:spTree>
    <p:extLst>
      <p:ext uri="{BB962C8B-B14F-4D97-AF65-F5344CB8AC3E}">
        <p14:creationId xmlns:p14="http://schemas.microsoft.com/office/powerpoint/2010/main" val="207199103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4"/>
          <p:cNvSpPr txBox="1">
            <a:spLocks/>
          </p:cNvSpPr>
          <p:nvPr/>
        </p:nvSpPr>
        <p:spPr>
          <a:xfrm>
            <a:off x="8588829" y="6460222"/>
            <a:ext cx="3810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C2EF180-DB70-4465-8FF4-B3D4D1B9F6EA}" type="slidenum">
              <a:rPr kumimoji="0" lang="en-US" sz="1400" b="1" i="0" u="none" strike="noStrike" kern="1200" cap="none" spc="0" normalizeH="0" baseline="0" noProof="0" smtClean="0">
                <a:ln>
                  <a:noFill/>
                </a:ln>
                <a:solidFill>
                  <a:schemeClr val="bg1">
                    <a:lumMod val="40000"/>
                    <a:lumOff val="60000"/>
                  </a:schemeClr>
                </a:solidFill>
                <a:effectLst/>
                <a:uLnTx/>
                <a:uFillTx/>
                <a:latin typeface="Arial" pitchFamily="34" charset="0"/>
                <a:cs typeface="Arial"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60</a:t>
            </a:fld>
            <a:endParaRPr kumimoji="0" lang="en-US" sz="1400" b="1" i="0" u="none" strike="noStrike" kern="1200" cap="none" spc="0" normalizeH="0" baseline="0" noProof="0" dirty="0">
              <a:ln>
                <a:noFill/>
              </a:ln>
              <a:solidFill>
                <a:schemeClr val="bg1">
                  <a:lumMod val="40000"/>
                  <a:lumOff val="60000"/>
                </a:schemeClr>
              </a:solidFill>
              <a:effectLst/>
              <a:uLnTx/>
              <a:uFillTx/>
              <a:latin typeface="Arial" pitchFamily="34" charset="0"/>
              <a:cs typeface="Arial" pitchFamily="34" charset="0"/>
            </a:endParaRPr>
          </a:p>
        </p:txBody>
      </p:sp>
      <p:sp>
        <p:nvSpPr>
          <p:cNvPr id="8" name="Title 1"/>
          <p:cNvSpPr>
            <a:spLocks noGrp="1"/>
          </p:cNvSpPr>
          <p:nvPr>
            <p:ph type="title"/>
          </p:nvPr>
        </p:nvSpPr>
        <p:spPr>
          <a:xfrm>
            <a:off x="685800" y="539496"/>
            <a:ext cx="8686800" cy="530352"/>
          </a:xfrm>
        </p:spPr>
        <p:txBody>
          <a:bodyPr anchor="ctr">
            <a:normAutofit/>
          </a:bodyPr>
          <a:lstStyle/>
          <a:p>
            <a:r>
              <a:rPr lang="en-US" sz="2400" dirty="0">
                <a:solidFill>
                  <a:srgbClr val="395173"/>
                </a:solidFill>
              </a:rPr>
              <a:t>Ozone/(</a:t>
            </a:r>
            <a:r>
              <a:rPr lang="en-US" sz="2400" dirty="0" err="1">
                <a:solidFill>
                  <a:srgbClr val="395173"/>
                </a:solidFill>
              </a:rPr>
              <a:t>TOC+Nitrite</a:t>
            </a:r>
            <a:r>
              <a:rPr lang="en-US" sz="2400" dirty="0">
                <a:solidFill>
                  <a:srgbClr val="395173"/>
                </a:solidFill>
              </a:rPr>
              <a:t>) Provides Best  Virus Correlation Yet</a:t>
            </a:r>
          </a:p>
        </p:txBody>
      </p:sp>
      <p:pic>
        <p:nvPicPr>
          <p:cNvPr id="9" name="Picture 8"/>
          <p:cNvPicPr/>
          <p:nvPr/>
        </p:nvPicPr>
        <p:blipFill>
          <a:blip r:embed="rId3" cstate="email">
            <a:extLst>
              <a:ext uri="{28A0092B-C50C-407E-A947-70E740481C1C}">
                <a14:useLocalDpi xmlns:a14="http://schemas.microsoft.com/office/drawing/2010/main"/>
              </a:ext>
            </a:extLst>
          </a:blip>
          <a:srcRect/>
          <a:stretch>
            <a:fillRect/>
          </a:stretch>
        </p:blipFill>
        <p:spPr bwMode="auto">
          <a:xfrm>
            <a:off x="565785" y="1069848"/>
            <a:ext cx="6904864" cy="4997182"/>
          </a:xfrm>
          <a:prstGeom prst="rect">
            <a:avLst/>
          </a:prstGeom>
          <a:noFill/>
        </p:spPr>
      </p:pic>
      <p:sp>
        <p:nvSpPr>
          <p:cNvPr id="10" name="Rectangle 9"/>
          <p:cNvSpPr/>
          <p:nvPr/>
        </p:nvSpPr>
        <p:spPr>
          <a:xfrm>
            <a:off x="359253" y="6128359"/>
            <a:ext cx="8365350" cy="276999"/>
          </a:xfrm>
          <a:prstGeom prst="rect">
            <a:avLst/>
          </a:prstGeom>
        </p:spPr>
        <p:txBody>
          <a:bodyPr wrap="square">
            <a:spAutoFit/>
          </a:bodyPr>
          <a:lstStyle/>
          <a:p>
            <a:r>
              <a:rPr lang="en-US" sz="1200" dirty="0"/>
              <a:t>Data Obtained from State of California Division of Drinking Water Title 22 Validation Report from H₂O Engineering and WEDECO</a:t>
            </a:r>
          </a:p>
        </p:txBody>
      </p:sp>
    </p:spTree>
    <p:extLst>
      <p:ext uri="{BB962C8B-B14F-4D97-AF65-F5344CB8AC3E}">
        <p14:creationId xmlns:p14="http://schemas.microsoft.com/office/powerpoint/2010/main" val="620626222"/>
      </p:ext>
    </p:extLst>
  </p:cSld>
  <p:clrMapOvr>
    <a:masterClrMapping/>
  </p:clrMapOvr>
  <p:transition>
    <p:fade/>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2671011" y="1573909"/>
            <a:ext cx="6477045" cy="36879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685800" y="541964"/>
            <a:ext cx="7754189" cy="533400"/>
          </a:xfrm>
        </p:spPr>
        <p:txBody>
          <a:bodyPr/>
          <a:lstStyle/>
          <a:p>
            <a:r>
              <a:rPr lang="en-US" dirty="0"/>
              <a:t>Relationship Between </a:t>
            </a:r>
            <a:r>
              <a:rPr lang="en-US" dirty="0" smtClean="0"/>
              <a:t>O</a:t>
            </a:r>
            <a:r>
              <a:rPr lang="en-US" baseline="-25000" dirty="0" smtClean="0"/>
              <a:t>3</a:t>
            </a:r>
            <a:r>
              <a:rPr lang="en-US" dirty="0" smtClean="0"/>
              <a:t>Dose:</a:t>
            </a:r>
            <a:br>
              <a:rPr lang="en-US" dirty="0" smtClean="0"/>
            </a:br>
            <a:r>
              <a:rPr lang="en-US" dirty="0" smtClean="0"/>
              <a:t>TOC and </a:t>
            </a:r>
            <a:r>
              <a:rPr lang="en-US" dirty="0"/>
              <a:t>Residual </a:t>
            </a:r>
            <a:r>
              <a:rPr lang="en-US" dirty="0" smtClean="0"/>
              <a:t>and </a:t>
            </a:r>
            <a:r>
              <a:rPr lang="en-US" dirty="0"/>
              <a:t>CT</a:t>
            </a:r>
          </a:p>
        </p:txBody>
      </p:sp>
      <p:sp>
        <p:nvSpPr>
          <p:cNvPr id="3" name="Content Placeholder 2"/>
          <p:cNvSpPr>
            <a:spLocks noGrp="1"/>
          </p:cNvSpPr>
          <p:nvPr>
            <p:ph type="body" sz="quarter" idx="10"/>
          </p:nvPr>
        </p:nvSpPr>
        <p:spPr>
          <a:xfrm>
            <a:off x="218193" y="1892203"/>
            <a:ext cx="2452816" cy="4375150"/>
          </a:xfrm>
        </p:spPr>
        <p:txBody>
          <a:bodyPr/>
          <a:lstStyle/>
          <a:p>
            <a:pPr marL="228600" indent="-228600">
              <a:buFont typeface="Arial" panose="020B0604020202020204" pitchFamily="34" charset="0"/>
              <a:buChar char="•"/>
            </a:pPr>
            <a:r>
              <a:rPr lang="en-US" sz="2400" dirty="0"/>
              <a:t>O</a:t>
            </a:r>
            <a:r>
              <a:rPr lang="en-US" sz="2400" baseline="-25000" dirty="0"/>
              <a:t>3 </a:t>
            </a:r>
            <a:r>
              <a:rPr lang="en-US" sz="2400" dirty="0" err="1"/>
              <a:t>Dose:TOC</a:t>
            </a:r>
            <a:r>
              <a:rPr lang="en-US" sz="2400" dirty="0"/>
              <a:t> </a:t>
            </a:r>
            <a:br>
              <a:rPr lang="en-US" sz="2400" dirty="0"/>
            </a:br>
            <a:r>
              <a:rPr lang="en-US" sz="2400" dirty="0"/>
              <a:t>at ~0.8 </a:t>
            </a:r>
            <a:br>
              <a:rPr lang="en-US" sz="2400" dirty="0"/>
            </a:br>
            <a:r>
              <a:rPr lang="en-US" sz="2400" dirty="0"/>
              <a:t>develops </a:t>
            </a:r>
            <a:br>
              <a:rPr lang="en-US" sz="2400" dirty="0"/>
            </a:br>
            <a:r>
              <a:rPr lang="en-US" sz="2400" dirty="0"/>
              <a:t>residual </a:t>
            </a:r>
            <a:br>
              <a:rPr lang="en-US" sz="2400" dirty="0"/>
            </a:br>
            <a:r>
              <a:rPr lang="en-US" sz="2400" dirty="0"/>
              <a:t>and CT</a:t>
            </a:r>
          </a:p>
          <a:p>
            <a:pPr marL="228600" indent="-228600">
              <a:buFont typeface="Arial" panose="020B0604020202020204" pitchFamily="34" charset="0"/>
              <a:buChar char="•"/>
            </a:pPr>
            <a:r>
              <a:rPr lang="en-US" sz="2400" dirty="0"/>
              <a:t>Residual disappears quickly below this value</a:t>
            </a:r>
          </a:p>
        </p:txBody>
      </p:sp>
      <p:cxnSp>
        <p:nvCxnSpPr>
          <p:cNvPr id="7" name="Straight Arrow Connector 6"/>
          <p:cNvCxnSpPr/>
          <p:nvPr/>
        </p:nvCxnSpPr>
        <p:spPr bwMode="auto">
          <a:xfrm flipV="1">
            <a:off x="3571527" y="3002649"/>
            <a:ext cx="3226777" cy="614846"/>
          </a:xfrm>
          <a:prstGeom prst="straightConnector1">
            <a:avLst/>
          </a:prstGeom>
          <a:solidFill>
            <a:schemeClr val="accent1"/>
          </a:solidFill>
          <a:ln w="38100" cap="flat" cmpd="sng" algn="ctr">
            <a:solidFill>
              <a:srgbClr val="FF0000"/>
            </a:solidFill>
            <a:prstDash val="solid"/>
            <a:miter lim="800000"/>
            <a:headEnd type="triangle"/>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 name="Content Placeholder 2"/>
          <p:cNvSpPr txBox="1">
            <a:spLocks/>
          </p:cNvSpPr>
          <p:nvPr/>
        </p:nvSpPr>
        <p:spPr bwMode="auto">
          <a:xfrm>
            <a:off x="2751933" y="5261809"/>
            <a:ext cx="6315199" cy="11630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folHlink"/>
              </a:buClr>
              <a:buSzPct val="60000"/>
              <a:buFont typeface="Wingdings" panose="05000000000000000000"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anose="05000000000000000000"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anose="05000000000000000000"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anose="05000000000000000000"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marL="0" indent="0">
              <a:buNone/>
            </a:pPr>
            <a:r>
              <a:rPr lang="en-US" sz="1600" kern="0" dirty="0"/>
              <a:t>“Use of UV and Fluorescence Spectra as Surrogate Measures for Contaminant Oxidation and Disinfection in the Ozone/H</a:t>
            </a:r>
            <a:r>
              <a:rPr lang="en-US" sz="1600" kern="0" baseline="-25000" dirty="0"/>
              <a:t>2</a:t>
            </a:r>
            <a:r>
              <a:rPr lang="en-US" sz="1600" kern="0" dirty="0"/>
              <a:t>O</a:t>
            </a:r>
            <a:r>
              <a:rPr lang="en-US" sz="1600" kern="0" baseline="-25000" dirty="0"/>
              <a:t>2</a:t>
            </a:r>
            <a:r>
              <a:rPr lang="en-US" sz="1600" kern="0" dirty="0"/>
              <a:t> Advanced Oxidation Process”, Water Reuse Research Foundation, Snyder, S.A.; </a:t>
            </a:r>
            <a:r>
              <a:rPr lang="en-US" sz="1600" kern="0" dirty="0" err="1"/>
              <a:t>Korshin</a:t>
            </a:r>
            <a:r>
              <a:rPr lang="en-US" sz="1600" kern="0" dirty="0"/>
              <a:t>, G.; </a:t>
            </a:r>
            <a:r>
              <a:rPr lang="en-US" sz="1600" kern="0" dirty="0" err="1"/>
              <a:t>Gerrity</a:t>
            </a:r>
            <a:r>
              <a:rPr lang="en-US" sz="1600" kern="0" dirty="0"/>
              <a:t>, D.; &amp; Wert, E. (2013)</a:t>
            </a:r>
          </a:p>
        </p:txBody>
      </p:sp>
    </p:spTree>
    <p:extLst>
      <p:ext uri="{BB962C8B-B14F-4D97-AF65-F5344CB8AC3E}">
        <p14:creationId xmlns:p14="http://schemas.microsoft.com/office/powerpoint/2010/main" val="126217675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5006" y="335037"/>
            <a:ext cx="8235697" cy="533400"/>
          </a:xfrm>
        </p:spPr>
        <p:txBody>
          <a:bodyPr/>
          <a:lstStyle/>
          <a:p>
            <a:r>
              <a:rPr lang="en-US" dirty="0"/>
              <a:t>Log Inactivation of Surrogate Microbes vs. CT</a:t>
            </a:r>
          </a:p>
        </p:txBody>
      </p:sp>
      <p:sp>
        <p:nvSpPr>
          <p:cNvPr id="3" name="Content Placeholder 2"/>
          <p:cNvSpPr>
            <a:spLocks noGrp="1"/>
          </p:cNvSpPr>
          <p:nvPr>
            <p:ph type="body" sz="quarter" idx="10"/>
          </p:nvPr>
        </p:nvSpPr>
        <p:spPr>
          <a:xfrm>
            <a:off x="339811" y="1366807"/>
            <a:ext cx="7365182" cy="4375150"/>
          </a:xfrm>
        </p:spPr>
        <p:txBody>
          <a:bodyPr/>
          <a:lstStyle/>
          <a:p>
            <a:pPr>
              <a:spcAft>
                <a:spcPts val="1200"/>
              </a:spcAft>
            </a:pPr>
            <a:r>
              <a:rPr lang="en-US" sz="2800" dirty="0"/>
              <a:t>MS2</a:t>
            </a:r>
            <a:br>
              <a:rPr lang="en-US" sz="2800" dirty="0"/>
            </a:br>
            <a:r>
              <a:rPr lang="en-US" sz="2800" dirty="0"/>
              <a:t>maximum </a:t>
            </a:r>
            <a:br>
              <a:rPr lang="en-US" sz="2800" dirty="0"/>
            </a:br>
            <a:r>
              <a:rPr lang="en-US" sz="2800" dirty="0"/>
              <a:t>inactivation at </a:t>
            </a:r>
            <a:br>
              <a:rPr lang="en-US" sz="2800" dirty="0"/>
            </a:br>
            <a:r>
              <a:rPr lang="en-US" sz="2800" dirty="0"/>
              <a:t>O</a:t>
            </a:r>
            <a:r>
              <a:rPr lang="en-US" sz="2800" baseline="-25000" dirty="0"/>
              <a:t>3</a:t>
            </a:r>
            <a:r>
              <a:rPr lang="en-US" sz="2800" dirty="0"/>
              <a:t>Dose:TOC</a:t>
            </a:r>
            <a:br>
              <a:rPr lang="en-US" sz="2800" dirty="0"/>
            </a:br>
            <a:r>
              <a:rPr lang="en-US" sz="2800" dirty="0"/>
              <a:t>ratio of 0.83</a:t>
            </a:r>
            <a:br>
              <a:rPr lang="en-US" sz="2800" dirty="0"/>
            </a:br>
            <a:r>
              <a:rPr lang="en-US" sz="2800" dirty="0"/>
              <a:t/>
            </a:r>
            <a:br>
              <a:rPr lang="en-US" sz="2800" dirty="0"/>
            </a:br>
            <a:endParaRPr lang="en-US" sz="2800" dirty="0"/>
          </a:p>
          <a:p>
            <a:pPr>
              <a:spcAft>
                <a:spcPts val="0"/>
              </a:spcAft>
            </a:pPr>
            <a:r>
              <a:rPr lang="en-US" sz="2800" dirty="0" err="1"/>
              <a:t>E.Coli</a:t>
            </a:r>
            <a:r>
              <a:rPr lang="en-US" sz="2800" dirty="0"/>
              <a:t> inactivation increases as CT increases</a:t>
            </a:r>
          </a:p>
          <a:p>
            <a:pPr lvl="1">
              <a:spcAft>
                <a:spcPts val="0"/>
              </a:spcAft>
            </a:pPr>
            <a:r>
              <a:rPr lang="en-US" sz="2400" dirty="0"/>
              <a:t>The challenge is: The required amount of log inactivation depends on influent concentrations</a:t>
            </a:r>
          </a:p>
          <a:p>
            <a:pPr lvl="1">
              <a:spcAft>
                <a:spcPts val="0"/>
              </a:spcAft>
            </a:pPr>
            <a:r>
              <a:rPr lang="en-US" sz="2400" dirty="0"/>
              <a:t>Example 2-log </a:t>
            </a:r>
            <a:r>
              <a:rPr lang="en-US" sz="2400" dirty="0">
                <a:solidFill>
                  <a:srgbClr val="008000"/>
                </a:solidFill>
              </a:rPr>
              <a:t>(100:1, 300:3, 1000:10)</a:t>
            </a:r>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954215" y="1100517"/>
            <a:ext cx="6189785" cy="3185571"/>
          </a:xfrm>
          <a:prstGeom prst="rect">
            <a:avLst/>
          </a:prstGeom>
        </p:spPr>
      </p:pic>
      <p:sp>
        <p:nvSpPr>
          <p:cNvPr id="5" name="Rectangle 4"/>
          <p:cNvSpPr/>
          <p:nvPr/>
        </p:nvSpPr>
        <p:spPr bwMode="auto">
          <a:xfrm>
            <a:off x="6488724" y="2870361"/>
            <a:ext cx="342900" cy="518746"/>
          </a:xfrm>
          <a:prstGeom prst="rect">
            <a:avLst/>
          </a:prstGeom>
          <a:noFill/>
          <a:ln w="28575" cap="flat" cmpd="sng" algn="ctr">
            <a:solidFill>
              <a:srgbClr val="FF0000"/>
            </a:solidFill>
            <a:prstDash val="solid"/>
            <a:miter lim="800000"/>
            <a:headEnd type="none" w="med" len="med"/>
            <a:tailEnd type="none" w="med" len="med"/>
          </a:ln>
          <a:effectLst/>
          <a:ex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ahoma" pitchFamily="34" charset="0"/>
            </a:endParaRPr>
          </a:p>
        </p:txBody>
      </p:sp>
      <p:sp>
        <p:nvSpPr>
          <p:cNvPr id="6" name="Rectangle 5"/>
          <p:cNvSpPr/>
          <p:nvPr/>
        </p:nvSpPr>
        <p:spPr bwMode="auto">
          <a:xfrm>
            <a:off x="5498121" y="3969398"/>
            <a:ext cx="832339" cy="301747"/>
          </a:xfrm>
          <a:prstGeom prst="rect">
            <a:avLst/>
          </a:prstGeom>
          <a:noFill/>
          <a:ln w="28575" cap="flat" cmpd="sng" algn="ctr">
            <a:solidFill>
              <a:srgbClr val="FF0000"/>
            </a:solidFill>
            <a:prstDash val="solid"/>
            <a:miter lim="800000"/>
            <a:headEnd type="none" w="med" len="med"/>
            <a:tailEnd type="none" w="med" len="med"/>
          </a:ln>
          <a:effectLst/>
          <a:ex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ahoma" pitchFamily="34" charset="0"/>
            </a:endParaRPr>
          </a:p>
        </p:txBody>
      </p:sp>
      <p:sp>
        <p:nvSpPr>
          <p:cNvPr id="7" name="Rectangle 6"/>
          <p:cNvSpPr/>
          <p:nvPr/>
        </p:nvSpPr>
        <p:spPr bwMode="auto">
          <a:xfrm>
            <a:off x="7704993" y="1489968"/>
            <a:ext cx="342900" cy="1899139"/>
          </a:xfrm>
          <a:prstGeom prst="rect">
            <a:avLst/>
          </a:prstGeom>
          <a:noFill/>
          <a:ln w="28575" cap="flat" cmpd="sng" algn="ctr">
            <a:solidFill>
              <a:srgbClr val="FF0000"/>
            </a:solidFill>
            <a:prstDash val="solid"/>
            <a:miter lim="800000"/>
            <a:headEnd type="none" w="med" len="med"/>
            <a:tailEnd type="none" w="med" len="med"/>
          </a:ln>
          <a:effectLst/>
          <a:ex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ahoma" pitchFamily="34" charset="0"/>
            </a:endParaRPr>
          </a:p>
        </p:txBody>
      </p:sp>
      <p:pic>
        <p:nvPicPr>
          <p:cNvPr id="2050" name="Picture 2"/>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l="6278" t="29681" r="3588" b="35159"/>
          <a:stretch/>
        </p:blipFill>
        <p:spPr bwMode="auto">
          <a:xfrm>
            <a:off x="3630759" y="4301032"/>
            <a:ext cx="4836695" cy="1978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7"/>
          <p:cNvSpPr txBox="1"/>
          <p:nvPr/>
        </p:nvSpPr>
        <p:spPr>
          <a:xfrm>
            <a:off x="339811" y="3791564"/>
            <a:ext cx="3290948" cy="523220"/>
          </a:xfrm>
          <a:prstGeom prst="rect">
            <a:avLst/>
          </a:prstGeom>
          <a:noFill/>
        </p:spPr>
        <p:txBody>
          <a:bodyPr wrap="square" rtlCol="0">
            <a:spAutoFit/>
          </a:bodyPr>
          <a:lstStyle/>
          <a:p>
            <a:r>
              <a:rPr lang="en-US" sz="1400" dirty="0">
                <a:solidFill>
                  <a:srgbClr val="FF0000"/>
                </a:solidFill>
                <a:latin typeface="+mn-lt"/>
              </a:rPr>
              <a:t>Note MS2 is a bacteriophage used as a surrogate for pathogens.</a:t>
            </a:r>
          </a:p>
        </p:txBody>
      </p:sp>
    </p:spTree>
    <p:extLst>
      <p:ext uri="{BB962C8B-B14F-4D97-AF65-F5344CB8AC3E}">
        <p14:creationId xmlns:p14="http://schemas.microsoft.com/office/powerpoint/2010/main" val="340226207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ChangeArrowheads="1"/>
          </p:cNvSpPr>
          <p:nvPr>
            <p:ph type="title"/>
          </p:nvPr>
        </p:nvSpPr>
        <p:spPr>
          <a:xfrm>
            <a:off x="685800" y="806196"/>
            <a:ext cx="8138160" cy="533400"/>
          </a:xfrm>
        </p:spPr>
        <p:txBody>
          <a:bodyPr/>
          <a:lstStyle/>
          <a:p>
            <a:pPr>
              <a:defRPr/>
            </a:pPr>
            <a:r>
              <a:rPr lang="en-US" dirty="0"/>
              <a:t>Ozone Inactivation Credits Can be Obtained the “Old Fashioned Way”, Based upon CT, as is Done for ALL Conventional Drinking Water Ozone Projects</a:t>
            </a:r>
          </a:p>
        </p:txBody>
      </p:sp>
      <p:sp>
        <p:nvSpPr>
          <p:cNvPr id="46" name="Text Placeholder 45"/>
          <p:cNvSpPr>
            <a:spLocks noGrp="1"/>
          </p:cNvSpPr>
          <p:nvPr>
            <p:ph type="body" sz="quarter" idx="10"/>
          </p:nvPr>
        </p:nvSpPr>
        <p:spPr>
          <a:xfrm>
            <a:off x="685799" y="2178174"/>
            <a:ext cx="7772400" cy="4375150"/>
          </a:xfrm>
        </p:spPr>
        <p:txBody>
          <a:bodyPr/>
          <a:lstStyle/>
          <a:p>
            <a:pPr marL="457200" indent="-457200">
              <a:buFont typeface="+mj-lt"/>
              <a:buAutoNum type="arabicPeriod"/>
              <a:defRPr/>
            </a:pPr>
            <a:r>
              <a:rPr lang="en-US" sz="2400" dirty="0" smtClean="0">
                <a:solidFill>
                  <a:schemeClr val="tx1"/>
                </a:solidFill>
              </a:rPr>
              <a:t>Calculate CT</a:t>
            </a:r>
          </a:p>
          <a:p>
            <a:pPr marL="457200" indent="-457200">
              <a:buFont typeface="+mj-lt"/>
              <a:buAutoNum type="arabicPeriod"/>
              <a:defRPr/>
            </a:pPr>
            <a:r>
              <a:rPr lang="en-US" sz="2400" dirty="0" smtClean="0">
                <a:solidFill>
                  <a:schemeClr val="tx1"/>
                </a:solidFill>
              </a:rPr>
              <a:t>Measure </a:t>
            </a:r>
            <a:r>
              <a:rPr lang="en-US" sz="2400" dirty="0">
                <a:solidFill>
                  <a:schemeClr val="tx1"/>
                </a:solidFill>
              </a:rPr>
              <a:t>water temperature</a:t>
            </a:r>
          </a:p>
          <a:p>
            <a:pPr marL="457200" indent="-457200">
              <a:buFont typeface="+mj-lt"/>
              <a:buAutoNum type="arabicPeriod"/>
              <a:defRPr/>
            </a:pPr>
            <a:r>
              <a:rPr lang="en-US" sz="2400" dirty="0" smtClean="0">
                <a:solidFill>
                  <a:schemeClr val="tx1"/>
                </a:solidFill>
              </a:rPr>
              <a:t>Calculate </a:t>
            </a:r>
            <a:r>
              <a:rPr lang="en-US" sz="2400" dirty="0">
                <a:solidFill>
                  <a:schemeClr val="tx1"/>
                </a:solidFill>
              </a:rPr>
              <a:t>Log Inactivation for CT=1</a:t>
            </a:r>
            <a:br>
              <a:rPr lang="en-US" sz="2400" dirty="0">
                <a:solidFill>
                  <a:schemeClr val="tx1"/>
                </a:solidFill>
              </a:rPr>
            </a:br>
            <a:r>
              <a:rPr lang="en-US" sz="2400" dirty="0">
                <a:solidFill>
                  <a:schemeClr val="tx1"/>
                </a:solidFill>
              </a:rPr>
              <a:t>(This is called the inactivation rate, </a:t>
            </a:r>
            <a:br>
              <a:rPr lang="en-US" sz="2400" dirty="0">
                <a:solidFill>
                  <a:schemeClr val="tx1"/>
                </a:solidFill>
              </a:rPr>
            </a:br>
            <a:r>
              <a:rPr lang="en-US" sz="2400" dirty="0" err="1">
                <a:solidFill>
                  <a:schemeClr val="tx1"/>
                </a:solidFill>
              </a:rPr>
              <a:t>k</a:t>
            </a:r>
            <a:r>
              <a:rPr lang="en-US" sz="2400" baseline="-25000" dirty="0" err="1">
                <a:solidFill>
                  <a:schemeClr val="tx1"/>
                </a:solidFill>
              </a:rPr>
              <a:t>v</a:t>
            </a:r>
            <a:r>
              <a:rPr lang="en-US" sz="2400" dirty="0">
                <a:solidFill>
                  <a:schemeClr val="tx1"/>
                </a:solidFill>
              </a:rPr>
              <a:t>, </a:t>
            </a:r>
            <a:r>
              <a:rPr lang="en-US" sz="2400" dirty="0" err="1">
                <a:solidFill>
                  <a:schemeClr val="tx1"/>
                </a:solidFill>
              </a:rPr>
              <a:t>k</a:t>
            </a:r>
            <a:r>
              <a:rPr lang="en-US" sz="2400" baseline="-25000" dirty="0" err="1">
                <a:solidFill>
                  <a:schemeClr val="tx1"/>
                </a:solidFill>
              </a:rPr>
              <a:t>G</a:t>
            </a:r>
            <a:r>
              <a:rPr lang="en-US" sz="2400" dirty="0">
                <a:solidFill>
                  <a:schemeClr val="tx1"/>
                </a:solidFill>
              </a:rPr>
              <a:t>, or </a:t>
            </a:r>
            <a:r>
              <a:rPr lang="en-US" sz="2400" dirty="0" err="1">
                <a:solidFill>
                  <a:schemeClr val="tx1"/>
                </a:solidFill>
              </a:rPr>
              <a:t>k</a:t>
            </a:r>
            <a:r>
              <a:rPr lang="en-US" sz="2400" baseline="-25000" dirty="0" err="1">
                <a:solidFill>
                  <a:schemeClr val="tx1"/>
                </a:solidFill>
              </a:rPr>
              <a:t>C</a:t>
            </a:r>
            <a:r>
              <a:rPr lang="en-US" sz="2400" baseline="-25000" dirty="0">
                <a:solidFill>
                  <a:schemeClr val="tx1"/>
                </a:solidFill>
              </a:rPr>
              <a:t> </a:t>
            </a:r>
            <a:r>
              <a:rPr lang="en-US" sz="2400" dirty="0">
                <a:solidFill>
                  <a:schemeClr val="tx1"/>
                </a:solidFill>
              </a:rPr>
              <a:t>as shown on previous slide)</a:t>
            </a:r>
          </a:p>
          <a:p>
            <a:pPr marL="457200" indent="-457200">
              <a:buFont typeface="+mj-lt"/>
              <a:buAutoNum type="arabicPeriod"/>
              <a:defRPr/>
            </a:pPr>
            <a:r>
              <a:rPr lang="en-US" sz="2400" dirty="0" smtClean="0"/>
              <a:t>Multiply </a:t>
            </a:r>
            <a:r>
              <a:rPr lang="en-US" sz="2400" dirty="0"/>
              <a:t>“k” times measured “CT”</a:t>
            </a:r>
            <a:br>
              <a:rPr lang="en-US" sz="2400" dirty="0"/>
            </a:br>
            <a:r>
              <a:rPr lang="en-US" sz="2400" dirty="0"/>
              <a:t>Virus log inactivation		= </a:t>
            </a:r>
            <a:r>
              <a:rPr lang="en-US" sz="2400" dirty="0" err="1"/>
              <a:t>k</a:t>
            </a:r>
            <a:r>
              <a:rPr lang="en-US" sz="2400" baseline="-25000" dirty="0" err="1"/>
              <a:t>v</a:t>
            </a:r>
            <a:r>
              <a:rPr lang="en-US" sz="2400" dirty="0"/>
              <a:t> x </a:t>
            </a:r>
            <a:r>
              <a:rPr lang="en-US" sz="2400" dirty="0" err="1"/>
              <a:t>CT</a:t>
            </a:r>
            <a:r>
              <a:rPr lang="en-US" sz="2400" baseline="-25000" dirty="0" err="1"/>
              <a:t>measured</a:t>
            </a:r>
            <a:r>
              <a:rPr lang="en-US" sz="2400" dirty="0"/>
              <a:t/>
            </a:r>
            <a:br>
              <a:rPr lang="en-US" sz="2400" dirty="0"/>
            </a:br>
            <a:r>
              <a:rPr lang="en-US" sz="2400" i="1" dirty="0"/>
              <a:t>Giardia </a:t>
            </a:r>
            <a:r>
              <a:rPr lang="en-US" sz="2400" dirty="0"/>
              <a:t>log inactivation 		= </a:t>
            </a:r>
            <a:r>
              <a:rPr lang="en-US" sz="2400" dirty="0" err="1"/>
              <a:t>k</a:t>
            </a:r>
            <a:r>
              <a:rPr lang="en-US" sz="2400" baseline="-25000" dirty="0" err="1"/>
              <a:t>G</a:t>
            </a:r>
            <a:r>
              <a:rPr lang="en-US" sz="2400" dirty="0"/>
              <a:t> x </a:t>
            </a:r>
            <a:r>
              <a:rPr lang="en-US" sz="2400" dirty="0" err="1"/>
              <a:t>CT</a:t>
            </a:r>
            <a:r>
              <a:rPr lang="en-US" sz="2400" baseline="-25000" dirty="0" err="1"/>
              <a:t>measured</a:t>
            </a:r>
            <a:r>
              <a:rPr lang="en-US" sz="2400" dirty="0"/>
              <a:t/>
            </a:r>
            <a:br>
              <a:rPr lang="en-US" sz="2400" dirty="0"/>
            </a:br>
            <a:r>
              <a:rPr lang="en-US" sz="2400" i="1" dirty="0"/>
              <a:t>Crypto </a:t>
            </a:r>
            <a:r>
              <a:rPr lang="en-US" sz="2400" dirty="0"/>
              <a:t>log inactivation 		= </a:t>
            </a:r>
            <a:r>
              <a:rPr lang="en-US" sz="2400" dirty="0" err="1"/>
              <a:t>k</a:t>
            </a:r>
            <a:r>
              <a:rPr lang="en-US" sz="2400" baseline="-25000" dirty="0" err="1"/>
              <a:t>C</a:t>
            </a:r>
            <a:r>
              <a:rPr lang="en-US" sz="2400" dirty="0"/>
              <a:t> x </a:t>
            </a:r>
            <a:r>
              <a:rPr lang="en-US" sz="2400" dirty="0" err="1"/>
              <a:t>CT</a:t>
            </a:r>
            <a:r>
              <a:rPr lang="en-US" sz="2400" baseline="-25000" dirty="0" err="1"/>
              <a:t>measured</a:t>
            </a:r>
            <a:endParaRPr lang="en-US" sz="2400" baseline="-25000" dirty="0"/>
          </a:p>
        </p:txBody>
      </p:sp>
    </p:spTree>
    <p:extLst>
      <p:ext uri="{BB962C8B-B14F-4D97-AF65-F5344CB8AC3E}">
        <p14:creationId xmlns:p14="http://schemas.microsoft.com/office/powerpoint/2010/main" val="193673964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CT Targets for Cryptosporidium</a:t>
            </a:r>
          </a:p>
        </p:txBody>
      </p:sp>
      <p:pic>
        <p:nvPicPr>
          <p:cNvPr id="5" name="Picture 4"/>
          <p:cNvPicPr>
            <a:picLocks noChangeAspect="1"/>
          </p:cNvPicPr>
          <p:nvPr/>
        </p:nvPicPr>
        <p:blipFill>
          <a:blip r:embed="rId2"/>
          <a:stretch>
            <a:fillRect/>
          </a:stretch>
        </p:blipFill>
        <p:spPr>
          <a:xfrm>
            <a:off x="572530" y="1598654"/>
            <a:ext cx="7897702" cy="3426209"/>
          </a:xfrm>
          <a:prstGeom prst="rect">
            <a:avLst/>
          </a:prstGeom>
        </p:spPr>
      </p:pic>
      <p:sp>
        <p:nvSpPr>
          <p:cNvPr id="6" name="Rectangle 5"/>
          <p:cNvSpPr/>
          <p:nvPr/>
        </p:nvSpPr>
        <p:spPr>
          <a:xfrm>
            <a:off x="832105" y="5033271"/>
            <a:ext cx="7214615" cy="1200329"/>
          </a:xfrm>
          <a:prstGeom prst="rect">
            <a:avLst/>
          </a:prstGeom>
        </p:spPr>
        <p:txBody>
          <a:bodyPr wrap="square">
            <a:spAutoFit/>
          </a:bodyPr>
          <a:lstStyle/>
          <a:p>
            <a:r>
              <a:rPr lang="en-US" dirty="0">
                <a:latin typeface="Arial" panose="020B0604020202020204" pitchFamily="34" charset="0"/>
                <a:cs typeface="Arial" panose="020B0604020202020204" pitchFamily="34" charset="0"/>
              </a:rPr>
              <a:t>Long Term 2 Enhanced Surface Water Treatment Rule Toolbox Guidance Manual</a:t>
            </a:r>
          </a:p>
          <a:p>
            <a:r>
              <a:rPr lang="en-US" dirty="0">
                <a:latin typeface="Arial" panose="020B0604020202020204" pitchFamily="34" charset="0"/>
                <a:cs typeface="Arial" panose="020B0604020202020204" pitchFamily="34" charset="0"/>
              </a:rPr>
              <a:t>Note: Other CT targets can be readily defined for virus and </a:t>
            </a:r>
            <a:r>
              <a:rPr lang="en-US" i="1" dirty="0">
                <a:latin typeface="Arial" panose="020B0604020202020204" pitchFamily="34" charset="0"/>
                <a:cs typeface="Arial" panose="020B0604020202020204" pitchFamily="34" charset="0"/>
              </a:rPr>
              <a:t>Giardia</a:t>
            </a:r>
            <a:r>
              <a:rPr lang="en-US" dirty="0">
                <a:latin typeface="Arial" panose="020B0604020202020204" pitchFamily="34" charset="0"/>
                <a:cs typeface="Arial" panose="020B0604020202020204" pitchFamily="34" charset="0"/>
              </a:rPr>
              <a:t> inactivation</a:t>
            </a:r>
          </a:p>
        </p:txBody>
      </p:sp>
    </p:spTree>
    <p:extLst>
      <p:ext uri="{BB962C8B-B14F-4D97-AF65-F5344CB8AC3E}">
        <p14:creationId xmlns:p14="http://schemas.microsoft.com/office/powerpoint/2010/main" val="267924766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Ozone CT Monitoring Requirements</a:t>
            </a:r>
          </a:p>
        </p:txBody>
      </p:sp>
      <p:sp>
        <p:nvSpPr>
          <p:cNvPr id="3" name="Text Placeholder 2"/>
          <p:cNvSpPr>
            <a:spLocks noGrp="1"/>
          </p:cNvSpPr>
          <p:nvPr>
            <p:ph type="body" sz="quarter" idx="11"/>
          </p:nvPr>
        </p:nvSpPr>
        <p:spPr/>
        <p:txBody>
          <a:bodyPr/>
          <a:lstStyle/>
          <a:p>
            <a:pPr marL="284163" indent="-284163">
              <a:spcAft>
                <a:spcPts val="600"/>
              </a:spcAft>
              <a:buFont typeface="Arial" panose="020B0604020202020204" pitchFamily="34" charset="0"/>
              <a:buChar char="•"/>
            </a:pPr>
            <a:r>
              <a:rPr lang="en-US" sz="1800" dirty="0"/>
              <a:t>No inactivation credit for first dissolution chamber (high CT requirement for crypto</a:t>
            </a:r>
            <a:r>
              <a:rPr lang="en-US" sz="1800" dirty="0" smtClean="0"/>
              <a:t>)</a:t>
            </a:r>
            <a:endParaRPr lang="en-US" sz="1800" dirty="0"/>
          </a:p>
          <a:p>
            <a:pPr marL="284163" indent="-284163">
              <a:spcAft>
                <a:spcPts val="600"/>
              </a:spcAft>
              <a:buFont typeface="Arial" panose="020B0604020202020204" pitchFamily="34" charset="0"/>
              <a:buChar char="•"/>
            </a:pPr>
            <a:r>
              <a:rPr lang="en-US" sz="1800" dirty="0"/>
              <a:t>If no tracer data to detect T, method as </a:t>
            </a:r>
            <a:r>
              <a:rPr lang="en-US" sz="1800" dirty="0" smtClean="0"/>
              <a:t>follows</a:t>
            </a:r>
            <a:endParaRPr lang="en-US" sz="1800" dirty="0"/>
          </a:p>
          <a:p>
            <a:pPr marL="284163" indent="-284163">
              <a:spcAft>
                <a:spcPts val="600"/>
              </a:spcAft>
              <a:buFont typeface="Arial" panose="020B0604020202020204" pitchFamily="34" charset="0"/>
              <a:buChar char="•"/>
            </a:pPr>
            <a:r>
              <a:rPr lang="en-US" sz="1800" dirty="0"/>
              <a:t>CT credit only if there is measurable ozone residual in influent to dissolution </a:t>
            </a:r>
            <a:r>
              <a:rPr lang="en-US" sz="1800" dirty="0" smtClean="0"/>
              <a:t>chamber</a:t>
            </a:r>
            <a:endParaRPr lang="en-US" sz="1800" dirty="0"/>
          </a:p>
          <a:p>
            <a:pPr marL="284163" indent="-284163">
              <a:spcAft>
                <a:spcPts val="600"/>
              </a:spcAft>
              <a:buFont typeface="Arial" panose="020B0604020202020204" pitchFamily="34" charset="0"/>
              <a:buChar char="•"/>
            </a:pPr>
            <a:r>
              <a:rPr lang="en-US" sz="1800" dirty="0"/>
              <a:t>In reaction chambers (no ozone addition) CT credit calculations depend on number of reaction chambers.</a:t>
            </a:r>
          </a:p>
          <a:p>
            <a:pPr marL="457200" indent="-457200">
              <a:spcAft>
                <a:spcPts val="600"/>
              </a:spcAft>
              <a:buFont typeface="Arial" panose="020B0604020202020204" pitchFamily="34" charset="0"/>
              <a:buChar char="•"/>
            </a:pPr>
            <a:endParaRPr lang="en-US" sz="1800" dirty="0"/>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864608" y="3687799"/>
            <a:ext cx="3992301" cy="2593823"/>
          </a:xfrm>
          <a:prstGeom prst="rect">
            <a:avLst/>
          </a:prstGeom>
        </p:spPr>
      </p:pic>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08210" y="1075364"/>
            <a:ext cx="3656763" cy="2737684"/>
          </a:xfrm>
          <a:prstGeom prst="rect">
            <a:avLst/>
          </a:prstGeom>
        </p:spPr>
      </p:pic>
    </p:spTree>
    <p:extLst>
      <p:ext uri="{BB962C8B-B14F-4D97-AF65-F5344CB8AC3E}">
        <p14:creationId xmlns:p14="http://schemas.microsoft.com/office/powerpoint/2010/main" val="211792670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685800" y="541964"/>
            <a:ext cx="7754189" cy="533400"/>
          </a:xfrm>
        </p:spPr>
        <p:txBody>
          <a:bodyPr/>
          <a:lstStyle/>
          <a:p>
            <a:pPr>
              <a:defRPr/>
            </a:pPr>
            <a:r>
              <a:rPr lang="en-US" dirty="0"/>
              <a:t>How is CT </a:t>
            </a:r>
            <a:r>
              <a:rPr lang="en-US" dirty="0" smtClean="0"/>
              <a:t>Measured</a:t>
            </a:r>
            <a:r>
              <a:rPr lang="en-US" dirty="0"/>
              <a:t>?</a:t>
            </a:r>
            <a:endParaRPr lang="en-US" baseline="-25000" dirty="0"/>
          </a:p>
        </p:txBody>
      </p:sp>
      <p:sp>
        <p:nvSpPr>
          <p:cNvPr id="7" name="Subtitle 6"/>
          <p:cNvSpPr>
            <a:spLocks noGrp="1"/>
          </p:cNvSpPr>
          <p:nvPr>
            <p:ph type="body" sz="quarter" idx="10"/>
          </p:nvPr>
        </p:nvSpPr>
        <p:spPr/>
        <p:txBody>
          <a:bodyPr/>
          <a:lstStyle/>
          <a:p>
            <a:pPr>
              <a:spcAft>
                <a:spcPts val="1200"/>
              </a:spcAft>
              <a:defRPr/>
            </a:pPr>
            <a:r>
              <a:rPr lang="en-US" dirty="0"/>
              <a:t>“C” is the measured oxidant residual </a:t>
            </a:r>
            <a:r>
              <a:rPr lang="en-US" b="1" dirty="0">
                <a:solidFill>
                  <a:schemeClr val="tx1"/>
                </a:solidFill>
              </a:rPr>
              <a:t>C</a:t>
            </a:r>
            <a:r>
              <a:rPr lang="en-US" dirty="0"/>
              <a:t>oncentration (in this case ozone).  </a:t>
            </a:r>
            <a:br>
              <a:rPr lang="en-US" dirty="0"/>
            </a:br>
            <a:r>
              <a:rPr lang="en-US" dirty="0"/>
              <a:t/>
            </a:r>
            <a:br>
              <a:rPr lang="en-US" dirty="0"/>
            </a:br>
            <a:r>
              <a:rPr lang="en-US" sz="2400" i="1" dirty="0">
                <a:solidFill>
                  <a:srgbClr val="002060"/>
                </a:solidFill>
              </a:rPr>
              <a:t>NOTE: We define ozone in water as “residual” </a:t>
            </a:r>
            <a:br>
              <a:rPr lang="en-US" sz="2400" i="1" dirty="0">
                <a:solidFill>
                  <a:srgbClr val="002060"/>
                </a:solidFill>
              </a:rPr>
            </a:br>
            <a:r>
              <a:rPr lang="en-US" sz="2400" i="1" dirty="0">
                <a:solidFill>
                  <a:srgbClr val="002060"/>
                </a:solidFill>
              </a:rPr>
              <a:t>(e.g., 0.35 mg/L). We define ozone in the gas as “concentration” (e.g., 8.2% by weight).</a:t>
            </a:r>
            <a:br>
              <a:rPr lang="en-US" sz="2400" i="1" dirty="0">
                <a:solidFill>
                  <a:srgbClr val="002060"/>
                </a:solidFill>
              </a:rPr>
            </a:br>
            <a:endParaRPr lang="en-US" sz="2400" i="1" dirty="0">
              <a:solidFill>
                <a:srgbClr val="002060"/>
              </a:solidFill>
            </a:endParaRPr>
          </a:p>
          <a:p>
            <a:pPr>
              <a:spcAft>
                <a:spcPts val="1200"/>
              </a:spcAft>
              <a:defRPr/>
            </a:pPr>
            <a:r>
              <a:rPr lang="en-US" dirty="0"/>
              <a:t>“T” is actually the “T</a:t>
            </a:r>
            <a:r>
              <a:rPr lang="en-US" baseline="-25000" dirty="0"/>
              <a:t>10</a:t>
            </a:r>
            <a:r>
              <a:rPr lang="en-US" dirty="0"/>
              <a:t>” time, considering short-circuiting in ozone contact basins</a:t>
            </a:r>
          </a:p>
        </p:txBody>
      </p:sp>
      <p:sp>
        <p:nvSpPr>
          <p:cNvPr id="2" name="Slide Number Placeholder 1"/>
          <p:cNvSpPr>
            <a:spLocks noGrp="1"/>
          </p:cNvSpPr>
          <p:nvPr>
            <p:ph type="sldNum" sz="quarter" idx="4294967295"/>
          </p:nvPr>
        </p:nvSpPr>
        <p:spPr/>
        <p:txBody>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r>
              <a:rPr lang="en-US" altLang="en-US" dirty="0" smtClean="0"/>
              <a:t> </a:t>
            </a:r>
            <a:endParaRPr lang="en-US" altLang="en-US" dirty="0"/>
          </a:p>
        </p:txBody>
      </p:sp>
    </p:spTree>
    <p:extLst>
      <p:ext uri="{BB962C8B-B14F-4D97-AF65-F5344CB8AC3E}">
        <p14:creationId xmlns:p14="http://schemas.microsoft.com/office/powerpoint/2010/main" val="218759717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1964"/>
            <a:ext cx="7754189" cy="533400"/>
          </a:xfrm>
        </p:spPr>
        <p:txBody>
          <a:bodyPr/>
          <a:lstStyle/>
          <a:p>
            <a:pPr>
              <a:defRPr/>
            </a:pPr>
            <a:r>
              <a:rPr lang="en-US" dirty="0"/>
              <a:t>What is “HDT”, “HRT”, or “T”?</a:t>
            </a:r>
          </a:p>
        </p:txBody>
      </p:sp>
      <p:sp>
        <p:nvSpPr>
          <p:cNvPr id="5" name="Content Placeholder 4"/>
          <p:cNvSpPr>
            <a:spLocks noGrp="1"/>
          </p:cNvSpPr>
          <p:nvPr>
            <p:ph type="body" sz="quarter" idx="10"/>
          </p:nvPr>
        </p:nvSpPr>
        <p:spPr>
          <a:xfrm>
            <a:off x="512064" y="1612117"/>
            <a:ext cx="7772400" cy="4375150"/>
          </a:xfrm>
        </p:spPr>
        <p:txBody>
          <a:bodyPr/>
          <a:lstStyle/>
          <a:p>
            <a:pPr marL="342900" indent="-342900">
              <a:buFont typeface="Arial" panose="020B0604020202020204" pitchFamily="34" charset="0"/>
              <a:buChar char="•"/>
              <a:defRPr/>
            </a:pPr>
            <a:r>
              <a:rPr lang="en-US" sz="2400" dirty="0"/>
              <a:t>Assume the bucket holds 5 gallons of water</a:t>
            </a:r>
          </a:p>
          <a:p>
            <a:pPr marL="342900" indent="-342900">
              <a:buFont typeface="Arial" panose="020B0604020202020204" pitchFamily="34" charset="0"/>
              <a:buChar char="•"/>
              <a:defRPr/>
            </a:pPr>
            <a:r>
              <a:rPr lang="en-US" sz="2400" dirty="0"/>
              <a:t>Or, V = volume = 5 gallons</a:t>
            </a:r>
          </a:p>
          <a:p>
            <a:pPr marL="342900" indent="-342900">
              <a:buFont typeface="Arial" panose="020B0604020202020204" pitchFamily="34" charset="0"/>
              <a:buChar char="•"/>
              <a:defRPr/>
            </a:pPr>
            <a:r>
              <a:rPr lang="en-US" sz="2400" dirty="0"/>
              <a:t>Assume that the 1 gallon enters the bucket </a:t>
            </a:r>
            <a:br>
              <a:rPr lang="en-US" sz="2400" dirty="0"/>
            </a:br>
            <a:r>
              <a:rPr lang="en-US" sz="2400" dirty="0"/>
              <a:t>every minute (1 gallon/minute or 1 </a:t>
            </a:r>
            <a:r>
              <a:rPr lang="en-US" sz="2400" dirty="0" err="1"/>
              <a:t>gpm</a:t>
            </a:r>
            <a:r>
              <a:rPr lang="en-US" sz="2400" dirty="0"/>
              <a:t>)</a:t>
            </a:r>
          </a:p>
          <a:p>
            <a:pPr marL="342900" indent="-342900">
              <a:buFont typeface="Arial" panose="020B0604020202020204" pitchFamily="34" charset="0"/>
              <a:buChar char="•"/>
              <a:defRPr/>
            </a:pPr>
            <a:r>
              <a:rPr lang="en-US" sz="2400" dirty="0"/>
              <a:t>How long before the bucket fills with water?</a:t>
            </a:r>
          </a:p>
          <a:p>
            <a:pPr marL="342900" indent="-342900">
              <a:buFont typeface="Arial" panose="020B0604020202020204" pitchFamily="34" charset="0"/>
              <a:buChar char="•"/>
              <a:defRPr/>
            </a:pPr>
            <a:r>
              <a:rPr lang="en-US" sz="2400" dirty="0"/>
              <a:t>Answer = 5 minutes</a:t>
            </a:r>
          </a:p>
          <a:p>
            <a:pPr marL="342900" indent="-342900">
              <a:buFont typeface="Arial" panose="020B0604020202020204" pitchFamily="34" charset="0"/>
              <a:buChar char="•"/>
              <a:defRPr/>
            </a:pPr>
            <a:r>
              <a:rPr lang="en-US" sz="2400" dirty="0"/>
              <a:t>HDT = “Hydraulic Detention Time” or Time</a:t>
            </a:r>
            <a:br>
              <a:rPr lang="en-US" sz="2400" dirty="0"/>
            </a:br>
            <a:r>
              <a:rPr lang="en-US" sz="2400" dirty="0"/>
              <a:t>“T” = V/Q = 5 gal ÷ 1 gal/min = 5 min</a:t>
            </a:r>
          </a:p>
          <a:p>
            <a:pPr marL="342900" indent="-342900">
              <a:buFont typeface="Arial" panose="020B0604020202020204" pitchFamily="34" charset="0"/>
              <a:buChar char="•"/>
              <a:defRPr/>
            </a:pPr>
            <a:r>
              <a:rPr lang="en-US" sz="2400" dirty="0"/>
              <a:t>So, at the plant we can calculate “T” by knowing water flow and contactor cell volumes</a:t>
            </a:r>
          </a:p>
        </p:txBody>
      </p:sp>
      <p:sp>
        <p:nvSpPr>
          <p:cNvPr id="3" name="Slide Number Placeholder 2"/>
          <p:cNvSpPr>
            <a:spLocks noGrp="1"/>
          </p:cNvSpPr>
          <p:nvPr>
            <p:ph type="sldNum" sz="quarter" idx="4294967295"/>
          </p:nvPr>
        </p:nvSpPr>
        <p:spPr/>
        <p:txBody>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r>
              <a:rPr lang="en-US" altLang="en-US" dirty="0" smtClean="0"/>
              <a:t> </a:t>
            </a:r>
            <a:endParaRPr lang="en-US" altLang="en-US" dirty="0"/>
          </a:p>
        </p:txBody>
      </p:sp>
      <p:sp>
        <p:nvSpPr>
          <p:cNvPr id="4" name="AutoShape 8"/>
          <p:cNvSpPr>
            <a:spLocks noChangeArrowheads="1"/>
          </p:cNvSpPr>
          <p:nvPr/>
        </p:nvSpPr>
        <p:spPr bwMode="auto">
          <a:xfrm flipH="1">
            <a:off x="7400925" y="2286000"/>
            <a:ext cx="1279525" cy="1279525"/>
          </a:xfrm>
          <a:prstGeom prst="cube">
            <a:avLst>
              <a:gd name="adj" fmla="val 25231"/>
            </a:avLst>
          </a:prstGeom>
          <a:solidFill>
            <a:srgbClr val="FFFF99"/>
          </a:solidFill>
          <a:ln w="28575">
            <a:solidFill>
              <a:srgbClr val="000000"/>
            </a:solidFill>
            <a:miter lim="800000"/>
            <a:headEnd type="none" w="sm" len="sm"/>
            <a:tailEnd type="none" w="sm" len="sm"/>
          </a:ln>
        </p:spPr>
        <p:txBody>
          <a:bodyPr wrap="none" anchor="ctr"/>
          <a:lstStyle/>
          <a:p>
            <a:pPr>
              <a:defRPr/>
            </a:pPr>
            <a:endParaRPr lang="en-US">
              <a:latin typeface="+mn-lt"/>
            </a:endParaRPr>
          </a:p>
        </p:txBody>
      </p:sp>
      <p:sp>
        <p:nvSpPr>
          <p:cNvPr id="30726" name="Rectangle 5"/>
          <p:cNvSpPr>
            <a:spLocks noChangeArrowheads="1"/>
          </p:cNvSpPr>
          <p:nvPr/>
        </p:nvSpPr>
        <p:spPr bwMode="auto">
          <a:xfrm>
            <a:off x="7778750" y="2743200"/>
            <a:ext cx="6286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r>
              <a:rPr lang="en-US" altLang="en-US" sz="1600">
                <a:solidFill>
                  <a:srgbClr val="000000"/>
                </a:solidFill>
              </a:rPr>
              <a:t>V = </a:t>
            </a:r>
            <a:br>
              <a:rPr lang="en-US" altLang="en-US" sz="1600">
                <a:solidFill>
                  <a:srgbClr val="000000"/>
                </a:solidFill>
              </a:rPr>
            </a:br>
            <a:r>
              <a:rPr lang="en-US" altLang="en-US" sz="1600">
                <a:solidFill>
                  <a:srgbClr val="000000"/>
                </a:solidFill>
              </a:rPr>
              <a:t>5 gal</a:t>
            </a:r>
          </a:p>
        </p:txBody>
      </p:sp>
      <p:sp>
        <p:nvSpPr>
          <p:cNvPr id="7" name="Down Arrow 6"/>
          <p:cNvSpPr/>
          <p:nvPr/>
        </p:nvSpPr>
        <p:spPr>
          <a:xfrm>
            <a:off x="7924800" y="2133600"/>
            <a:ext cx="115888" cy="304800"/>
          </a:xfrm>
          <a:prstGeom prst="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0728" name="Rectangle 7"/>
          <p:cNvSpPr>
            <a:spLocks noChangeArrowheads="1"/>
          </p:cNvSpPr>
          <p:nvPr/>
        </p:nvSpPr>
        <p:spPr bwMode="auto">
          <a:xfrm>
            <a:off x="6996113" y="1763713"/>
            <a:ext cx="223330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r>
              <a:rPr lang="en-US" altLang="en-US" sz="2000" b="1" dirty="0"/>
              <a:t>Q = 1 gal / min </a:t>
            </a:r>
          </a:p>
        </p:txBody>
      </p:sp>
    </p:spTree>
    <p:extLst>
      <p:ext uri="{BB962C8B-B14F-4D97-AF65-F5344CB8AC3E}">
        <p14:creationId xmlns:p14="http://schemas.microsoft.com/office/powerpoint/2010/main" val="206966439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1964"/>
            <a:ext cx="7754189" cy="533400"/>
          </a:xfrm>
        </p:spPr>
        <p:txBody>
          <a:bodyPr/>
          <a:lstStyle/>
          <a:p>
            <a:pPr>
              <a:defRPr/>
            </a:pPr>
            <a:r>
              <a:rPr lang="en-US" dirty="0"/>
              <a:t>Disinfection “CT” Terms</a:t>
            </a:r>
          </a:p>
        </p:txBody>
      </p:sp>
      <p:sp>
        <p:nvSpPr>
          <p:cNvPr id="3" name="Content Placeholder 2"/>
          <p:cNvSpPr>
            <a:spLocks noGrp="1"/>
          </p:cNvSpPr>
          <p:nvPr>
            <p:ph type="body" sz="quarter" idx="10"/>
          </p:nvPr>
        </p:nvSpPr>
        <p:spPr/>
        <p:txBody>
          <a:bodyPr/>
          <a:lstStyle/>
          <a:p>
            <a:pPr marL="342900" indent="-342900">
              <a:spcBef>
                <a:spcPts val="600"/>
              </a:spcBef>
              <a:spcAft>
                <a:spcPts val="1200"/>
              </a:spcAft>
              <a:buFont typeface="Arial" panose="020B0604020202020204" pitchFamily="34" charset="0"/>
              <a:buChar char="•"/>
              <a:defRPr/>
            </a:pPr>
            <a:r>
              <a:rPr lang="en-US" sz="2400" dirty="0"/>
              <a:t>CT, in mg-min/L, is ozone residual in mg/L times “T</a:t>
            </a:r>
            <a:r>
              <a:rPr lang="en-US" sz="2400" baseline="-25000" dirty="0"/>
              <a:t>10</a:t>
            </a:r>
            <a:r>
              <a:rPr lang="en-US" sz="2400" dirty="0"/>
              <a:t>” time in minutes. More accurately it is </a:t>
            </a:r>
            <a:r>
              <a:rPr lang="en-US" sz="2400" dirty="0" smtClean="0"/>
              <a:t>CT</a:t>
            </a:r>
            <a:r>
              <a:rPr lang="en-US" sz="2400" baseline="-25000" dirty="0" smtClean="0"/>
              <a:t>10</a:t>
            </a:r>
            <a:endParaRPr lang="en-US" sz="2400" dirty="0"/>
          </a:p>
          <a:p>
            <a:pPr marL="342900" indent="-342900">
              <a:spcAft>
                <a:spcPts val="1200"/>
              </a:spcAft>
              <a:buFont typeface="Arial" panose="020B0604020202020204" pitchFamily="34" charset="0"/>
              <a:buChar char="•"/>
              <a:defRPr/>
            </a:pPr>
            <a:r>
              <a:rPr lang="en-US" sz="2400" dirty="0"/>
              <a:t>Hydraulic detention time (called “T”) in minutes, is contactor ozone-exposure volume in gallons divided-by water flow in gallons per minute</a:t>
            </a:r>
          </a:p>
          <a:p>
            <a:pPr marL="342900" indent="-342900">
              <a:spcAft>
                <a:spcPts val="1200"/>
              </a:spcAft>
              <a:buFont typeface="Arial" panose="020B0604020202020204" pitchFamily="34" charset="0"/>
              <a:buChar char="•"/>
              <a:defRPr/>
            </a:pPr>
            <a:r>
              <a:rPr lang="en-US" sz="2400" dirty="0"/>
              <a:t>T</a:t>
            </a:r>
            <a:r>
              <a:rPr lang="en-US" sz="2400" baseline="-25000" dirty="0"/>
              <a:t>10</a:t>
            </a:r>
            <a:r>
              <a:rPr lang="en-US" sz="2400" dirty="0"/>
              <a:t> is the time in minutes for the CT</a:t>
            </a:r>
            <a:r>
              <a:rPr lang="en-US" sz="2400" baseline="-25000" dirty="0"/>
              <a:t>10</a:t>
            </a:r>
            <a:r>
              <a:rPr lang="en-US" sz="2400" dirty="0"/>
              <a:t> calculation. Calculation for T</a:t>
            </a:r>
            <a:r>
              <a:rPr lang="en-US" sz="2400" baseline="-25000" dirty="0"/>
              <a:t>10</a:t>
            </a:r>
            <a:r>
              <a:rPr lang="en-US" sz="2400" dirty="0"/>
              <a:t> time is T x T</a:t>
            </a:r>
            <a:r>
              <a:rPr lang="en-US" sz="2400" baseline="-25000" dirty="0"/>
              <a:t>10</a:t>
            </a:r>
            <a:r>
              <a:rPr lang="en-US" sz="2400" dirty="0"/>
              <a:t>/T </a:t>
            </a:r>
            <a:r>
              <a:rPr lang="en-US" sz="2400" dirty="0" smtClean="0"/>
              <a:t>ratio</a:t>
            </a:r>
            <a:r>
              <a:rPr lang="en-US" sz="2800" dirty="0"/>
              <a:t/>
            </a:r>
            <a:br>
              <a:rPr lang="en-US" sz="2800" dirty="0"/>
            </a:br>
            <a:r>
              <a:rPr lang="en-US" sz="2000" dirty="0"/>
              <a:t>(</a:t>
            </a:r>
            <a:r>
              <a:rPr lang="en-US" sz="2000" i="1" dirty="0"/>
              <a:t>90% of the water has at least this amount of contact time.</a:t>
            </a:r>
            <a:r>
              <a:rPr lang="en-US" sz="2000" dirty="0"/>
              <a:t>)</a:t>
            </a:r>
          </a:p>
          <a:p>
            <a:pPr marL="342900" indent="-342900">
              <a:buFont typeface="Arial" panose="020B0604020202020204" pitchFamily="34" charset="0"/>
              <a:buChar char="•"/>
              <a:defRPr/>
            </a:pPr>
            <a:r>
              <a:rPr lang="en-US" sz="2400" dirty="0"/>
              <a:t>T</a:t>
            </a:r>
            <a:r>
              <a:rPr lang="en-US" sz="2400" baseline="-25000" dirty="0"/>
              <a:t>10</a:t>
            </a:r>
            <a:r>
              <a:rPr lang="en-US" sz="2400" dirty="0"/>
              <a:t>/T is the contactor short-circuiting factor. More specifically, it is the time it takes before 10% of the contactor inlet water flow exits the </a:t>
            </a:r>
            <a:r>
              <a:rPr lang="en-US" sz="2400" dirty="0" smtClean="0"/>
              <a:t>contactor</a:t>
            </a:r>
            <a:endParaRPr lang="en-US" sz="2400" dirty="0"/>
          </a:p>
        </p:txBody>
      </p:sp>
      <p:sp>
        <p:nvSpPr>
          <p:cNvPr id="4" name="Slide Number Placeholder 3"/>
          <p:cNvSpPr>
            <a:spLocks noGrp="1"/>
          </p:cNvSpPr>
          <p:nvPr>
            <p:ph type="sldNum" sz="quarter" idx="4294967295"/>
          </p:nvPr>
        </p:nvSpPr>
        <p:spPr/>
        <p:txBody>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r>
              <a:rPr lang="en-US" altLang="en-US" dirty="0" smtClean="0"/>
              <a:t> </a:t>
            </a:r>
            <a:endParaRPr lang="en-US" altLang="en-US" dirty="0"/>
          </a:p>
        </p:txBody>
      </p:sp>
    </p:spTree>
    <p:extLst>
      <p:ext uri="{BB962C8B-B14F-4D97-AF65-F5344CB8AC3E}">
        <p14:creationId xmlns:p14="http://schemas.microsoft.com/office/powerpoint/2010/main" val="276383337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799" y="541964"/>
            <a:ext cx="7836408" cy="533400"/>
          </a:xfrm>
        </p:spPr>
        <p:txBody>
          <a:bodyPr/>
          <a:lstStyle/>
          <a:p>
            <a:r>
              <a:rPr lang="en-US" dirty="0"/>
              <a:t>Disinfection CT and pathogen </a:t>
            </a:r>
            <a:r>
              <a:rPr lang="en-US" dirty="0" smtClean="0"/>
              <a:t>log inactivation </a:t>
            </a:r>
            <a:r>
              <a:rPr lang="en-US" dirty="0"/>
              <a:t>(3 steps)</a:t>
            </a:r>
          </a:p>
        </p:txBody>
      </p:sp>
      <p:sp>
        <p:nvSpPr>
          <p:cNvPr id="3" name="Content Placeholder 2"/>
          <p:cNvSpPr>
            <a:spLocks noGrp="1"/>
          </p:cNvSpPr>
          <p:nvPr>
            <p:ph type="body" sz="quarter" idx="10"/>
          </p:nvPr>
        </p:nvSpPr>
        <p:spPr/>
        <p:txBody>
          <a:bodyPr/>
          <a:lstStyle/>
          <a:p>
            <a:pPr marL="514350" indent="-514350">
              <a:buFont typeface="+mj-lt"/>
              <a:buAutoNum type="arabicParenR"/>
            </a:pPr>
            <a:r>
              <a:rPr lang="en-US" dirty="0"/>
              <a:t>Measure CT value (actually CT</a:t>
            </a:r>
            <a:r>
              <a:rPr lang="en-US" baseline="-25000" dirty="0"/>
              <a:t>10</a:t>
            </a:r>
            <a:r>
              <a:rPr lang="en-US" dirty="0"/>
              <a:t>)</a:t>
            </a:r>
          </a:p>
          <a:p>
            <a:pPr marL="914400" lvl="1" indent="-514350">
              <a:buFont typeface="+mj-lt"/>
              <a:buAutoNum type="alphaLcParenR"/>
            </a:pPr>
            <a:r>
              <a:rPr lang="en-US" dirty="0"/>
              <a:t>“Effluent” method for CT calculation is easiest, but conservative and leads to higher disinfection by-products (DBP)</a:t>
            </a:r>
          </a:p>
          <a:p>
            <a:pPr marL="914400" lvl="1" indent="-514350">
              <a:buFont typeface="+mj-lt"/>
              <a:buAutoNum type="alphaLcParenR"/>
            </a:pPr>
            <a:r>
              <a:rPr lang="en-US" dirty="0"/>
              <a:t>“Integration” method for CT calculation is more accurate – less DBPs</a:t>
            </a:r>
          </a:p>
          <a:p>
            <a:pPr marL="514350" indent="-514350">
              <a:buFont typeface="+mj-lt"/>
              <a:buAutoNum type="arabicParenR"/>
            </a:pPr>
            <a:r>
              <a:rPr lang="en-US" dirty="0"/>
              <a:t>Use LT2ESWTR Guidance Manual inactivation rate equations </a:t>
            </a:r>
            <a:br>
              <a:rPr lang="en-US" dirty="0"/>
            </a:br>
            <a:r>
              <a:rPr lang="en-US" dirty="0"/>
              <a:t>(Log Inactivation per CT=1)</a:t>
            </a:r>
          </a:p>
          <a:p>
            <a:pPr marL="514350" indent="-514350">
              <a:buFont typeface="+mj-lt"/>
              <a:buAutoNum type="arabicParenR"/>
            </a:pPr>
            <a:r>
              <a:rPr lang="en-US" dirty="0"/>
              <a:t>Calculate Log Inactivation</a:t>
            </a:r>
          </a:p>
        </p:txBody>
      </p:sp>
    </p:spTree>
    <p:extLst>
      <p:ext uri="{BB962C8B-B14F-4D97-AF65-F5344CB8AC3E}">
        <p14:creationId xmlns:p14="http://schemas.microsoft.com/office/powerpoint/2010/main" val="33328204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2" name="Table 61"/>
          <p:cNvGraphicFramePr>
            <a:graphicFrameLocks noGrp="1"/>
          </p:cNvGraphicFramePr>
          <p:nvPr>
            <p:extLst>
              <p:ext uri="{D42A27DB-BD31-4B8C-83A1-F6EECF244321}">
                <p14:modId xmlns:p14="http://schemas.microsoft.com/office/powerpoint/2010/main" val="3392386860"/>
              </p:ext>
            </p:extLst>
          </p:nvPr>
        </p:nvGraphicFramePr>
        <p:xfrm>
          <a:off x="2098547" y="1595372"/>
          <a:ext cx="4946905" cy="1734767"/>
        </p:xfrm>
        <a:graphic>
          <a:graphicData uri="http://schemas.openxmlformats.org/drawingml/2006/table">
            <a:tbl>
              <a:tblPr firstRow="1" bandRow="1">
                <a:tableStyleId>{69012ECD-51FC-41F1-AA8D-1B2483CD663E}</a:tableStyleId>
              </a:tblPr>
              <a:tblGrid>
                <a:gridCol w="989381">
                  <a:extLst>
                    <a:ext uri="{9D8B030D-6E8A-4147-A177-3AD203B41FA5}">
                      <a16:colId xmlns:a16="http://schemas.microsoft.com/office/drawing/2014/main" val="20000"/>
                    </a:ext>
                  </a:extLst>
                </a:gridCol>
                <a:gridCol w="989381">
                  <a:extLst>
                    <a:ext uri="{9D8B030D-6E8A-4147-A177-3AD203B41FA5}">
                      <a16:colId xmlns:a16="http://schemas.microsoft.com/office/drawing/2014/main" val="20001"/>
                    </a:ext>
                  </a:extLst>
                </a:gridCol>
                <a:gridCol w="989381">
                  <a:extLst>
                    <a:ext uri="{9D8B030D-6E8A-4147-A177-3AD203B41FA5}">
                      <a16:colId xmlns:a16="http://schemas.microsoft.com/office/drawing/2014/main" val="20002"/>
                    </a:ext>
                  </a:extLst>
                </a:gridCol>
                <a:gridCol w="989381">
                  <a:extLst>
                    <a:ext uri="{9D8B030D-6E8A-4147-A177-3AD203B41FA5}">
                      <a16:colId xmlns:a16="http://schemas.microsoft.com/office/drawing/2014/main" val="20003"/>
                    </a:ext>
                  </a:extLst>
                </a:gridCol>
                <a:gridCol w="989381">
                  <a:extLst>
                    <a:ext uri="{9D8B030D-6E8A-4147-A177-3AD203B41FA5}">
                      <a16:colId xmlns:a16="http://schemas.microsoft.com/office/drawing/2014/main" val="20004"/>
                    </a:ext>
                  </a:extLst>
                </a:gridCol>
              </a:tblGrid>
              <a:tr h="402563">
                <a:tc>
                  <a:txBody>
                    <a:bodyPr/>
                    <a:lstStyle/>
                    <a:p>
                      <a:r>
                        <a:rPr lang="en-US" sz="1600" dirty="0"/>
                        <a:t>Target</a:t>
                      </a:r>
                      <a:endParaRPr lang="en-US" sz="1600" b="0" dirty="0"/>
                    </a:p>
                  </a:txBody>
                  <a:tcPr marL="68580" marR="68580" marT="6858" marB="6858" anchor="ctr"/>
                </a:tc>
                <a:tc>
                  <a:txBody>
                    <a:bodyPr/>
                    <a:lstStyle/>
                    <a:p>
                      <a:pPr algn="ctr"/>
                      <a:r>
                        <a:rPr lang="en-US" sz="1600" dirty="0"/>
                        <a:t>WWTP</a:t>
                      </a:r>
                      <a:endParaRPr lang="en-US" sz="1600" b="1" dirty="0"/>
                    </a:p>
                  </a:txBody>
                  <a:tcPr marL="68580" marR="68580" marT="6858" marB="6858" anchor="ctr"/>
                </a:tc>
                <a:tc>
                  <a:txBody>
                    <a:bodyPr/>
                    <a:lstStyle/>
                    <a:p>
                      <a:pPr algn="ctr"/>
                      <a:r>
                        <a:rPr lang="en-US" sz="1600" dirty="0"/>
                        <a:t>UF</a:t>
                      </a:r>
                      <a:endParaRPr lang="en-US" sz="1600" b="1" dirty="0"/>
                    </a:p>
                  </a:txBody>
                  <a:tcPr marL="68580" marR="68580" marT="6858" marB="6858" anchor="ctr"/>
                </a:tc>
                <a:tc>
                  <a:txBody>
                    <a:bodyPr/>
                    <a:lstStyle/>
                    <a:p>
                      <a:pPr algn="ctr"/>
                      <a:r>
                        <a:rPr lang="en-US" sz="1600" dirty="0"/>
                        <a:t>RO</a:t>
                      </a:r>
                      <a:endParaRPr lang="en-US" sz="1600" b="1" dirty="0"/>
                    </a:p>
                  </a:txBody>
                  <a:tcPr marL="68580" marR="68580" marT="6858" marB="6858" anchor="ctr"/>
                </a:tc>
                <a:tc>
                  <a:txBody>
                    <a:bodyPr/>
                    <a:lstStyle/>
                    <a:p>
                      <a:pPr algn="ctr"/>
                      <a:r>
                        <a:rPr lang="en-US" sz="1600" dirty="0" smtClean="0"/>
                        <a:t>UV/AOP</a:t>
                      </a:r>
                      <a:endParaRPr lang="en-US" sz="1600" b="0" dirty="0"/>
                    </a:p>
                  </a:txBody>
                  <a:tcPr marL="68580" marR="68580" marT="6858" marB="6858" anchor="ctr"/>
                </a:tc>
                <a:extLst>
                  <a:ext uri="{0D108BD9-81ED-4DB2-BD59-A6C34878D82A}">
                    <a16:rowId xmlns:a16="http://schemas.microsoft.com/office/drawing/2014/main" val="10000"/>
                  </a:ext>
                </a:extLst>
              </a:tr>
              <a:tr h="333051">
                <a:tc>
                  <a:txBody>
                    <a:bodyPr/>
                    <a:lstStyle/>
                    <a:p>
                      <a:r>
                        <a:rPr lang="en-US" sz="1600" dirty="0"/>
                        <a:t>Protozoa</a:t>
                      </a:r>
                      <a:endParaRPr lang="en-US" sz="1600" b="0" dirty="0"/>
                    </a:p>
                  </a:txBody>
                  <a:tcPr marL="68580" marR="68580" marT="6858" marB="6858" anchor="ctr"/>
                </a:tc>
                <a:tc>
                  <a:txBody>
                    <a:bodyPr/>
                    <a:lstStyle/>
                    <a:p>
                      <a:pPr algn="ctr"/>
                      <a:r>
                        <a:rPr lang="en-US" sz="1600" dirty="0"/>
                        <a:t>X</a:t>
                      </a:r>
                      <a:endParaRPr lang="en-US" sz="1600" b="0" dirty="0"/>
                    </a:p>
                  </a:txBody>
                  <a:tcPr marL="68580" marR="68580" marT="6858" marB="6858" anchor="ctr"/>
                </a:tc>
                <a:tc>
                  <a:txBody>
                    <a:bodyPr/>
                    <a:lstStyle/>
                    <a:p>
                      <a:pPr algn="ctr"/>
                      <a:r>
                        <a:rPr lang="en-US" sz="1600" dirty="0"/>
                        <a:t>X</a:t>
                      </a:r>
                      <a:endParaRPr lang="en-US" sz="1600" b="0" dirty="0"/>
                    </a:p>
                  </a:txBody>
                  <a:tcPr marL="68580" marR="68580" marT="6858" marB="6858" anchor="ctr"/>
                </a:tc>
                <a:tc>
                  <a:txBody>
                    <a:bodyPr/>
                    <a:lstStyle/>
                    <a:p>
                      <a:pPr algn="ctr"/>
                      <a:r>
                        <a:rPr lang="en-US" sz="1600" dirty="0"/>
                        <a:t>X</a:t>
                      </a:r>
                      <a:endParaRPr lang="en-US" sz="1600" b="0" dirty="0"/>
                    </a:p>
                  </a:txBody>
                  <a:tcPr marL="68580" marR="68580" marT="6858" marB="6858" anchor="ctr"/>
                </a:tc>
                <a:tc>
                  <a:txBody>
                    <a:bodyPr/>
                    <a:lstStyle/>
                    <a:p>
                      <a:pPr algn="ctr"/>
                      <a:r>
                        <a:rPr lang="en-US" sz="1600" dirty="0"/>
                        <a:t>X</a:t>
                      </a:r>
                      <a:endParaRPr lang="en-US" sz="1600" b="0" dirty="0"/>
                    </a:p>
                  </a:txBody>
                  <a:tcPr marL="68580" marR="68580" marT="6858" marB="6858" anchor="ctr"/>
                </a:tc>
                <a:extLst>
                  <a:ext uri="{0D108BD9-81ED-4DB2-BD59-A6C34878D82A}">
                    <a16:rowId xmlns:a16="http://schemas.microsoft.com/office/drawing/2014/main" val="10001"/>
                  </a:ext>
                </a:extLst>
              </a:tr>
              <a:tr h="333051">
                <a:tc>
                  <a:txBody>
                    <a:bodyPr/>
                    <a:lstStyle/>
                    <a:p>
                      <a:r>
                        <a:rPr lang="en-US" sz="1600" dirty="0"/>
                        <a:t>Virus</a:t>
                      </a:r>
                      <a:endParaRPr lang="en-US" sz="1600" b="0" dirty="0"/>
                    </a:p>
                  </a:txBody>
                  <a:tcPr marL="68580" marR="68580" marT="6858" marB="6858" anchor="ctr"/>
                </a:tc>
                <a:tc>
                  <a:txBody>
                    <a:bodyPr/>
                    <a:lstStyle/>
                    <a:p>
                      <a:pPr algn="ctr"/>
                      <a:r>
                        <a:rPr lang="en-US" sz="1600" dirty="0"/>
                        <a:t>X</a:t>
                      </a:r>
                      <a:endParaRPr lang="en-US" sz="1600" b="0" dirty="0"/>
                    </a:p>
                  </a:txBody>
                  <a:tcPr marL="68580" marR="68580" marT="6858" marB="6858" anchor="ctr"/>
                </a:tc>
                <a:tc>
                  <a:txBody>
                    <a:bodyPr/>
                    <a:lstStyle/>
                    <a:p>
                      <a:pPr algn="ctr"/>
                      <a:endParaRPr lang="en-US" sz="1600" b="0" dirty="0"/>
                    </a:p>
                  </a:txBody>
                  <a:tcPr marL="68580" marR="68580" marT="6858" marB="6858" anchor="ctr"/>
                </a:tc>
                <a:tc>
                  <a:txBody>
                    <a:bodyPr/>
                    <a:lstStyle/>
                    <a:p>
                      <a:pPr algn="ctr"/>
                      <a:r>
                        <a:rPr lang="en-US" sz="1600" dirty="0"/>
                        <a:t>X</a:t>
                      </a:r>
                      <a:endParaRPr lang="en-US" sz="1600" b="0" dirty="0"/>
                    </a:p>
                  </a:txBody>
                  <a:tcPr marL="68580" marR="68580" marT="6858" marB="6858" anchor="ctr"/>
                </a:tc>
                <a:tc>
                  <a:txBody>
                    <a:bodyPr/>
                    <a:lstStyle/>
                    <a:p>
                      <a:pPr algn="ctr"/>
                      <a:r>
                        <a:rPr lang="en-US" sz="1600" dirty="0"/>
                        <a:t>X</a:t>
                      </a:r>
                      <a:endParaRPr lang="en-US" sz="1600" b="0" dirty="0"/>
                    </a:p>
                  </a:txBody>
                  <a:tcPr marL="68580" marR="68580" marT="6858" marB="6858" anchor="ctr"/>
                </a:tc>
                <a:extLst>
                  <a:ext uri="{0D108BD9-81ED-4DB2-BD59-A6C34878D82A}">
                    <a16:rowId xmlns:a16="http://schemas.microsoft.com/office/drawing/2014/main" val="10002"/>
                  </a:ext>
                </a:extLst>
              </a:tr>
              <a:tr h="333051">
                <a:tc>
                  <a:txBody>
                    <a:bodyPr/>
                    <a:lstStyle/>
                    <a:p>
                      <a:r>
                        <a:rPr lang="en-US" sz="1600" dirty="0"/>
                        <a:t>MCLs</a:t>
                      </a:r>
                      <a:endParaRPr lang="en-US" sz="1600" b="0" dirty="0"/>
                    </a:p>
                  </a:txBody>
                  <a:tcPr marL="68580" marR="68580" marT="6858" marB="6858" anchor="ctr"/>
                </a:tc>
                <a:tc>
                  <a:txBody>
                    <a:bodyPr/>
                    <a:lstStyle/>
                    <a:p>
                      <a:pPr algn="ctr"/>
                      <a:r>
                        <a:rPr lang="en-US" sz="1600" dirty="0"/>
                        <a:t>X</a:t>
                      </a:r>
                      <a:endParaRPr lang="en-US" sz="1600" b="0" dirty="0"/>
                    </a:p>
                  </a:txBody>
                  <a:tcPr marL="68580" marR="68580" marT="6858" marB="6858" anchor="ctr"/>
                </a:tc>
                <a:tc>
                  <a:txBody>
                    <a:bodyPr/>
                    <a:lstStyle/>
                    <a:p>
                      <a:pPr algn="ctr"/>
                      <a:endParaRPr lang="en-US" sz="1600" b="0" dirty="0"/>
                    </a:p>
                  </a:txBody>
                  <a:tcPr marL="68580" marR="68580" marT="6858" marB="6858" anchor="ctr"/>
                </a:tc>
                <a:tc>
                  <a:txBody>
                    <a:bodyPr/>
                    <a:lstStyle/>
                    <a:p>
                      <a:pPr algn="ctr"/>
                      <a:r>
                        <a:rPr lang="en-US" sz="1600" dirty="0"/>
                        <a:t>X</a:t>
                      </a:r>
                      <a:endParaRPr lang="en-US" sz="1600" b="0" dirty="0"/>
                    </a:p>
                  </a:txBody>
                  <a:tcPr marL="68580" marR="68580" marT="6858" marB="6858" anchor="ctr"/>
                </a:tc>
                <a:tc>
                  <a:txBody>
                    <a:bodyPr/>
                    <a:lstStyle/>
                    <a:p>
                      <a:pPr algn="ctr"/>
                      <a:r>
                        <a:rPr lang="en-US" sz="1600" dirty="0"/>
                        <a:t>X</a:t>
                      </a:r>
                      <a:endParaRPr lang="en-US" sz="1600" b="0" dirty="0"/>
                    </a:p>
                  </a:txBody>
                  <a:tcPr marL="68580" marR="68580" marT="6858" marB="6858" anchor="ctr"/>
                </a:tc>
                <a:extLst>
                  <a:ext uri="{0D108BD9-81ED-4DB2-BD59-A6C34878D82A}">
                    <a16:rowId xmlns:a16="http://schemas.microsoft.com/office/drawing/2014/main" val="10003"/>
                  </a:ext>
                </a:extLst>
              </a:tr>
              <a:tr h="333051">
                <a:tc>
                  <a:txBody>
                    <a:bodyPr/>
                    <a:lstStyle/>
                    <a:p>
                      <a:r>
                        <a:rPr lang="en-US" sz="1600" dirty="0"/>
                        <a:t>CECs</a:t>
                      </a:r>
                      <a:endParaRPr lang="en-US" sz="1600" b="0" dirty="0"/>
                    </a:p>
                  </a:txBody>
                  <a:tcPr marL="68580" marR="68580" marT="6858" marB="6858" anchor="ctr"/>
                </a:tc>
                <a:tc>
                  <a:txBody>
                    <a:bodyPr/>
                    <a:lstStyle/>
                    <a:p>
                      <a:pPr algn="ctr"/>
                      <a:r>
                        <a:rPr lang="en-US" sz="1600" dirty="0"/>
                        <a:t>X</a:t>
                      </a:r>
                      <a:endParaRPr lang="en-US" sz="1600" b="0" dirty="0"/>
                    </a:p>
                  </a:txBody>
                  <a:tcPr marL="68580" marR="68580" marT="6858" marB="6858" anchor="ctr"/>
                </a:tc>
                <a:tc>
                  <a:txBody>
                    <a:bodyPr/>
                    <a:lstStyle/>
                    <a:p>
                      <a:pPr algn="ctr"/>
                      <a:endParaRPr lang="en-US" sz="1600" b="0" dirty="0"/>
                    </a:p>
                  </a:txBody>
                  <a:tcPr marL="68580" marR="68580" marT="6858" marB="6858" anchor="ctr"/>
                </a:tc>
                <a:tc>
                  <a:txBody>
                    <a:bodyPr/>
                    <a:lstStyle/>
                    <a:p>
                      <a:pPr algn="ctr"/>
                      <a:r>
                        <a:rPr lang="en-US" sz="1600" dirty="0"/>
                        <a:t>X</a:t>
                      </a:r>
                      <a:endParaRPr lang="en-US" sz="1600" b="0" dirty="0"/>
                    </a:p>
                  </a:txBody>
                  <a:tcPr marL="68580" marR="68580" marT="6858" marB="6858" anchor="ctr"/>
                </a:tc>
                <a:tc>
                  <a:txBody>
                    <a:bodyPr/>
                    <a:lstStyle/>
                    <a:p>
                      <a:pPr algn="ctr"/>
                      <a:r>
                        <a:rPr lang="en-US" sz="1600" dirty="0"/>
                        <a:t>X</a:t>
                      </a:r>
                      <a:endParaRPr lang="en-US" sz="1600" b="0" dirty="0"/>
                    </a:p>
                  </a:txBody>
                  <a:tcPr marL="68580" marR="68580" marT="6858" marB="6858" anchor="ctr"/>
                </a:tc>
                <a:extLst>
                  <a:ext uri="{0D108BD9-81ED-4DB2-BD59-A6C34878D82A}">
                    <a16:rowId xmlns:a16="http://schemas.microsoft.com/office/drawing/2014/main" val="10004"/>
                  </a:ext>
                </a:extLst>
              </a:tr>
            </a:tbl>
          </a:graphicData>
        </a:graphic>
      </p:graphicFrame>
      <p:sp>
        <p:nvSpPr>
          <p:cNvPr id="101" name="Title 4"/>
          <p:cNvSpPr>
            <a:spLocks noGrp="1"/>
          </p:cNvSpPr>
          <p:nvPr>
            <p:ph type="title"/>
          </p:nvPr>
        </p:nvSpPr>
        <p:spPr>
          <a:xfrm>
            <a:off x="685800" y="539496"/>
            <a:ext cx="7772400" cy="533400"/>
          </a:xfrm>
        </p:spPr>
        <p:txBody>
          <a:bodyPr/>
          <a:lstStyle/>
          <a:p>
            <a:r>
              <a:rPr lang="en-US" dirty="0"/>
              <a:t>Potable Water Reuse Requires Multiple Barriers for Reliable </a:t>
            </a:r>
            <a:r>
              <a:rPr lang="en-US" dirty="0" smtClean="0"/>
              <a:t>Purification</a:t>
            </a:r>
            <a:endParaRPr lang="en-US" dirty="0"/>
          </a:p>
        </p:txBody>
      </p:sp>
      <p:graphicFrame>
        <p:nvGraphicFramePr>
          <p:cNvPr id="32" name="Table 31"/>
          <p:cNvGraphicFramePr>
            <a:graphicFrameLocks noGrp="1"/>
          </p:cNvGraphicFramePr>
          <p:nvPr>
            <p:extLst>
              <p:ext uri="{D42A27DB-BD31-4B8C-83A1-F6EECF244321}">
                <p14:modId xmlns:p14="http://schemas.microsoft.com/office/powerpoint/2010/main" val="2664610619"/>
              </p:ext>
            </p:extLst>
          </p:nvPr>
        </p:nvGraphicFramePr>
        <p:xfrm>
          <a:off x="1272096" y="3723551"/>
          <a:ext cx="6599808" cy="1409700"/>
        </p:xfrm>
        <a:graphic>
          <a:graphicData uri="http://schemas.openxmlformats.org/drawingml/2006/table">
            <a:tbl>
              <a:tblPr firstRow="1" bandRow="1">
                <a:tableStyleId>{69012ECD-51FC-41F1-AA8D-1B2483CD663E}</a:tableStyleId>
              </a:tblPr>
              <a:tblGrid>
                <a:gridCol w="1011817">
                  <a:extLst>
                    <a:ext uri="{9D8B030D-6E8A-4147-A177-3AD203B41FA5}">
                      <a16:colId xmlns:a16="http://schemas.microsoft.com/office/drawing/2014/main" val="20000"/>
                    </a:ext>
                  </a:extLst>
                </a:gridCol>
                <a:gridCol w="873841">
                  <a:extLst>
                    <a:ext uri="{9D8B030D-6E8A-4147-A177-3AD203B41FA5}">
                      <a16:colId xmlns:a16="http://schemas.microsoft.com/office/drawing/2014/main" val="20001"/>
                    </a:ext>
                  </a:extLst>
                </a:gridCol>
                <a:gridCol w="942830">
                  <a:extLst>
                    <a:ext uri="{9D8B030D-6E8A-4147-A177-3AD203B41FA5}">
                      <a16:colId xmlns:a16="http://schemas.microsoft.com/office/drawing/2014/main" val="20002"/>
                    </a:ext>
                  </a:extLst>
                </a:gridCol>
                <a:gridCol w="942830">
                  <a:extLst>
                    <a:ext uri="{9D8B030D-6E8A-4147-A177-3AD203B41FA5}">
                      <a16:colId xmlns:a16="http://schemas.microsoft.com/office/drawing/2014/main" val="20003"/>
                    </a:ext>
                  </a:extLst>
                </a:gridCol>
                <a:gridCol w="942830">
                  <a:extLst>
                    <a:ext uri="{9D8B030D-6E8A-4147-A177-3AD203B41FA5}">
                      <a16:colId xmlns:a16="http://schemas.microsoft.com/office/drawing/2014/main" val="20004"/>
                    </a:ext>
                  </a:extLst>
                </a:gridCol>
                <a:gridCol w="942830">
                  <a:extLst>
                    <a:ext uri="{9D8B030D-6E8A-4147-A177-3AD203B41FA5}">
                      <a16:colId xmlns:a16="http://schemas.microsoft.com/office/drawing/2014/main" val="20005"/>
                    </a:ext>
                  </a:extLst>
                </a:gridCol>
                <a:gridCol w="942830">
                  <a:extLst>
                    <a:ext uri="{9D8B030D-6E8A-4147-A177-3AD203B41FA5}">
                      <a16:colId xmlns:a16="http://schemas.microsoft.com/office/drawing/2014/main" val="20006"/>
                    </a:ext>
                  </a:extLst>
                </a:gridCol>
              </a:tblGrid>
              <a:tr h="379476">
                <a:tc>
                  <a:txBody>
                    <a:bodyPr/>
                    <a:lstStyle/>
                    <a:p>
                      <a:r>
                        <a:rPr lang="en-US" sz="1600" dirty="0"/>
                        <a:t>Target</a:t>
                      </a:r>
                      <a:endParaRPr lang="en-US" sz="1600" b="1" dirty="0"/>
                    </a:p>
                  </a:txBody>
                  <a:tcPr marL="68580" marR="68580" marT="6858" marB="6858" anchor="ctr"/>
                </a:tc>
                <a:tc>
                  <a:txBody>
                    <a:bodyPr/>
                    <a:lstStyle/>
                    <a:p>
                      <a:pPr algn="ctr"/>
                      <a:r>
                        <a:rPr lang="en-US" sz="1600" dirty="0"/>
                        <a:t>WWTP</a:t>
                      </a:r>
                      <a:endParaRPr lang="en-US" sz="1600" b="1" dirty="0"/>
                    </a:p>
                  </a:txBody>
                  <a:tcPr marL="68580" marR="68580" marT="6858" marB="6858" anchor="ctr"/>
                </a:tc>
                <a:tc>
                  <a:txBody>
                    <a:bodyPr/>
                    <a:lstStyle/>
                    <a:p>
                      <a:pPr algn="ctr"/>
                      <a:r>
                        <a:rPr lang="en-US" sz="1600" dirty="0"/>
                        <a:t>Ozone</a:t>
                      </a:r>
                      <a:endParaRPr lang="en-US" sz="1600" b="1" dirty="0"/>
                    </a:p>
                  </a:txBody>
                  <a:tcPr marL="68580" marR="68580" marT="6858" marB="6858" anchor="ctr"/>
                </a:tc>
                <a:tc>
                  <a:txBody>
                    <a:bodyPr/>
                    <a:lstStyle/>
                    <a:p>
                      <a:pPr algn="ctr"/>
                      <a:r>
                        <a:rPr lang="en-US" sz="1600" dirty="0"/>
                        <a:t>BAF</a:t>
                      </a:r>
                      <a:endParaRPr lang="en-US" sz="1600" b="1" dirty="0"/>
                    </a:p>
                  </a:txBody>
                  <a:tcPr marL="68580" marR="68580" marT="6858" marB="6858" anchor="ctr"/>
                </a:tc>
                <a:tc>
                  <a:txBody>
                    <a:bodyPr/>
                    <a:lstStyle/>
                    <a:p>
                      <a:pPr algn="ctr"/>
                      <a:r>
                        <a:rPr lang="en-US" sz="1600" dirty="0"/>
                        <a:t>UF</a:t>
                      </a:r>
                      <a:endParaRPr lang="en-US" sz="1600" b="1" dirty="0"/>
                    </a:p>
                  </a:txBody>
                  <a:tcPr marL="68580" marR="68580" marT="6858" marB="6858" anchor="ctr"/>
                </a:tc>
                <a:tc>
                  <a:txBody>
                    <a:bodyPr/>
                    <a:lstStyle/>
                    <a:p>
                      <a:pPr algn="ctr"/>
                      <a:r>
                        <a:rPr lang="en-US" sz="1600" dirty="0"/>
                        <a:t>GAC</a:t>
                      </a:r>
                      <a:endParaRPr lang="en-US" sz="1600" b="1" dirty="0"/>
                    </a:p>
                  </a:txBody>
                  <a:tcPr marL="68580" marR="68580" marT="6858" marB="6858" anchor="ctr"/>
                </a:tc>
                <a:tc>
                  <a:txBody>
                    <a:bodyPr/>
                    <a:lstStyle/>
                    <a:p>
                      <a:pPr algn="ctr"/>
                      <a:r>
                        <a:rPr lang="en-US" sz="1600" dirty="0" smtClean="0"/>
                        <a:t>UV/AOP</a:t>
                      </a:r>
                      <a:endParaRPr lang="en-US" sz="1600" b="1" dirty="0"/>
                    </a:p>
                  </a:txBody>
                  <a:tcPr marL="68580" marR="68580" marT="6858" marB="6858" anchor="ctr"/>
                </a:tc>
                <a:extLst>
                  <a:ext uri="{0D108BD9-81ED-4DB2-BD59-A6C34878D82A}">
                    <a16:rowId xmlns:a16="http://schemas.microsoft.com/office/drawing/2014/main" val="10000"/>
                  </a:ext>
                </a:extLst>
              </a:tr>
              <a:tr h="207169">
                <a:tc>
                  <a:txBody>
                    <a:bodyPr/>
                    <a:lstStyle/>
                    <a:p>
                      <a:r>
                        <a:rPr lang="en-US" sz="1600" dirty="0"/>
                        <a:t>Protozoa</a:t>
                      </a:r>
                      <a:endParaRPr lang="en-US" sz="1600" b="0" dirty="0"/>
                    </a:p>
                  </a:txBody>
                  <a:tcPr marL="68580" marR="68580" marT="6858" marB="6858" anchor="ctr"/>
                </a:tc>
                <a:tc>
                  <a:txBody>
                    <a:bodyPr/>
                    <a:lstStyle/>
                    <a:p>
                      <a:pPr algn="ctr"/>
                      <a:r>
                        <a:rPr lang="en-US" sz="1600" dirty="0"/>
                        <a:t>X</a:t>
                      </a:r>
                      <a:endParaRPr lang="en-US" sz="1600" b="0" dirty="0"/>
                    </a:p>
                  </a:txBody>
                  <a:tcPr marL="68580" marR="68580" marT="6858" marB="6858" anchor="ctr"/>
                </a:tc>
                <a:tc>
                  <a:txBody>
                    <a:bodyPr/>
                    <a:lstStyle/>
                    <a:p>
                      <a:pPr algn="ctr"/>
                      <a:r>
                        <a:rPr lang="en-US" sz="1600" dirty="0"/>
                        <a:t>X</a:t>
                      </a:r>
                      <a:endParaRPr lang="en-US" sz="1600" b="0" dirty="0"/>
                    </a:p>
                  </a:txBody>
                  <a:tcPr marL="68580" marR="68580" marT="6858" marB="6858" anchor="ctr"/>
                </a:tc>
                <a:tc>
                  <a:txBody>
                    <a:bodyPr/>
                    <a:lstStyle/>
                    <a:p>
                      <a:pPr algn="ctr"/>
                      <a:r>
                        <a:rPr lang="en-US" sz="1600" dirty="0"/>
                        <a:t>X</a:t>
                      </a:r>
                      <a:endParaRPr lang="en-US" sz="1600" b="0" dirty="0"/>
                    </a:p>
                  </a:txBody>
                  <a:tcPr marL="68580" marR="68580" marT="6858" marB="6858" anchor="ctr"/>
                </a:tc>
                <a:tc>
                  <a:txBody>
                    <a:bodyPr/>
                    <a:lstStyle/>
                    <a:p>
                      <a:pPr algn="ctr"/>
                      <a:r>
                        <a:rPr lang="en-US" sz="1600" dirty="0"/>
                        <a:t>X</a:t>
                      </a:r>
                      <a:endParaRPr lang="en-US" sz="1600" b="0" dirty="0"/>
                    </a:p>
                  </a:txBody>
                  <a:tcPr marL="68580" marR="68580" marT="6858" marB="6858" anchor="ctr"/>
                </a:tc>
                <a:tc>
                  <a:txBody>
                    <a:bodyPr/>
                    <a:lstStyle/>
                    <a:p>
                      <a:pPr algn="ctr"/>
                      <a:endParaRPr lang="en-US" sz="1600" b="0" dirty="0"/>
                    </a:p>
                  </a:txBody>
                  <a:tcPr marL="68580" marR="68580" marT="6858" marB="6858" anchor="ctr"/>
                </a:tc>
                <a:tc>
                  <a:txBody>
                    <a:bodyPr/>
                    <a:lstStyle/>
                    <a:p>
                      <a:pPr algn="ctr"/>
                      <a:r>
                        <a:rPr lang="en-US" sz="1600" dirty="0"/>
                        <a:t>X</a:t>
                      </a:r>
                      <a:endParaRPr lang="en-US" sz="1600" b="0" dirty="0"/>
                    </a:p>
                  </a:txBody>
                  <a:tcPr marL="68580" marR="68580" marT="6858" marB="6858" anchor="ctr"/>
                </a:tc>
                <a:extLst>
                  <a:ext uri="{0D108BD9-81ED-4DB2-BD59-A6C34878D82A}">
                    <a16:rowId xmlns:a16="http://schemas.microsoft.com/office/drawing/2014/main" val="10001"/>
                  </a:ext>
                </a:extLst>
              </a:tr>
              <a:tr h="207169">
                <a:tc>
                  <a:txBody>
                    <a:bodyPr/>
                    <a:lstStyle/>
                    <a:p>
                      <a:r>
                        <a:rPr lang="en-US" sz="1600" dirty="0"/>
                        <a:t>Virus</a:t>
                      </a:r>
                      <a:endParaRPr lang="en-US" sz="1600" b="0" dirty="0"/>
                    </a:p>
                  </a:txBody>
                  <a:tcPr marL="68580" marR="68580" marT="6858" marB="6858" anchor="ctr"/>
                </a:tc>
                <a:tc>
                  <a:txBody>
                    <a:bodyPr/>
                    <a:lstStyle/>
                    <a:p>
                      <a:pPr algn="ctr"/>
                      <a:r>
                        <a:rPr lang="en-US" sz="1600" dirty="0"/>
                        <a:t>X</a:t>
                      </a:r>
                      <a:endParaRPr lang="en-US" sz="1600" b="0" dirty="0"/>
                    </a:p>
                  </a:txBody>
                  <a:tcPr marL="68580" marR="68580" marT="6858" marB="6858" anchor="ctr"/>
                </a:tc>
                <a:tc>
                  <a:txBody>
                    <a:bodyPr/>
                    <a:lstStyle/>
                    <a:p>
                      <a:pPr algn="ctr"/>
                      <a:r>
                        <a:rPr lang="en-US" sz="1600" dirty="0"/>
                        <a:t>X</a:t>
                      </a:r>
                      <a:endParaRPr lang="en-US" sz="1600" b="0" dirty="0"/>
                    </a:p>
                  </a:txBody>
                  <a:tcPr marL="68580" marR="68580" marT="6858" marB="6858" anchor="ctr"/>
                </a:tc>
                <a:tc>
                  <a:txBody>
                    <a:bodyPr/>
                    <a:lstStyle/>
                    <a:p>
                      <a:pPr algn="ctr"/>
                      <a:endParaRPr lang="en-US" sz="1600" b="0" dirty="0"/>
                    </a:p>
                  </a:txBody>
                  <a:tcPr marL="68580" marR="68580" marT="6858" marB="6858" anchor="ctr"/>
                </a:tc>
                <a:tc>
                  <a:txBody>
                    <a:bodyPr/>
                    <a:lstStyle/>
                    <a:p>
                      <a:pPr algn="ctr"/>
                      <a:r>
                        <a:rPr lang="en-US" sz="1600" dirty="0"/>
                        <a:t>X</a:t>
                      </a:r>
                      <a:endParaRPr lang="en-US" sz="1600" b="0" dirty="0"/>
                    </a:p>
                  </a:txBody>
                  <a:tcPr marL="68580" marR="68580" marT="6858" marB="6858" anchor="ctr"/>
                </a:tc>
                <a:tc>
                  <a:txBody>
                    <a:bodyPr/>
                    <a:lstStyle/>
                    <a:p>
                      <a:pPr algn="ctr"/>
                      <a:endParaRPr lang="en-US" sz="1600" b="0" dirty="0"/>
                    </a:p>
                  </a:txBody>
                  <a:tcPr marL="68580" marR="68580" marT="6858" marB="6858" anchor="ctr"/>
                </a:tc>
                <a:tc>
                  <a:txBody>
                    <a:bodyPr/>
                    <a:lstStyle/>
                    <a:p>
                      <a:pPr algn="ctr"/>
                      <a:r>
                        <a:rPr lang="en-US" sz="1600" dirty="0"/>
                        <a:t>X</a:t>
                      </a:r>
                      <a:endParaRPr lang="en-US" sz="1600" b="0" dirty="0"/>
                    </a:p>
                  </a:txBody>
                  <a:tcPr marL="68580" marR="68580" marT="6858" marB="6858" anchor="ctr"/>
                </a:tc>
                <a:extLst>
                  <a:ext uri="{0D108BD9-81ED-4DB2-BD59-A6C34878D82A}">
                    <a16:rowId xmlns:a16="http://schemas.microsoft.com/office/drawing/2014/main" val="10002"/>
                  </a:ext>
                </a:extLst>
              </a:tr>
              <a:tr h="207169">
                <a:tc>
                  <a:txBody>
                    <a:bodyPr/>
                    <a:lstStyle/>
                    <a:p>
                      <a:r>
                        <a:rPr lang="en-US" sz="1600" dirty="0"/>
                        <a:t>MCLs</a:t>
                      </a:r>
                      <a:endParaRPr lang="en-US" sz="1600" b="0" dirty="0"/>
                    </a:p>
                  </a:txBody>
                  <a:tcPr marL="68580" marR="68580" marT="6858" marB="6858" anchor="ctr"/>
                </a:tc>
                <a:tc>
                  <a:txBody>
                    <a:bodyPr/>
                    <a:lstStyle/>
                    <a:p>
                      <a:pPr algn="ctr"/>
                      <a:r>
                        <a:rPr lang="en-US" sz="1600" dirty="0"/>
                        <a:t>X</a:t>
                      </a:r>
                      <a:endParaRPr lang="en-US" sz="1600" b="0" dirty="0"/>
                    </a:p>
                  </a:txBody>
                  <a:tcPr marL="68580" marR="68580" marT="6858" marB="6858" anchor="ctr"/>
                </a:tc>
                <a:tc>
                  <a:txBody>
                    <a:bodyPr/>
                    <a:lstStyle/>
                    <a:p>
                      <a:pPr algn="ctr"/>
                      <a:r>
                        <a:rPr lang="en-US" sz="1600" dirty="0"/>
                        <a:t>X</a:t>
                      </a:r>
                      <a:endParaRPr lang="en-US" sz="1600" b="0" dirty="0"/>
                    </a:p>
                  </a:txBody>
                  <a:tcPr marL="68580" marR="68580" marT="6858" marB="6858" anchor="ctr"/>
                </a:tc>
                <a:tc>
                  <a:txBody>
                    <a:bodyPr/>
                    <a:lstStyle/>
                    <a:p>
                      <a:pPr algn="ctr"/>
                      <a:r>
                        <a:rPr lang="en-US" sz="1600" dirty="0"/>
                        <a:t>X</a:t>
                      </a:r>
                      <a:endParaRPr lang="en-US" sz="1600" b="0" dirty="0"/>
                    </a:p>
                  </a:txBody>
                  <a:tcPr marL="68580" marR="68580" marT="6858" marB="6858" anchor="ctr"/>
                </a:tc>
                <a:tc>
                  <a:txBody>
                    <a:bodyPr/>
                    <a:lstStyle/>
                    <a:p>
                      <a:pPr algn="ctr"/>
                      <a:endParaRPr lang="en-US" sz="1600" b="0" dirty="0"/>
                    </a:p>
                  </a:txBody>
                  <a:tcPr marL="68580" marR="68580" marT="6858" marB="6858" anchor="ctr"/>
                </a:tc>
                <a:tc>
                  <a:txBody>
                    <a:bodyPr/>
                    <a:lstStyle/>
                    <a:p>
                      <a:pPr algn="ctr"/>
                      <a:r>
                        <a:rPr lang="en-US" sz="1600" dirty="0"/>
                        <a:t>X</a:t>
                      </a:r>
                      <a:endParaRPr lang="en-US" sz="1600" b="0" dirty="0"/>
                    </a:p>
                  </a:txBody>
                  <a:tcPr marL="68580" marR="68580" marT="6858" marB="6858" anchor="ctr"/>
                </a:tc>
                <a:tc>
                  <a:txBody>
                    <a:bodyPr/>
                    <a:lstStyle/>
                    <a:p>
                      <a:pPr algn="ctr"/>
                      <a:r>
                        <a:rPr lang="en-US" sz="1600" dirty="0"/>
                        <a:t>X</a:t>
                      </a:r>
                      <a:endParaRPr lang="en-US" sz="1600" b="0" dirty="0"/>
                    </a:p>
                  </a:txBody>
                  <a:tcPr marL="68580" marR="68580" marT="6858" marB="6858" anchor="ctr"/>
                </a:tc>
                <a:extLst>
                  <a:ext uri="{0D108BD9-81ED-4DB2-BD59-A6C34878D82A}">
                    <a16:rowId xmlns:a16="http://schemas.microsoft.com/office/drawing/2014/main" val="10003"/>
                  </a:ext>
                </a:extLst>
              </a:tr>
              <a:tr h="207169">
                <a:tc>
                  <a:txBody>
                    <a:bodyPr/>
                    <a:lstStyle/>
                    <a:p>
                      <a:r>
                        <a:rPr lang="en-US" sz="1600" dirty="0"/>
                        <a:t>CECs</a:t>
                      </a:r>
                      <a:endParaRPr lang="en-US" sz="1600" b="0" dirty="0"/>
                    </a:p>
                  </a:txBody>
                  <a:tcPr marL="68580" marR="68580" marT="6858" marB="6858" anchor="ctr"/>
                </a:tc>
                <a:tc>
                  <a:txBody>
                    <a:bodyPr/>
                    <a:lstStyle/>
                    <a:p>
                      <a:pPr algn="ctr"/>
                      <a:r>
                        <a:rPr lang="en-US" sz="1600" dirty="0"/>
                        <a:t>X</a:t>
                      </a:r>
                      <a:endParaRPr lang="en-US" sz="1600" b="0" dirty="0"/>
                    </a:p>
                  </a:txBody>
                  <a:tcPr marL="68580" marR="68580" marT="6858" marB="6858" anchor="ctr"/>
                </a:tc>
                <a:tc>
                  <a:txBody>
                    <a:bodyPr/>
                    <a:lstStyle/>
                    <a:p>
                      <a:pPr algn="ctr"/>
                      <a:r>
                        <a:rPr lang="en-US" sz="1600" dirty="0"/>
                        <a:t>X</a:t>
                      </a:r>
                      <a:endParaRPr lang="en-US" sz="1600" b="0" dirty="0"/>
                    </a:p>
                  </a:txBody>
                  <a:tcPr marL="68580" marR="68580" marT="6858" marB="6858" anchor="ctr"/>
                </a:tc>
                <a:tc>
                  <a:txBody>
                    <a:bodyPr/>
                    <a:lstStyle/>
                    <a:p>
                      <a:pPr algn="ctr"/>
                      <a:r>
                        <a:rPr lang="en-US" sz="1600" dirty="0"/>
                        <a:t>X</a:t>
                      </a:r>
                      <a:endParaRPr lang="en-US" sz="1600" b="0" dirty="0"/>
                    </a:p>
                  </a:txBody>
                  <a:tcPr marL="68580" marR="68580" marT="6858" marB="6858" anchor="ctr"/>
                </a:tc>
                <a:tc>
                  <a:txBody>
                    <a:bodyPr/>
                    <a:lstStyle/>
                    <a:p>
                      <a:pPr algn="ctr"/>
                      <a:endParaRPr lang="en-US" sz="1600" b="0" dirty="0"/>
                    </a:p>
                  </a:txBody>
                  <a:tcPr marL="68580" marR="68580" marT="6858" marB="6858" anchor="ctr"/>
                </a:tc>
                <a:tc>
                  <a:txBody>
                    <a:bodyPr/>
                    <a:lstStyle/>
                    <a:p>
                      <a:pPr algn="ctr"/>
                      <a:r>
                        <a:rPr lang="en-US" sz="1600" dirty="0"/>
                        <a:t>X</a:t>
                      </a:r>
                      <a:endParaRPr lang="en-US" sz="1600" b="0" dirty="0"/>
                    </a:p>
                  </a:txBody>
                  <a:tcPr marL="68580" marR="68580" marT="6858" marB="6858" anchor="ctr"/>
                </a:tc>
                <a:tc>
                  <a:txBody>
                    <a:bodyPr/>
                    <a:lstStyle/>
                    <a:p>
                      <a:pPr algn="ctr"/>
                      <a:r>
                        <a:rPr lang="en-US" sz="1600" dirty="0"/>
                        <a:t>X</a:t>
                      </a:r>
                      <a:endParaRPr lang="en-US" sz="1600" b="0" dirty="0"/>
                    </a:p>
                  </a:txBody>
                  <a:tcPr marL="68580" marR="68580" marT="6858" marB="6858" anchor="ctr"/>
                </a:tc>
                <a:extLst>
                  <a:ext uri="{0D108BD9-81ED-4DB2-BD59-A6C34878D82A}">
                    <a16:rowId xmlns:a16="http://schemas.microsoft.com/office/drawing/2014/main" val="10004"/>
                  </a:ext>
                </a:extLst>
              </a:tr>
            </a:tbl>
          </a:graphicData>
        </a:graphic>
      </p:graphicFrame>
      <p:sp>
        <p:nvSpPr>
          <p:cNvPr id="2" name="Rectangle 1"/>
          <p:cNvSpPr/>
          <p:nvPr/>
        </p:nvSpPr>
        <p:spPr>
          <a:xfrm>
            <a:off x="697832" y="5325114"/>
            <a:ext cx="5959000" cy="830997"/>
          </a:xfrm>
          <a:prstGeom prst="rect">
            <a:avLst/>
          </a:prstGeom>
        </p:spPr>
        <p:txBody>
          <a:bodyPr wrap="square">
            <a:spAutoFit/>
          </a:bodyPr>
          <a:lstStyle/>
          <a:p>
            <a:r>
              <a:rPr lang="en-US" sz="2400" i="1" dirty="0">
                <a:latin typeface="Arial" panose="020B0604020202020204" pitchFamily="34" charset="0"/>
                <a:cs typeface="Arial" panose="020B0604020202020204" pitchFamily="34" charset="0"/>
              </a:rPr>
              <a:t>Ozone Provides Destruction of Pathogens and Chemical Pollutants</a:t>
            </a:r>
          </a:p>
        </p:txBody>
      </p:sp>
    </p:spTree>
    <p:extLst>
      <p:ext uri="{BB962C8B-B14F-4D97-AF65-F5344CB8AC3E}">
        <p14:creationId xmlns:p14="http://schemas.microsoft.com/office/powerpoint/2010/main" val="20054679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ChangeArrowheads="1"/>
          </p:cNvSpPr>
          <p:nvPr>
            <p:ph type="title"/>
          </p:nvPr>
        </p:nvSpPr>
        <p:spPr>
          <a:xfrm>
            <a:off x="685800" y="539496"/>
            <a:ext cx="7754189" cy="533400"/>
          </a:xfrm>
        </p:spPr>
        <p:txBody>
          <a:bodyPr/>
          <a:lstStyle/>
          <a:p>
            <a:pPr>
              <a:defRPr/>
            </a:pPr>
            <a:r>
              <a:rPr lang="en-US" dirty="0"/>
              <a:t>What </a:t>
            </a:r>
            <a:r>
              <a:rPr lang="en-US" dirty="0" smtClean="0"/>
              <a:t>About </a:t>
            </a:r>
            <a:r>
              <a:rPr lang="en-US" dirty="0"/>
              <a:t>T</a:t>
            </a:r>
            <a:r>
              <a:rPr lang="en-US" baseline="-25000" dirty="0"/>
              <a:t>10</a:t>
            </a:r>
            <a:r>
              <a:rPr lang="en-US" dirty="0"/>
              <a:t>/T Ratio?</a:t>
            </a:r>
          </a:p>
        </p:txBody>
      </p:sp>
      <p:grpSp>
        <p:nvGrpSpPr>
          <p:cNvPr id="31747" name="Group 61"/>
          <p:cNvGrpSpPr>
            <a:grpSpLocks/>
          </p:cNvGrpSpPr>
          <p:nvPr/>
        </p:nvGrpSpPr>
        <p:grpSpPr bwMode="auto">
          <a:xfrm>
            <a:off x="1043781" y="1012825"/>
            <a:ext cx="7388225" cy="2259013"/>
            <a:chOff x="796" y="1267"/>
            <a:chExt cx="4654" cy="2396"/>
          </a:xfrm>
        </p:grpSpPr>
        <p:sp>
          <p:nvSpPr>
            <p:cNvPr id="31866" name="Rectangle 14"/>
            <p:cNvSpPr>
              <a:spLocks noChangeArrowheads="1"/>
            </p:cNvSpPr>
            <p:nvPr/>
          </p:nvSpPr>
          <p:spPr bwMode="auto">
            <a:xfrm>
              <a:off x="1357" y="2328"/>
              <a:ext cx="176" cy="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r>
                <a:rPr lang="en-US" altLang="en-US" sz="1000">
                  <a:solidFill>
                    <a:schemeClr val="folHlink"/>
                  </a:solidFill>
                  <a:latin typeface="Arial" panose="020B0604020202020204" pitchFamily="34" charset="0"/>
                </a:rPr>
                <a:t>o o o</a:t>
              </a:r>
              <a:endParaRPr lang="en-US" altLang="en-US" sz="3600" b="1">
                <a:solidFill>
                  <a:schemeClr val="folHlink"/>
                </a:solidFill>
                <a:latin typeface="Univers" pitchFamily="34" charset="0"/>
              </a:endParaRPr>
            </a:p>
          </p:txBody>
        </p:sp>
        <p:sp>
          <p:nvSpPr>
            <p:cNvPr id="31867" name="Rectangle 15"/>
            <p:cNvSpPr>
              <a:spLocks noChangeArrowheads="1"/>
            </p:cNvSpPr>
            <p:nvPr/>
          </p:nvSpPr>
          <p:spPr bwMode="auto">
            <a:xfrm>
              <a:off x="1357" y="2441"/>
              <a:ext cx="176" cy="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r>
                <a:rPr lang="en-US" altLang="en-US" sz="1000">
                  <a:solidFill>
                    <a:schemeClr val="folHlink"/>
                  </a:solidFill>
                  <a:latin typeface="Arial" panose="020B0604020202020204" pitchFamily="34" charset="0"/>
                </a:rPr>
                <a:t>  o  o</a:t>
              </a:r>
              <a:endParaRPr lang="en-US" altLang="en-US" sz="3600" b="1">
                <a:solidFill>
                  <a:schemeClr val="folHlink"/>
                </a:solidFill>
                <a:latin typeface="Univers" pitchFamily="34" charset="0"/>
              </a:endParaRPr>
            </a:p>
          </p:txBody>
        </p:sp>
        <p:sp>
          <p:nvSpPr>
            <p:cNvPr id="31868" name="Rectangle 16"/>
            <p:cNvSpPr>
              <a:spLocks noChangeArrowheads="1"/>
            </p:cNvSpPr>
            <p:nvPr/>
          </p:nvSpPr>
          <p:spPr bwMode="auto">
            <a:xfrm>
              <a:off x="1357" y="2540"/>
              <a:ext cx="176" cy="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r>
                <a:rPr lang="en-US" altLang="en-US" sz="1000">
                  <a:solidFill>
                    <a:schemeClr val="folHlink"/>
                  </a:solidFill>
                  <a:latin typeface="Arial" panose="020B0604020202020204" pitchFamily="34" charset="0"/>
                </a:rPr>
                <a:t> o   o</a:t>
              </a:r>
              <a:endParaRPr lang="en-US" altLang="en-US" sz="3600" b="1">
                <a:solidFill>
                  <a:schemeClr val="folHlink"/>
                </a:solidFill>
                <a:latin typeface="Univers" pitchFamily="34" charset="0"/>
              </a:endParaRPr>
            </a:p>
          </p:txBody>
        </p:sp>
        <p:sp>
          <p:nvSpPr>
            <p:cNvPr id="31869" name="Rectangle 17"/>
            <p:cNvSpPr>
              <a:spLocks noChangeArrowheads="1"/>
            </p:cNvSpPr>
            <p:nvPr/>
          </p:nvSpPr>
          <p:spPr bwMode="auto">
            <a:xfrm>
              <a:off x="1359" y="2638"/>
              <a:ext cx="198" cy="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r>
                <a:rPr lang="en-US" altLang="en-US" sz="1000">
                  <a:solidFill>
                    <a:schemeClr val="folHlink"/>
                  </a:solidFill>
                  <a:latin typeface="Arial" panose="020B0604020202020204" pitchFamily="34" charset="0"/>
                </a:rPr>
                <a:t>  o   o</a:t>
              </a:r>
              <a:endParaRPr lang="en-US" altLang="en-US" sz="3600" b="1">
                <a:solidFill>
                  <a:schemeClr val="folHlink"/>
                </a:solidFill>
                <a:latin typeface="Univers" pitchFamily="34" charset="0"/>
              </a:endParaRPr>
            </a:p>
          </p:txBody>
        </p:sp>
        <p:sp>
          <p:nvSpPr>
            <p:cNvPr id="31870" name="Rectangle 18"/>
            <p:cNvSpPr>
              <a:spLocks noChangeArrowheads="1"/>
            </p:cNvSpPr>
            <p:nvPr/>
          </p:nvSpPr>
          <p:spPr bwMode="auto">
            <a:xfrm>
              <a:off x="1357" y="2739"/>
              <a:ext cx="176" cy="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r>
                <a:rPr lang="en-US" altLang="en-US" sz="1000">
                  <a:solidFill>
                    <a:schemeClr val="folHlink"/>
                  </a:solidFill>
                  <a:latin typeface="Arial" panose="020B0604020202020204" pitchFamily="34" charset="0"/>
                </a:rPr>
                <a:t>o o o</a:t>
              </a:r>
              <a:endParaRPr lang="en-US" altLang="en-US" sz="3600" b="1">
                <a:solidFill>
                  <a:schemeClr val="folHlink"/>
                </a:solidFill>
                <a:latin typeface="Univers" pitchFamily="34" charset="0"/>
              </a:endParaRPr>
            </a:p>
          </p:txBody>
        </p:sp>
        <p:sp>
          <p:nvSpPr>
            <p:cNvPr id="31871" name="Rectangle 19"/>
            <p:cNvSpPr>
              <a:spLocks noChangeArrowheads="1"/>
            </p:cNvSpPr>
            <p:nvPr/>
          </p:nvSpPr>
          <p:spPr bwMode="auto">
            <a:xfrm>
              <a:off x="1351" y="2824"/>
              <a:ext cx="154" cy="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r>
                <a:rPr lang="en-US" altLang="en-US" sz="1000">
                  <a:solidFill>
                    <a:schemeClr val="folHlink"/>
                  </a:solidFill>
                  <a:latin typeface="Arial" panose="020B0604020202020204" pitchFamily="34" charset="0"/>
                </a:rPr>
                <a:t> o  o</a:t>
              </a:r>
              <a:endParaRPr lang="en-US" altLang="en-US" sz="3600" b="1">
                <a:solidFill>
                  <a:schemeClr val="folHlink"/>
                </a:solidFill>
                <a:latin typeface="Univers" pitchFamily="34" charset="0"/>
              </a:endParaRPr>
            </a:p>
          </p:txBody>
        </p:sp>
        <p:sp>
          <p:nvSpPr>
            <p:cNvPr id="31872" name="Rectangle 20"/>
            <p:cNvSpPr>
              <a:spLocks noChangeArrowheads="1"/>
            </p:cNvSpPr>
            <p:nvPr/>
          </p:nvSpPr>
          <p:spPr bwMode="auto">
            <a:xfrm>
              <a:off x="1364" y="2936"/>
              <a:ext cx="220" cy="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r>
                <a:rPr lang="en-US" altLang="en-US" sz="1000">
                  <a:solidFill>
                    <a:schemeClr val="folHlink"/>
                  </a:solidFill>
                  <a:latin typeface="Arial" panose="020B0604020202020204" pitchFamily="34" charset="0"/>
                </a:rPr>
                <a:t>  o  o  </a:t>
              </a:r>
              <a:endParaRPr lang="en-US" altLang="en-US" sz="3600" b="1">
                <a:solidFill>
                  <a:schemeClr val="folHlink"/>
                </a:solidFill>
                <a:latin typeface="Univers" pitchFamily="34" charset="0"/>
              </a:endParaRPr>
            </a:p>
          </p:txBody>
        </p:sp>
        <p:sp>
          <p:nvSpPr>
            <p:cNvPr id="31873" name="Rectangle 21"/>
            <p:cNvSpPr>
              <a:spLocks noChangeArrowheads="1"/>
            </p:cNvSpPr>
            <p:nvPr/>
          </p:nvSpPr>
          <p:spPr bwMode="auto">
            <a:xfrm>
              <a:off x="1357" y="3033"/>
              <a:ext cx="176" cy="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r>
                <a:rPr lang="en-US" altLang="en-US" sz="1000">
                  <a:solidFill>
                    <a:schemeClr val="folHlink"/>
                  </a:solidFill>
                  <a:latin typeface="Arial" panose="020B0604020202020204" pitchFamily="34" charset="0"/>
                </a:rPr>
                <a:t>o o o</a:t>
              </a:r>
              <a:endParaRPr lang="en-US" altLang="en-US" sz="3600" b="1">
                <a:solidFill>
                  <a:schemeClr val="folHlink"/>
                </a:solidFill>
                <a:latin typeface="Univers" pitchFamily="34" charset="0"/>
              </a:endParaRPr>
            </a:p>
          </p:txBody>
        </p:sp>
        <p:sp>
          <p:nvSpPr>
            <p:cNvPr id="31874" name="Rectangle 22"/>
            <p:cNvSpPr>
              <a:spLocks noChangeArrowheads="1"/>
            </p:cNvSpPr>
            <p:nvPr/>
          </p:nvSpPr>
          <p:spPr bwMode="auto">
            <a:xfrm>
              <a:off x="1351" y="3133"/>
              <a:ext cx="154" cy="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r>
                <a:rPr lang="en-US" altLang="en-US" sz="1000">
                  <a:solidFill>
                    <a:schemeClr val="folHlink"/>
                  </a:solidFill>
                  <a:latin typeface="Arial" panose="020B0604020202020204" pitchFamily="34" charset="0"/>
                </a:rPr>
                <a:t> o  o</a:t>
              </a:r>
              <a:endParaRPr lang="en-US" altLang="en-US" sz="3600" b="1">
                <a:solidFill>
                  <a:schemeClr val="folHlink"/>
                </a:solidFill>
                <a:latin typeface="Univers" pitchFamily="34" charset="0"/>
              </a:endParaRPr>
            </a:p>
          </p:txBody>
        </p:sp>
        <p:sp>
          <p:nvSpPr>
            <p:cNvPr id="31875" name="Rectangle 23"/>
            <p:cNvSpPr>
              <a:spLocks noChangeArrowheads="1"/>
            </p:cNvSpPr>
            <p:nvPr/>
          </p:nvSpPr>
          <p:spPr bwMode="auto">
            <a:xfrm>
              <a:off x="1357" y="3232"/>
              <a:ext cx="176" cy="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r>
                <a:rPr lang="en-US" altLang="en-US" sz="1000">
                  <a:solidFill>
                    <a:schemeClr val="folHlink"/>
                  </a:solidFill>
                  <a:latin typeface="Arial" panose="020B0604020202020204" pitchFamily="34" charset="0"/>
                </a:rPr>
                <a:t>o o o</a:t>
              </a:r>
              <a:endParaRPr lang="en-US" altLang="en-US" sz="3600" b="1">
                <a:solidFill>
                  <a:schemeClr val="folHlink"/>
                </a:solidFill>
                <a:latin typeface="Univers" pitchFamily="34" charset="0"/>
              </a:endParaRPr>
            </a:p>
          </p:txBody>
        </p:sp>
        <p:sp>
          <p:nvSpPr>
            <p:cNvPr id="31876" name="Rectangle 24"/>
            <p:cNvSpPr>
              <a:spLocks noChangeArrowheads="1"/>
            </p:cNvSpPr>
            <p:nvPr/>
          </p:nvSpPr>
          <p:spPr bwMode="auto">
            <a:xfrm>
              <a:off x="1357" y="3331"/>
              <a:ext cx="176" cy="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r>
                <a:rPr lang="en-US" altLang="en-US" sz="1000">
                  <a:solidFill>
                    <a:schemeClr val="folHlink"/>
                  </a:solidFill>
                  <a:latin typeface="Arial" panose="020B0604020202020204" pitchFamily="34" charset="0"/>
                </a:rPr>
                <a:t> o   o</a:t>
              </a:r>
              <a:endParaRPr lang="en-US" altLang="en-US" sz="3600" b="1">
                <a:solidFill>
                  <a:schemeClr val="folHlink"/>
                </a:solidFill>
                <a:latin typeface="Univers" pitchFamily="34" charset="0"/>
              </a:endParaRPr>
            </a:p>
          </p:txBody>
        </p:sp>
        <p:sp>
          <p:nvSpPr>
            <p:cNvPr id="31877" name="Rectangle 25"/>
            <p:cNvSpPr>
              <a:spLocks noChangeArrowheads="1"/>
            </p:cNvSpPr>
            <p:nvPr/>
          </p:nvSpPr>
          <p:spPr bwMode="auto">
            <a:xfrm>
              <a:off x="1315" y="3431"/>
              <a:ext cx="218" cy="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r>
                <a:rPr lang="en-US" altLang="en-US" sz="1000">
                  <a:solidFill>
                    <a:schemeClr val="folHlink"/>
                  </a:solidFill>
                  <a:latin typeface="Arial" panose="020B0604020202020204" pitchFamily="34" charset="0"/>
                </a:rPr>
                <a:t>  - - - -</a:t>
              </a:r>
              <a:endParaRPr lang="en-US" altLang="en-US" sz="3600" b="1">
                <a:solidFill>
                  <a:schemeClr val="folHlink"/>
                </a:solidFill>
                <a:latin typeface="Univers" pitchFamily="34" charset="0"/>
              </a:endParaRPr>
            </a:p>
          </p:txBody>
        </p:sp>
        <p:sp>
          <p:nvSpPr>
            <p:cNvPr id="31878" name="Line 26"/>
            <p:cNvSpPr>
              <a:spLocks noChangeShapeType="1"/>
            </p:cNvSpPr>
            <p:nvPr/>
          </p:nvSpPr>
          <p:spPr bwMode="auto">
            <a:xfrm>
              <a:off x="796" y="2432"/>
              <a:ext cx="491" cy="1"/>
            </a:xfrm>
            <a:prstGeom prst="line">
              <a:avLst/>
            </a:prstGeom>
            <a:noFill/>
            <a:ln w="19050">
              <a:solidFill>
                <a:schemeClr val="folHlink"/>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79" name="Rectangle 28"/>
            <p:cNvSpPr>
              <a:spLocks noChangeArrowheads="1"/>
            </p:cNvSpPr>
            <p:nvPr/>
          </p:nvSpPr>
          <p:spPr bwMode="auto">
            <a:xfrm>
              <a:off x="1278" y="2005"/>
              <a:ext cx="9" cy="436"/>
            </a:xfrm>
            <a:prstGeom prst="rect">
              <a:avLst/>
            </a:prstGeom>
            <a:solidFill>
              <a:srgbClr val="FAF404"/>
            </a:solidFill>
            <a:ln w="9525">
              <a:solidFill>
                <a:schemeClr val="folHlink"/>
              </a:solidFill>
              <a:miter lim="800000"/>
              <a:headEnd/>
              <a:tailEnd/>
            </a:ln>
          </p:spPr>
          <p:txBody>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en-US" altLang="en-US"/>
            </a:p>
          </p:txBody>
        </p:sp>
        <p:sp>
          <p:nvSpPr>
            <p:cNvPr id="31880" name="Line 29"/>
            <p:cNvSpPr>
              <a:spLocks noChangeShapeType="1"/>
            </p:cNvSpPr>
            <p:nvPr/>
          </p:nvSpPr>
          <p:spPr bwMode="auto">
            <a:xfrm>
              <a:off x="796" y="2547"/>
              <a:ext cx="491" cy="1"/>
            </a:xfrm>
            <a:prstGeom prst="line">
              <a:avLst/>
            </a:prstGeom>
            <a:noFill/>
            <a:ln w="19050">
              <a:solidFill>
                <a:schemeClr val="folHlink"/>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81" name="Rectangle 31"/>
            <p:cNvSpPr>
              <a:spLocks noChangeArrowheads="1"/>
            </p:cNvSpPr>
            <p:nvPr/>
          </p:nvSpPr>
          <p:spPr bwMode="auto">
            <a:xfrm>
              <a:off x="4301" y="2014"/>
              <a:ext cx="9" cy="427"/>
            </a:xfrm>
            <a:prstGeom prst="rect">
              <a:avLst/>
            </a:prstGeom>
            <a:solidFill>
              <a:srgbClr val="FAF404"/>
            </a:solidFill>
            <a:ln w="9525">
              <a:solidFill>
                <a:schemeClr val="folHlink"/>
              </a:solidFill>
              <a:miter lim="800000"/>
              <a:headEnd/>
              <a:tailEnd/>
            </a:ln>
          </p:spPr>
          <p:txBody>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en-US" altLang="en-US"/>
            </a:p>
          </p:txBody>
        </p:sp>
        <p:sp>
          <p:nvSpPr>
            <p:cNvPr id="31882" name="Rectangle 33"/>
            <p:cNvSpPr>
              <a:spLocks noChangeArrowheads="1"/>
            </p:cNvSpPr>
            <p:nvPr/>
          </p:nvSpPr>
          <p:spPr bwMode="auto">
            <a:xfrm>
              <a:off x="1278" y="2555"/>
              <a:ext cx="9" cy="1103"/>
            </a:xfrm>
            <a:prstGeom prst="rect">
              <a:avLst/>
            </a:prstGeom>
            <a:solidFill>
              <a:srgbClr val="FAF404"/>
            </a:solidFill>
            <a:ln w="9525">
              <a:solidFill>
                <a:schemeClr val="folHlink"/>
              </a:solidFill>
              <a:miter lim="800000"/>
              <a:headEnd/>
              <a:tailEnd/>
            </a:ln>
          </p:spPr>
          <p:txBody>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en-US" altLang="en-US"/>
            </a:p>
          </p:txBody>
        </p:sp>
        <p:sp>
          <p:nvSpPr>
            <p:cNvPr id="31883" name="Line 34"/>
            <p:cNvSpPr>
              <a:spLocks noChangeShapeType="1"/>
            </p:cNvSpPr>
            <p:nvPr/>
          </p:nvSpPr>
          <p:spPr bwMode="auto">
            <a:xfrm>
              <a:off x="4301" y="2547"/>
              <a:ext cx="1" cy="1111"/>
            </a:xfrm>
            <a:prstGeom prst="line">
              <a:avLst/>
            </a:prstGeom>
            <a:noFill/>
            <a:ln w="19050">
              <a:solidFill>
                <a:schemeClr val="folHlink"/>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84" name="Line 36"/>
            <p:cNvSpPr>
              <a:spLocks noChangeShapeType="1"/>
            </p:cNvSpPr>
            <p:nvPr/>
          </p:nvSpPr>
          <p:spPr bwMode="auto">
            <a:xfrm>
              <a:off x="2494" y="2437"/>
              <a:ext cx="1" cy="1221"/>
            </a:xfrm>
            <a:prstGeom prst="line">
              <a:avLst/>
            </a:prstGeom>
            <a:noFill/>
            <a:ln w="19050">
              <a:solidFill>
                <a:schemeClr val="folHlink"/>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85" name="Line 37"/>
            <p:cNvSpPr>
              <a:spLocks noChangeShapeType="1"/>
            </p:cNvSpPr>
            <p:nvPr/>
          </p:nvSpPr>
          <p:spPr bwMode="auto">
            <a:xfrm>
              <a:off x="3102" y="2437"/>
              <a:ext cx="2" cy="1221"/>
            </a:xfrm>
            <a:prstGeom prst="line">
              <a:avLst/>
            </a:prstGeom>
            <a:noFill/>
            <a:ln w="19050">
              <a:solidFill>
                <a:schemeClr val="folHlink"/>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86" name="Line 38"/>
            <p:cNvSpPr>
              <a:spLocks noChangeShapeType="1"/>
            </p:cNvSpPr>
            <p:nvPr/>
          </p:nvSpPr>
          <p:spPr bwMode="auto">
            <a:xfrm>
              <a:off x="3709" y="2437"/>
              <a:ext cx="1" cy="1221"/>
            </a:xfrm>
            <a:prstGeom prst="line">
              <a:avLst/>
            </a:prstGeom>
            <a:noFill/>
            <a:ln w="19050">
              <a:solidFill>
                <a:schemeClr val="folHlink"/>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87" name="Line 39"/>
            <p:cNvSpPr>
              <a:spLocks noChangeShapeType="1"/>
            </p:cNvSpPr>
            <p:nvPr/>
          </p:nvSpPr>
          <p:spPr bwMode="auto">
            <a:xfrm>
              <a:off x="1287" y="2243"/>
              <a:ext cx="2989" cy="14"/>
            </a:xfrm>
            <a:prstGeom prst="line">
              <a:avLst/>
            </a:prstGeom>
            <a:noFill/>
            <a:ln w="19050">
              <a:solidFill>
                <a:schemeClr val="folHlink"/>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88" name="Line 40"/>
            <p:cNvSpPr>
              <a:spLocks noChangeShapeType="1"/>
            </p:cNvSpPr>
            <p:nvPr/>
          </p:nvSpPr>
          <p:spPr bwMode="auto">
            <a:xfrm>
              <a:off x="4310" y="2432"/>
              <a:ext cx="388" cy="1"/>
            </a:xfrm>
            <a:prstGeom prst="line">
              <a:avLst/>
            </a:prstGeom>
            <a:noFill/>
            <a:ln w="19050">
              <a:solidFill>
                <a:schemeClr val="folHlink"/>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89" name="Line 41"/>
            <p:cNvSpPr>
              <a:spLocks noChangeShapeType="1"/>
            </p:cNvSpPr>
            <p:nvPr/>
          </p:nvSpPr>
          <p:spPr bwMode="auto">
            <a:xfrm>
              <a:off x="4310" y="2547"/>
              <a:ext cx="388" cy="1"/>
            </a:xfrm>
            <a:prstGeom prst="line">
              <a:avLst/>
            </a:prstGeom>
            <a:noFill/>
            <a:ln w="19050">
              <a:solidFill>
                <a:schemeClr val="folHlink"/>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90" name="Line 42"/>
            <p:cNvSpPr>
              <a:spLocks noChangeShapeType="1"/>
            </p:cNvSpPr>
            <p:nvPr/>
          </p:nvSpPr>
          <p:spPr bwMode="auto">
            <a:xfrm flipV="1">
              <a:off x="1294" y="2011"/>
              <a:ext cx="3017" cy="8"/>
            </a:xfrm>
            <a:prstGeom prst="line">
              <a:avLst/>
            </a:prstGeom>
            <a:noFill/>
            <a:ln w="19050">
              <a:solidFill>
                <a:schemeClr val="folHlink"/>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91" name="Line 43"/>
            <p:cNvSpPr>
              <a:spLocks noChangeShapeType="1"/>
            </p:cNvSpPr>
            <p:nvPr/>
          </p:nvSpPr>
          <p:spPr bwMode="auto">
            <a:xfrm>
              <a:off x="1617" y="2056"/>
              <a:ext cx="1" cy="1357"/>
            </a:xfrm>
            <a:prstGeom prst="line">
              <a:avLst/>
            </a:prstGeom>
            <a:noFill/>
            <a:ln w="19050">
              <a:solidFill>
                <a:schemeClr val="folHlink"/>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92" name="Line 44"/>
            <p:cNvSpPr>
              <a:spLocks noChangeShapeType="1"/>
            </p:cNvSpPr>
            <p:nvPr/>
          </p:nvSpPr>
          <p:spPr bwMode="auto">
            <a:xfrm>
              <a:off x="2205" y="2056"/>
              <a:ext cx="1" cy="1357"/>
            </a:xfrm>
            <a:prstGeom prst="line">
              <a:avLst/>
            </a:prstGeom>
            <a:noFill/>
            <a:ln w="19050">
              <a:solidFill>
                <a:schemeClr val="folHlink"/>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93" name="Line 45"/>
            <p:cNvSpPr>
              <a:spLocks noChangeShapeType="1"/>
            </p:cNvSpPr>
            <p:nvPr/>
          </p:nvSpPr>
          <p:spPr bwMode="auto">
            <a:xfrm>
              <a:off x="2799" y="2049"/>
              <a:ext cx="1" cy="1357"/>
            </a:xfrm>
            <a:prstGeom prst="line">
              <a:avLst/>
            </a:prstGeom>
            <a:noFill/>
            <a:ln w="19050">
              <a:solidFill>
                <a:schemeClr val="folHlink"/>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94" name="Line 46"/>
            <p:cNvSpPr>
              <a:spLocks noChangeShapeType="1"/>
            </p:cNvSpPr>
            <p:nvPr/>
          </p:nvSpPr>
          <p:spPr bwMode="auto">
            <a:xfrm>
              <a:off x="3408" y="2045"/>
              <a:ext cx="1" cy="1351"/>
            </a:xfrm>
            <a:prstGeom prst="line">
              <a:avLst/>
            </a:prstGeom>
            <a:noFill/>
            <a:ln w="19050">
              <a:solidFill>
                <a:schemeClr val="folHlink"/>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95" name="Line 47"/>
            <p:cNvSpPr>
              <a:spLocks noChangeShapeType="1"/>
            </p:cNvSpPr>
            <p:nvPr/>
          </p:nvSpPr>
          <p:spPr bwMode="auto">
            <a:xfrm>
              <a:off x="4017" y="2045"/>
              <a:ext cx="1" cy="1351"/>
            </a:xfrm>
            <a:prstGeom prst="line">
              <a:avLst/>
            </a:prstGeom>
            <a:noFill/>
            <a:ln w="19050">
              <a:solidFill>
                <a:schemeClr val="folHlink"/>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96" name="Line 48"/>
            <p:cNvSpPr>
              <a:spLocks noChangeShapeType="1"/>
            </p:cNvSpPr>
            <p:nvPr/>
          </p:nvSpPr>
          <p:spPr bwMode="auto">
            <a:xfrm>
              <a:off x="1913" y="2430"/>
              <a:ext cx="1" cy="1221"/>
            </a:xfrm>
            <a:prstGeom prst="line">
              <a:avLst/>
            </a:prstGeom>
            <a:noFill/>
            <a:ln w="19050">
              <a:solidFill>
                <a:schemeClr val="folHlink"/>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97" name="Line 51"/>
            <p:cNvSpPr>
              <a:spLocks noChangeShapeType="1"/>
            </p:cNvSpPr>
            <p:nvPr/>
          </p:nvSpPr>
          <p:spPr bwMode="auto">
            <a:xfrm flipH="1" flipV="1">
              <a:off x="1180" y="1318"/>
              <a:ext cx="3" cy="1091"/>
            </a:xfrm>
            <a:prstGeom prst="line">
              <a:avLst/>
            </a:prstGeom>
            <a:noFill/>
            <a:ln w="28575" cap="sq">
              <a:solidFill>
                <a:schemeClr val="folHlink"/>
              </a:solidFill>
              <a:round/>
              <a:headEnd type="triangle" w="med" len="med"/>
              <a:tailEnd/>
            </a:ln>
            <a:extLst>
              <a:ext uri="{909E8E84-426E-40DD-AFC4-6F175D3DCCD1}">
                <a14:hiddenFill xmlns:a14="http://schemas.microsoft.com/office/drawing/2010/main">
                  <a:noFill/>
                </a14:hiddenFill>
              </a:ext>
            </a:extLst>
          </p:spPr>
          <p:txBody>
            <a:bodyPr wrap="none" anchor="ctr"/>
            <a:lstStyle/>
            <a:p>
              <a:endParaRPr lang="en-US"/>
            </a:p>
          </p:txBody>
        </p:sp>
        <p:sp>
          <p:nvSpPr>
            <p:cNvPr id="31898" name="Line 52"/>
            <p:cNvSpPr>
              <a:spLocks noChangeShapeType="1"/>
            </p:cNvSpPr>
            <p:nvPr/>
          </p:nvSpPr>
          <p:spPr bwMode="auto">
            <a:xfrm>
              <a:off x="1526" y="1414"/>
              <a:ext cx="397" cy="0"/>
            </a:xfrm>
            <a:prstGeom prst="line">
              <a:avLst/>
            </a:prstGeom>
            <a:noFill/>
            <a:ln w="2857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nvGrpSpPr>
            <p:cNvPr id="31899" name="Group 53"/>
            <p:cNvGrpSpPr>
              <a:grpSpLocks/>
            </p:cNvGrpSpPr>
            <p:nvPr/>
          </p:nvGrpSpPr>
          <p:grpSpPr bwMode="auto">
            <a:xfrm flipH="1">
              <a:off x="1165" y="1314"/>
              <a:ext cx="486" cy="212"/>
              <a:chOff x="1219" y="3257"/>
              <a:chExt cx="430" cy="212"/>
            </a:xfrm>
          </p:grpSpPr>
          <p:sp>
            <p:nvSpPr>
              <p:cNvPr id="31904" name="Freeform 54"/>
              <p:cNvSpPr>
                <a:spLocks/>
              </p:cNvSpPr>
              <p:nvPr/>
            </p:nvSpPr>
            <p:spPr bwMode="auto">
              <a:xfrm>
                <a:off x="1219" y="3259"/>
                <a:ext cx="210" cy="210"/>
              </a:xfrm>
              <a:custGeom>
                <a:avLst/>
                <a:gdLst>
                  <a:gd name="T0" fmla="*/ 209 w 210"/>
                  <a:gd name="T1" fmla="*/ 105 h 210"/>
                  <a:gd name="T2" fmla="*/ 208 w 210"/>
                  <a:gd name="T3" fmla="*/ 90 h 210"/>
                  <a:gd name="T4" fmla="*/ 206 w 210"/>
                  <a:gd name="T5" fmla="*/ 77 h 210"/>
                  <a:gd name="T6" fmla="*/ 199 w 210"/>
                  <a:gd name="T7" fmla="*/ 63 h 210"/>
                  <a:gd name="T8" fmla="*/ 193 w 210"/>
                  <a:gd name="T9" fmla="*/ 49 h 210"/>
                  <a:gd name="T10" fmla="*/ 184 w 210"/>
                  <a:gd name="T11" fmla="*/ 38 h 210"/>
                  <a:gd name="T12" fmla="*/ 175 w 210"/>
                  <a:gd name="T13" fmla="*/ 27 h 210"/>
                  <a:gd name="T14" fmla="*/ 164 w 210"/>
                  <a:gd name="T15" fmla="*/ 19 h 210"/>
                  <a:gd name="T16" fmla="*/ 151 w 210"/>
                  <a:gd name="T17" fmla="*/ 11 h 210"/>
                  <a:gd name="T18" fmla="*/ 137 w 210"/>
                  <a:gd name="T19" fmla="*/ 6 h 210"/>
                  <a:gd name="T20" fmla="*/ 123 w 210"/>
                  <a:gd name="T21" fmla="*/ 2 h 210"/>
                  <a:gd name="T22" fmla="*/ 109 w 210"/>
                  <a:gd name="T23" fmla="*/ 0 h 210"/>
                  <a:gd name="T24" fmla="*/ 95 w 210"/>
                  <a:gd name="T25" fmla="*/ 0 h 210"/>
                  <a:gd name="T26" fmla="*/ 80 w 210"/>
                  <a:gd name="T27" fmla="*/ 3 h 210"/>
                  <a:gd name="T28" fmla="*/ 66 w 210"/>
                  <a:gd name="T29" fmla="*/ 8 h 210"/>
                  <a:gd name="T30" fmla="*/ 54 w 210"/>
                  <a:gd name="T31" fmla="*/ 14 h 210"/>
                  <a:gd name="T32" fmla="*/ 41 w 210"/>
                  <a:gd name="T33" fmla="*/ 22 h 210"/>
                  <a:gd name="T34" fmla="*/ 31 w 210"/>
                  <a:gd name="T35" fmla="*/ 31 h 210"/>
                  <a:gd name="T36" fmla="*/ 21 w 210"/>
                  <a:gd name="T37" fmla="*/ 42 h 210"/>
                  <a:gd name="T38" fmla="*/ 13 w 210"/>
                  <a:gd name="T39" fmla="*/ 55 h 210"/>
                  <a:gd name="T40" fmla="*/ 7 w 210"/>
                  <a:gd name="T41" fmla="*/ 68 h 210"/>
                  <a:gd name="T42" fmla="*/ 3 w 210"/>
                  <a:gd name="T43" fmla="*/ 82 h 210"/>
                  <a:gd name="T44" fmla="*/ 0 w 210"/>
                  <a:gd name="T45" fmla="*/ 96 h 210"/>
                  <a:gd name="T46" fmla="*/ 0 w 210"/>
                  <a:gd name="T47" fmla="*/ 112 h 210"/>
                  <a:gd name="T48" fmla="*/ 3 w 210"/>
                  <a:gd name="T49" fmla="*/ 124 h 210"/>
                  <a:gd name="T50" fmla="*/ 6 w 210"/>
                  <a:gd name="T51" fmla="*/ 140 h 210"/>
                  <a:gd name="T52" fmla="*/ 13 w 210"/>
                  <a:gd name="T53" fmla="*/ 152 h 210"/>
                  <a:gd name="T54" fmla="*/ 20 w 210"/>
                  <a:gd name="T55" fmla="*/ 165 h 210"/>
                  <a:gd name="T56" fmla="*/ 28 w 210"/>
                  <a:gd name="T57" fmla="*/ 178 h 210"/>
                  <a:gd name="T58" fmla="*/ 40 w 210"/>
                  <a:gd name="T59" fmla="*/ 187 h 210"/>
                  <a:gd name="T60" fmla="*/ 51 w 210"/>
                  <a:gd name="T61" fmla="*/ 195 h 210"/>
                  <a:gd name="T62" fmla="*/ 64 w 210"/>
                  <a:gd name="T63" fmla="*/ 201 h 210"/>
                  <a:gd name="T64" fmla="*/ 76 w 210"/>
                  <a:gd name="T65" fmla="*/ 206 h 210"/>
                  <a:gd name="T66" fmla="*/ 92 w 210"/>
                  <a:gd name="T67" fmla="*/ 207 h 210"/>
                  <a:gd name="T68" fmla="*/ 106 w 210"/>
                  <a:gd name="T69" fmla="*/ 209 h 210"/>
                  <a:gd name="T70" fmla="*/ 121 w 210"/>
                  <a:gd name="T71" fmla="*/ 207 h 210"/>
                  <a:gd name="T72" fmla="*/ 136 w 210"/>
                  <a:gd name="T73" fmla="*/ 204 h 210"/>
                  <a:gd name="T74" fmla="*/ 148 w 210"/>
                  <a:gd name="T75" fmla="*/ 200 h 210"/>
                  <a:gd name="T76" fmla="*/ 161 w 210"/>
                  <a:gd name="T77" fmla="*/ 193 h 210"/>
                  <a:gd name="T78" fmla="*/ 172 w 210"/>
                  <a:gd name="T79" fmla="*/ 184 h 210"/>
                  <a:gd name="T80" fmla="*/ 182 w 210"/>
                  <a:gd name="T81" fmla="*/ 174 h 210"/>
                  <a:gd name="T82" fmla="*/ 192 w 210"/>
                  <a:gd name="T83" fmla="*/ 162 h 210"/>
                  <a:gd name="T84" fmla="*/ 199 w 210"/>
                  <a:gd name="T85" fmla="*/ 149 h 210"/>
                  <a:gd name="T86" fmla="*/ 205 w 210"/>
                  <a:gd name="T87" fmla="*/ 137 h 210"/>
                  <a:gd name="T88" fmla="*/ 208 w 210"/>
                  <a:gd name="T89" fmla="*/ 121 h 210"/>
                  <a:gd name="T90" fmla="*/ 209 w 210"/>
                  <a:gd name="T91" fmla="*/ 108 h 210"/>
                  <a:gd name="T92" fmla="*/ 209 w 210"/>
                  <a:gd name="T93" fmla="*/ 105 h 210"/>
                  <a:gd name="T94" fmla="*/ 209 w 210"/>
                  <a:gd name="T95" fmla="*/ 105 h 21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10"/>
                  <a:gd name="T145" fmla="*/ 0 h 210"/>
                  <a:gd name="T146" fmla="*/ 210 w 210"/>
                  <a:gd name="T147" fmla="*/ 210 h 21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10" h="210">
                    <a:moveTo>
                      <a:pt x="209" y="105"/>
                    </a:moveTo>
                    <a:lnTo>
                      <a:pt x="208" y="90"/>
                    </a:lnTo>
                    <a:lnTo>
                      <a:pt x="206" y="77"/>
                    </a:lnTo>
                    <a:lnTo>
                      <a:pt x="199" y="63"/>
                    </a:lnTo>
                    <a:lnTo>
                      <a:pt x="193" y="49"/>
                    </a:lnTo>
                    <a:lnTo>
                      <a:pt x="184" y="38"/>
                    </a:lnTo>
                    <a:lnTo>
                      <a:pt x="175" y="27"/>
                    </a:lnTo>
                    <a:lnTo>
                      <a:pt x="164" y="19"/>
                    </a:lnTo>
                    <a:lnTo>
                      <a:pt x="151" y="11"/>
                    </a:lnTo>
                    <a:lnTo>
                      <a:pt x="137" y="6"/>
                    </a:lnTo>
                    <a:lnTo>
                      <a:pt x="123" y="2"/>
                    </a:lnTo>
                    <a:lnTo>
                      <a:pt x="109" y="0"/>
                    </a:lnTo>
                    <a:lnTo>
                      <a:pt x="95" y="0"/>
                    </a:lnTo>
                    <a:lnTo>
                      <a:pt x="80" y="3"/>
                    </a:lnTo>
                    <a:lnTo>
                      <a:pt x="66" y="8"/>
                    </a:lnTo>
                    <a:lnTo>
                      <a:pt x="54" y="14"/>
                    </a:lnTo>
                    <a:lnTo>
                      <a:pt x="41" y="22"/>
                    </a:lnTo>
                    <a:lnTo>
                      <a:pt x="31" y="31"/>
                    </a:lnTo>
                    <a:lnTo>
                      <a:pt x="21" y="42"/>
                    </a:lnTo>
                    <a:lnTo>
                      <a:pt x="13" y="55"/>
                    </a:lnTo>
                    <a:lnTo>
                      <a:pt x="7" y="68"/>
                    </a:lnTo>
                    <a:lnTo>
                      <a:pt x="3" y="82"/>
                    </a:lnTo>
                    <a:lnTo>
                      <a:pt x="0" y="96"/>
                    </a:lnTo>
                    <a:lnTo>
                      <a:pt x="0" y="112"/>
                    </a:lnTo>
                    <a:lnTo>
                      <a:pt x="3" y="124"/>
                    </a:lnTo>
                    <a:lnTo>
                      <a:pt x="6" y="140"/>
                    </a:lnTo>
                    <a:lnTo>
                      <a:pt x="13" y="152"/>
                    </a:lnTo>
                    <a:lnTo>
                      <a:pt x="20" y="165"/>
                    </a:lnTo>
                    <a:lnTo>
                      <a:pt x="28" y="178"/>
                    </a:lnTo>
                    <a:lnTo>
                      <a:pt x="40" y="187"/>
                    </a:lnTo>
                    <a:lnTo>
                      <a:pt x="51" y="195"/>
                    </a:lnTo>
                    <a:lnTo>
                      <a:pt x="64" y="201"/>
                    </a:lnTo>
                    <a:lnTo>
                      <a:pt x="76" y="206"/>
                    </a:lnTo>
                    <a:lnTo>
                      <a:pt x="92" y="207"/>
                    </a:lnTo>
                    <a:lnTo>
                      <a:pt x="106" y="209"/>
                    </a:lnTo>
                    <a:lnTo>
                      <a:pt x="121" y="207"/>
                    </a:lnTo>
                    <a:lnTo>
                      <a:pt x="136" y="204"/>
                    </a:lnTo>
                    <a:lnTo>
                      <a:pt x="148" y="200"/>
                    </a:lnTo>
                    <a:lnTo>
                      <a:pt x="161" y="193"/>
                    </a:lnTo>
                    <a:lnTo>
                      <a:pt x="172" y="184"/>
                    </a:lnTo>
                    <a:lnTo>
                      <a:pt x="182" y="174"/>
                    </a:lnTo>
                    <a:lnTo>
                      <a:pt x="192" y="162"/>
                    </a:lnTo>
                    <a:lnTo>
                      <a:pt x="199" y="149"/>
                    </a:lnTo>
                    <a:lnTo>
                      <a:pt x="205" y="137"/>
                    </a:lnTo>
                    <a:lnTo>
                      <a:pt x="208" y="121"/>
                    </a:lnTo>
                    <a:lnTo>
                      <a:pt x="209" y="108"/>
                    </a:lnTo>
                    <a:lnTo>
                      <a:pt x="209" y="105"/>
                    </a:lnTo>
                  </a:path>
                </a:pathLst>
              </a:custGeom>
              <a:solidFill>
                <a:srgbClr val="FF0000"/>
              </a:solidFill>
              <a:ln w="28575" cap="rnd">
                <a:solidFill>
                  <a:schemeClr val="folHlink"/>
                </a:solidFill>
                <a:round/>
                <a:headEnd/>
                <a:tailEnd/>
              </a:ln>
            </p:spPr>
            <p:txBody>
              <a:bodyPr/>
              <a:lstStyle/>
              <a:p>
                <a:endParaRPr lang="en-US"/>
              </a:p>
            </p:txBody>
          </p:sp>
          <p:sp>
            <p:nvSpPr>
              <p:cNvPr id="31905" name="Line 55"/>
              <p:cNvSpPr>
                <a:spLocks noChangeShapeType="1"/>
              </p:cNvSpPr>
              <p:nvPr/>
            </p:nvSpPr>
            <p:spPr bwMode="auto">
              <a:xfrm>
                <a:off x="1327" y="3257"/>
                <a:ext cx="322" cy="0"/>
              </a:xfrm>
              <a:prstGeom prst="line">
                <a:avLst/>
              </a:prstGeom>
              <a:noFill/>
              <a:ln w="28575">
                <a:solidFill>
                  <a:schemeClr val="folHlink"/>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grpSp>
        <p:sp>
          <p:nvSpPr>
            <p:cNvPr id="31900" name="Text Box 56"/>
            <p:cNvSpPr txBox="1">
              <a:spLocks noChangeArrowheads="1"/>
            </p:cNvSpPr>
            <p:nvPr/>
          </p:nvSpPr>
          <p:spPr bwMode="auto">
            <a:xfrm>
              <a:off x="1939" y="1267"/>
              <a:ext cx="2269" cy="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spcBef>
                  <a:spcPct val="50000"/>
                </a:spcBef>
              </a:pPr>
              <a:r>
                <a:rPr lang="en-US" altLang="en-US">
                  <a:solidFill>
                    <a:schemeClr val="folHlink"/>
                  </a:solidFill>
                  <a:latin typeface="Univers" pitchFamily="34" charset="0"/>
                </a:rPr>
                <a:t>Tracer, e.g., 1 mg/L dose</a:t>
              </a:r>
            </a:p>
          </p:txBody>
        </p:sp>
        <p:sp>
          <p:nvSpPr>
            <p:cNvPr id="31901" name="Line 58"/>
            <p:cNvSpPr>
              <a:spLocks noChangeShapeType="1"/>
            </p:cNvSpPr>
            <p:nvPr/>
          </p:nvSpPr>
          <p:spPr bwMode="auto">
            <a:xfrm>
              <a:off x="4591" y="2559"/>
              <a:ext cx="0" cy="520"/>
            </a:xfrm>
            <a:prstGeom prst="line">
              <a:avLst/>
            </a:prstGeom>
            <a:noFill/>
            <a:ln w="28575" cap="sq">
              <a:solidFill>
                <a:schemeClr val="folHlink"/>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31902" name="Text Box 59"/>
            <p:cNvSpPr txBox="1">
              <a:spLocks noChangeArrowheads="1"/>
            </p:cNvSpPr>
            <p:nvPr/>
          </p:nvSpPr>
          <p:spPr bwMode="auto">
            <a:xfrm>
              <a:off x="4347" y="3129"/>
              <a:ext cx="1103" cy="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spcBef>
                  <a:spcPct val="50000"/>
                </a:spcBef>
              </a:pPr>
              <a:r>
                <a:rPr lang="en-US" altLang="en-US">
                  <a:solidFill>
                    <a:schemeClr val="folHlink"/>
                  </a:solidFill>
                  <a:latin typeface="Univers" pitchFamily="34" charset="0"/>
                </a:rPr>
                <a:t>Samples</a:t>
              </a:r>
            </a:p>
          </p:txBody>
        </p:sp>
        <p:sp>
          <p:nvSpPr>
            <p:cNvPr id="31903" name="Line 60"/>
            <p:cNvSpPr>
              <a:spLocks noChangeShapeType="1"/>
            </p:cNvSpPr>
            <p:nvPr/>
          </p:nvSpPr>
          <p:spPr bwMode="auto">
            <a:xfrm flipV="1">
              <a:off x="1294" y="3655"/>
              <a:ext cx="3017" cy="8"/>
            </a:xfrm>
            <a:prstGeom prst="line">
              <a:avLst/>
            </a:prstGeom>
            <a:noFill/>
            <a:ln w="19050">
              <a:solidFill>
                <a:schemeClr val="folHlink"/>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31748" name="Freeform 63"/>
          <p:cNvSpPr>
            <a:spLocks/>
          </p:cNvSpPr>
          <p:nvPr/>
        </p:nvSpPr>
        <p:spPr bwMode="auto">
          <a:xfrm>
            <a:off x="1535906" y="3394075"/>
            <a:ext cx="6611938" cy="2317750"/>
          </a:xfrm>
          <a:custGeom>
            <a:avLst/>
            <a:gdLst>
              <a:gd name="T0" fmla="*/ 0 w 4170"/>
              <a:gd name="T1" fmla="*/ 0 h 2222"/>
              <a:gd name="T2" fmla="*/ 2147483647 w 4170"/>
              <a:gd name="T3" fmla="*/ 0 h 2222"/>
              <a:gd name="T4" fmla="*/ 2147483647 w 4170"/>
              <a:gd name="T5" fmla="*/ 2147483647 h 2222"/>
              <a:gd name="T6" fmla="*/ 0 w 4170"/>
              <a:gd name="T7" fmla="*/ 2147483647 h 2222"/>
              <a:gd name="T8" fmla="*/ 0 w 4170"/>
              <a:gd name="T9" fmla="*/ 0 h 2222"/>
              <a:gd name="T10" fmla="*/ 0 60000 65536"/>
              <a:gd name="T11" fmla="*/ 0 60000 65536"/>
              <a:gd name="T12" fmla="*/ 0 60000 65536"/>
              <a:gd name="T13" fmla="*/ 0 60000 65536"/>
              <a:gd name="T14" fmla="*/ 0 60000 65536"/>
              <a:gd name="T15" fmla="*/ 0 w 4170"/>
              <a:gd name="T16" fmla="*/ 0 h 2222"/>
              <a:gd name="T17" fmla="*/ 4170 w 4170"/>
              <a:gd name="T18" fmla="*/ 2222 h 2222"/>
            </a:gdLst>
            <a:ahLst/>
            <a:cxnLst>
              <a:cxn ang="T10">
                <a:pos x="T0" y="T1"/>
              </a:cxn>
              <a:cxn ang="T11">
                <a:pos x="T2" y="T3"/>
              </a:cxn>
              <a:cxn ang="T12">
                <a:pos x="T4" y="T5"/>
              </a:cxn>
              <a:cxn ang="T13">
                <a:pos x="T6" y="T7"/>
              </a:cxn>
              <a:cxn ang="T14">
                <a:pos x="T8" y="T9"/>
              </a:cxn>
            </a:cxnLst>
            <a:rect l="T15" t="T16" r="T17" b="T18"/>
            <a:pathLst>
              <a:path w="4170" h="2222">
                <a:moveTo>
                  <a:pt x="0" y="0"/>
                </a:moveTo>
                <a:lnTo>
                  <a:pt x="4169" y="0"/>
                </a:lnTo>
                <a:lnTo>
                  <a:pt x="4169" y="2221"/>
                </a:lnTo>
                <a:lnTo>
                  <a:pt x="0" y="2221"/>
                </a:lnTo>
                <a:lnTo>
                  <a:pt x="0" y="0"/>
                </a:lnTo>
              </a:path>
            </a:pathLst>
          </a:custGeom>
          <a:noFill/>
          <a:ln w="12700" cap="rnd">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1749" name="Line 64"/>
          <p:cNvSpPr>
            <a:spLocks noChangeShapeType="1"/>
          </p:cNvSpPr>
          <p:nvPr/>
        </p:nvSpPr>
        <p:spPr bwMode="auto">
          <a:xfrm>
            <a:off x="1542256" y="3394075"/>
            <a:ext cx="6615113"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1750" name="Line 65"/>
          <p:cNvSpPr>
            <a:spLocks noChangeShapeType="1"/>
          </p:cNvSpPr>
          <p:nvPr/>
        </p:nvSpPr>
        <p:spPr bwMode="auto">
          <a:xfrm flipV="1">
            <a:off x="2291556" y="5684838"/>
            <a:ext cx="0" cy="36512"/>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1751" name="Freeform 66"/>
          <p:cNvSpPr>
            <a:spLocks/>
          </p:cNvSpPr>
          <p:nvPr/>
        </p:nvSpPr>
        <p:spPr bwMode="auto">
          <a:xfrm>
            <a:off x="1535906" y="3394075"/>
            <a:ext cx="6630988" cy="2324100"/>
          </a:xfrm>
          <a:custGeom>
            <a:avLst/>
            <a:gdLst>
              <a:gd name="T0" fmla="*/ 2147483647 w 4177"/>
              <a:gd name="T1" fmla="*/ 2147483647 h 2227"/>
              <a:gd name="T2" fmla="*/ 2147483647 w 4177"/>
              <a:gd name="T3" fmla="*/ 2147483647 h 2227"/>
              <a:gd name="T4" fmla="*/ 2147483647 w 4177"/>
              <a:gd name="T5" fmla="*/ 2147483647 h 2227"/>
              <a:gd name="T6" fmla="*/ 2147483647 w 4177"/>
              <a:gd name="T7" fmla="*/ 2147483647 h 2227"/>
              <a:gd name="T8" fmla="*/ 2147483647 w 4177"/>
              <a:gd name="T9" fmla="*/ 2147483647 h 2227"/>
              <a:gd name="T10" fmla="*/ 2147483647 w 4177"/>
              <a:gd name="T11" fmla="*/ 2147483647 h 2227"/>
              <a:gd name="T12" fmla="*/ 2147483647 w 4177"/>
              <a:gd name="T13" fmla="*/ 2147483647 h 2227"/>
              <a:gd name="T14" fmla="*/ 2147483647 w 4177"/>
              <a:gd name="T15" fmla="*/ 2147483647 h 2227"/>
              <a:gd name="T16" fmla="*/ 2147483647 w 4177"/>
              <a:gd name="T17" fmla="*/ 2147483647 h 2227"/>
              <a:gd name="T18" fmla="*/ 2147483647 w 4177"/>
              <a:gd name="T19" fmla="*/ 2147483647 h 2227"/>
              <a:gd name="T20" fmla="*/ 2147483647 w 4177"/>
              <a:gd name="T21" fmla="*/ 2147483647 h 2227"/>
              <a:gd name="T22" fmla="*/ 2147483647 w 4177"/>
              <a:gd name="T23" fmla="*/ 2147483647 h 2227"/>
              <a:gd name="T24" fmla="*/ 2147483647 w 4177"/>
              <a:gd name="T25" fmla="*/ 2147483647 h 2227"/>
              <a:gd name="T26" fmla="*/ 2147483647 w 4177"/>
              <a:gd name="T27" fmla="*/ 2147483647 h 2227"/>
              <a:gd name="T28" fmla="*/ 2147483647 w 4177"/>
              <a:gd name="T29" fmla="*/ 2147483647 h 2227"/>
              <a:gd name="T30" fmla="*/ 2147483647 w 4177"/>
              <a:gd name="T31" fmla="*/ 2147483647 h 2227"/>
              <a:gd name="T32" fmla="*/ 2147483647 w 4177"/>
              <a:gd name="T33" fmla="*/ 2147483647 h 2227"/>
              <a:gd name="T34" fmla="*/ 2147483647 w 4177"/>
              <a:gd name="T35" fmla="*/ 2147483647 h 2227"/>
              <a:gd name="T36" fmla="*/ 2147483647 w 4177"/>
              <a:gd name="T37" fmla="*/ 2147483647 h 2227"/>
              <a:gd name="T38" fmla="*/ 2147483647 w 4177"/>
              <a:gd name="T39" fmla="*/ 2147483647 h 2227"/>
              <a:gd name="T40" fmla="*/ 2147483647 w 4177"/>
              <a:gd name="T41" fmla="*/ 2147483647 h 2227"/>
              <a:gd name="T42" fmla="*/ 2147483647 w 4177"/>
              <a:gd name="T43" fmla="*/ 2147483647 h 2227"/>
              <a:gd name="T44" fmla="*/ 2147483647 w 4177"/>
              <a:gd name="T45" fmla="*/ 2147483647 h 2227"/>
              <a:gd name="T46" fmla="*/ 2147483647 w 4177"/>
              <a:gd name="T47" fmla="*/ 2147483647 h 2227"/>
              <a:gd name="T48" fmla="*/ 2147483647 w 4177"/>
              <a:gd name="T49" fmla="*/ 2147483647 h 2227"/>
              <a:gd name="T50" fmla="*/ 2147483647 w 4177"/>
              <a:gd name="T51" fmla="*/ 2147483647 h 2227"/>
              <a:gd name="T52" fmla="*/ 2147483647 w 4177"/>
              <a:gd name="T53" fmla="*/ 2147483647 h 2227"/>
              <a:gd name="T54" fmla="*/ 2147483647 w 4177"/>
              <a:gd name="T55" fmla="*/ 2147483647 h 2227"/>
              <a:gd name="T56" fmla="*/ 2147483647 w 4177"/>
              <a:gd name="T57" fmla="*/ 2147483647 h 2227"/>
              <a:gd name="T58" fmla="*/ 2147483647 w 4177"/>
              <a:gd name="T59" fmla="*/ 2147483647 h 2227"/>
              <a:gd name="T60" fmla="*/ 2147483647 w 4177"/>
              <a:gd name="T61" fmla="*/ 2147483647 h 2227"/>
              <a:gd name="T62" fmla="*/ 2147483647 w 4177"/>
              <a:gd name="T63" fmla="*/ 2147483647 h 2227"/>
              <a:gd name="T64" fmla="*/ 2147483647 w 4177"/>
              <a:gd name="T65" fmla="*/ 2147483647 h 2227"/>
              <a:gd name="T66" fmla="*/ 2147483647 w 4177"/>
              <a:gd name="T67" fmla="*/ 2147483647 h 2227"/>
              <a:gd name="T68" fmla="*/ 2147483647 w 4177"/>
              <a:gd name="T69" fmla="*/ 2147483647 h 2227"/>
              <a:gd name="T70" fmla="*/ 2147483647 w 4177"/>
              <a:gd name="T71" fmla="*/ 0 h 2227"/>
              <a:gd name="T72" fmla="*/ 2147483647 w 4177"/>
              <a:gd name="T73" fmla="*/ 0 h 2227"/>
              <a:gd name="T74" fmla="*/ 2147483647 w 4177"/>
              <a:gd name="T75" fmla="*/ 0 h 2227"/>
              <a:gd name="T76" fmla="*/ 2147483647 w 4177"/>
              <a:gd name="T77" fmla="*/ 0 h 2227"/>
              <a:gd name="T78" fmla="*/ 2147483647 w 4177"/>
              <a:gd name="T79" fmla="*/ 0 h 2227"/>
              <a:gd name="T80" fmla="*/ 2147483647 w 4177"/>
              <a:gd name="T81" fmla="*/ 0 h 2227"/>
              <a:gd name="T82" fmla="*/ 2147483647 w 4177"/>
              <a:gd name="T83" fmla="*/ 0 h 2227"/>
              <a:gd name="T84" fmla="*/ 2147483647 w 4177"/>
              <a:gd name="T85" fmla="*/ 0 h 2227"/>
              <a:gd name="T86" fmla="*/ 2147483647 w 4177"/>
              <a:gd name="T87" fmla="*/ 0 h 222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177"/>
              <a:gd name="T133" fmla="*/ 0 h 2227"/>
              <a:gd name="T134" fmla="*/ 4177 w 4177"/>
              <a:gd name="T135" fmla="*/ 2227 h 222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177" h="2227">
                <a:moveTo>
                  <a:pt x="0" y="2226"/>
                </a:moveTo>
                <a:lnTo>
                  <a:pt x="46" y="2226"/>
                </a:lnTo>
                <a:lnTo>
                  <a:pt x="95" y="2226"/>
                </a:lnTo>
                <a:lnTo>
                  <a:pt x="142" y="2226"/>
                </a:lnTo>
                <a:lnTo>
                  <a:pt x="190" y="2226"/>
                </a:lnTo>
                <a:lnTo>
                  <a:pt x="236" y="2226"/>
                </a:lnTo>
                <a:lnTo>
                  <a:pt x="285" y="2226"/>
                </a:lnTo>
                <a:lnTo>
                  <a:pt x="332" y="2226"/>
                </a:lnTo>
                <a:lnTo>
                  <a:pt x="379" y="2224"/>
                </a:lnTo>
                <a:lnTo>
                  <a:pt x="426" y="2223"/>
                </a:lnTo>
                <a:lnTo>
                  <a:pt x="475" y="2218"/>
                </a:lnTo>
                <a:lnTo>
                  <a:pt x="522" y="2211"/>
                </a:lnTo>
                <a:lnTo>
                  <a:pt x="570" y="2200"/>
                </a:lnTo>
                <a:lnTo>
                  <a:pt x="617" y="2184"/>
                </a:lnTo>
                <a:lnTo>
                  <a:pt x="665" y="2162"/>
                </a:lnTo>
                <a:lnTo>
                  <a:pt x="711" y="2132"/>
                </a:lnTo>
                <a:lnTo>
                  <a:pt x="758" y="2094"/>
                </a:lnTo>
                <a:lnTo>
                  <a:pt x="807" y="2046"/>
                </a:lnTo>
                <a:lnTo>
                  <a:pt x="854" y="1989"/>
                </a:lnTo>
                <a:lnTo>
                  <a:pt x="901" y="1922"/>
                </a:lnTo>
                <a:lnTo>
                  <a:pt x="948" y="1848"/>
                </a:lnTo>
                <a:lnTo>
                  <a:pt x="997" y="1764"/>
                </a:lnTo>
                <a:lnTo>
                  <a:pt x="1043" y="1675"/>
                </a:lnTo>
                <a:lnTo>
                  <a:pt x="1092" y="1580"/>
                </a:lnTo>
                <a:lnTo>
                  <a:pt x="1138" y="1482"/>
                </a:lnTo>
                <a:lnTo>
                  <a:pt x="1187" y="1381"/>
                </a:lnTo>
                <a:lnTo>
                  <a:pt x="1233" y="1279"/>
                </a:lnTo>
                <a:lnTo>
                  <a:pt x="1282" y="1176"/>
                </a:lnTo>
                <a:lnTo>
                  <a:pt x="1329" y="1075"/>
                </a:lnTo>
                <a:lnTo>
                  <a:pt x="1376" y="978"/>
                </a:lnTo>
                <a:lnTo>
                  <a:pt x="1423" y="885"/>
                </a:lnTo>
                <a:lnTo>
                  <a:pt x="1470" y="795"/>
                </a:lnTo>
                <a:lnTo>
                  <a:pt x="1519" y="710"/>
                </a:lnTo>
                <a:lnTo>
                  <a:pt x="1565" y="632"/>
                </a:lnTo>
                <a:lnTo>
                  <a:pt x="1613" y="558"/>
                </a:lnTo>
                <a:lnTo>
                  <a:pt x="1660" y="493"/>
                </a:lnTo>
                <a:lnTo>
                  <a:pt x="1709" y="432"/>
                </a:lnTo>
                <a:lnTo>
                  <a:pt x="1755" y="377"/>
                </a:lnTo>
                <a:lnTo>
                  <a:pt x="1804" y="327"/>
                </a:lnTo>
                <a:lnTo>
                  <a:pt x="1851" y="282"/>
                </a:lnTo>
                <a:lnTo>
                  <a:pt x="1898" y="243"/>
                </a:lnTo>
                <a:lnTo>
                  <a:pt x="1945" y="209"/>
                </a:lnTo>
                <a:lnTo>
                  <a:pt x="1994" y="178"/>
                </a:lnTo>
                <a:lnTo>
                  <a:pt x="2041" y="151"/>
                </a:lnTo>
                <a:lnTo>
                  <a:pt x="2087" y="129"/>
                </a:lnTo>
                <a:lnTo>
                  <a:pt x="2135" y="108"/>
                </a:lnTo>
                <a:lnTo>
                  <a:pt x="2182" y="92"/>
                </a:lnTo>
                <a:lnTo>
                  <a:pt x="2230" y="77"/>
                </a:lnTo>
                <a:lnTo>
                  <a:pt x="2277" y="64"/>
                </a:lnTo>
                <a:lnTo>
                  <a:pt x="2325" y="53"/>
                </a:lnTo>
                <a:lnTo>
                  <a:pt x="2372" y="44"/>
                </a:lnTo>
                <a:lnTo>
                  <a:pt x="2420" y="37"/>
                </a:lnTo>
                <a:lnTo>
                  <a:pt x="2467" y="31"/>
                </a:lnTo>
                <a:lnTo>
                  <a:pt x="2516" y="25"/>
                </a:lnTo>
                <a:lnTo>
                  <a:pt x="2563" y="20"/>
                </a:lnTo>
                <a:lnTo>
                  <a:pt x="2610" y="18"/>
                </a:lnTo>
                <a:lnTo>
                  <a:pt x="2657" y="13"/>
                </a:lnTo>
                <a:lnTo>
                  <a:pt x="2706" y="12"/>
                </a:lnTo>
                <a:lnTo>
                  <a:pt x="2752" y="9"/>
                </a:lnTo>
                <a:lnTo>
                  <a:pt x="2799" y="7"/>
                </a:lnTo>
                <a:lnTo>
                  <a:pt x="2847" y="5"/>
                </a:lnTo>
                <a:lnTo>
                  <a:pt x="2894" y="4"/>
                </a:lnTo>
                <a:lnTo>
                  <a:pt x="2942" y="4"/>
                </a:lnTo>
                <a:lnTo>
                  <a:pt x="2989" y="2"/>
                </a:lnTo>
                <a:lnTo>
                  <a:pt x="3038" y="2"/>
                </a:lnTo>
                <a:lnTo>
                  <a:pt x="3084" y="1"/>
                </a:lnTo>
                <a:lnTo>
                  <a:pt x="3132" y="1"/>
                </a:lnTo>
                <a:lnTo>
                  <a:pt x="3179" y="1"/>
                </a:lnTo>
                <a:lnTo>
                  <a:pt x="3228" y="1"/>
                </a:lnTo>
                <a:lnTo>
                  <a:pt x="3274" y="1"/>
                </a:lnTo>
                <a:lnTo>
                  <a:pt x="3322" y="0"/>
                </a:lnTo>
                <a:lnTo>
                  <a:pt x="3369" y="0"/>
                </a:lnTo>
                <a:lnTo>
                  <a:pt x="3415" y="0"/>
                </a:lnTo>
                <a:lnTo>
                  <a:pt x="3464" y="0"/>
                </a:lnTo>
                <a:lnTo>
                  <a:pt x="3511" y="0"/>
                </a:lnTo>
                <a:lnTo>
                  <a:pt x="3559" y="0"/>
                </a:lnTo>
                <a:lnTo>
                  <a:pt x="3605" y="0"/>
                </a:lnTo>
                <a:lnTo>
                  <a:pt x="3654" y="0"/>
                </a:lnTo>
                <a:lnTo>
                  <a:pt x="3701" y="0"/>
                </a:lnTo>
                <a:lnTo>
                  <a:pt x="3749" y="0"/>
                </a:lnTo>
                <a:lnTo>
                  <a:pt x="3796" y="0"/>
                </a:lnTo>
                <a:lnTo>
                  <a:pt x="3844" y="0"/>
                </a:lnTo>
                <a:lnTo>
                  <a:pt x="3891" y="0"/>
                </a:lnTo>
                <a:lnTo>
                  <a:pt x="3939" y="0"/>
                </a:lnTo>
                <a:lnTo>
                  <a:pt x="3986" y="0"/>
                </a:lnTo>
                <a:lnTo>
                  <a:pt x="4034" y="0"/>
                </a:lnTo>
                <a:lnTo>
                  <a:pt x="4081" y="0"/>
                </a:lnTo>
                <a:lnTo>
                  <a:pt x="4127" y="0"/>
                </a:lnTo>
                <a:lnTo>
                  <a:pt x="4176" y="0"/>
                </a:lnTo>
              </a:path>
            </a:pathLst>
          </a:custGeom>
          <a:noFill/>
          <a:ln w="12700" cap="rnd">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1752" name="Rectangle 68"/>
          <p:cNvSpPr>
            <a:spLocks noChangeArrowheads="1"/>
          </p:cNvSpPr>
          <p:nvPr/>
        </p:nvSpPr>
        <p:spPr bwMode="auto">
          <a:xfrm>
            <a:off x="1583531" y="5700713"/>
            <a:ext cx="46038" cy="254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en-US" altLang="en-US"/>
          </a:p>
        </p:txBody>
      </p:sp>
      <p:sp>
        <p:nvSpPr>
          <p:cNvPr id="31753" name="Rectangle 69"/>
          <p:cNvSpPr>
            <a:spLocks noChangeArrowheads="1"/>
          </p:cNvSpPr>
          <p:nvPr/>
        </p:nvSpPr>
        <p:spPr bwMode="auto">
          <a:xfrm>
            <a:off x="1662906" y="5700713"/>
            <a:ext cx="44450" cy="254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en-US" altLang="en-US"/>
          </a:p>
        </p:txBody>
      </p:sp>
      <p:sp>
        <p:nvSpPr>
          <p:cNvPr id="31754" name="Rectangle 70"/>
          <p:cNvSpPr>
            <a:spLocks noChangeArrowheads="1"/>
          </p:cNvSpPr>
          <p:nvPr/>
        </p:nvSpPr>
        <p:spPr bwMode="auto">
          <a:xfrm>
            <a:off x="1739106" y="5700713"/>
            <a:ext cx="44450" cy="254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en-US" altLang="en-US"/>
          </a:p>
        </p:txBody>
      </p:sp>
      <p:sp>
        <p:nvSpPr>
          <p:cNvPr id="31755" name="Rectangle 71"/>
          <p:cNvSpPr>
            <a:spLocks noChangeArrowheads="1"/>
          </p:cNvSpPr>
          <p:nvPr/>
        </p:nvSpPr>
        <p:spPr bwMode="auto">
          <a:xfrm>
            <a:off x="1818481" y="5700713"/>
            <a:ext cx="44450" cy="254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en-US" altLang="en-US"/>
          </a:p>
        </p:txBody>
      </p:sp>
      <p:sp>
        <p:nvSpPr>
          <p:cNvPr id="31756" name="Rectangle 72"/>
          <p:cNvSpPr>
            <a:spLocks noChangeArrowheads="1"/>
          </p:cNvSpPr>
          <p:nvPr/>
        </p:nvSpPr>
        <p:spPr bwMode="auto">
          <a:xfrm>
            <a:off x="1894681" y="5700713"/>
            <a:ext cx="42863" cy="254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en-US" altLang="en-US"/>
          </a:p>
        </p:txBody>
      </p:sp>
      <p:sp>
        <p:nvSpPr>
          <p:cNvPr id="31757" name="Rectangle 73"/>
          <p:cNvSpPr>
            <a:spLocks noChangeArrowheads="1"/>
          </p:cNvSpPr>
          <p:nvPr/>
        </p:nvSpPr>
        <p:spPr bwMode="auto">
          <a:xfrm>
            <a:off x="1972469" y="5700713"/>
            <a:ext cx="44450" cy="254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en-US" altLang="en-US"/>
          </a:p>
        </p:txBody>
      </p:sp>
      <p:sp>
        <p:nvSpPr>
          <p:cNvPr id="31758" name="Rectangle 74"/>
          <p:cNvSpPr>
            <a:spLocks noChangeArrowheads="1"/>
          </p:cNvSpPr>
          <p:nvPr/>
        </p:nvSpPr>
        <p:spPr bwMode="auto">
          <a:xfrm>
            <a:off x="2048669" y="5700713"/>
            <a:ext cx="44450" cy="254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en-US" altLang="en-US"/>
          </a:p>
        </p:txBody>
      </p:sp>
      <p:sp>
        <p:nvSpPr>
          <p:cNvPr id="31759" name="Rectangle 75"/>
          <p:cNvSpPr>
            <a:spLocks noChangeArrowheads="1"/>
          </p:cNvSpPr>
          <p:nvPr/>
        </p:nvSpPr>
        <p:spPr bwMode="auto">
          <a:xfrm>
            <a:off x="2126456" y="5699125"/>
            <a:ext cx="46038" cy="254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en-US" altLang="en-US"/>
          </a:p>
        </p:txBody>
      </p:sp>
      <p:sp>
        <p:nvSpPr>
          <p:cNvPr id="31760" name="Rectangle 76"/>
          <p:cNvSpPr>
            <a:spLocks noChangeArrowheads="1"/>
          </p:cNvSpPr>
          <p:nvPr/>
        </p:nvSpPr>
        <p:spPr bwMode="auto">
          <a:xfrm>
            <a:off x="2204244" y="5697538"/>
            <a:ext cx="42862" cy="254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en-US" altLang="en-US"/>
          </a:p>
        </p:txBody>
      </p:sp>
      <p:sp>
        <p:nvSpPr>
          <p:cNvPr id="31761" name="Rectangle 77"/>
          <p:cNvSpPr>
            <a:spLocks noChangeArrowheads="1"/>
          </p:cNvSpPr>
          <p:nvPr/>
        </p:nvSpPr>
        <p:spPr bwMode="auto">
          <a:xfrm>
            <a:off x="2282031" y="5694363"/>
            <a:ext cx="42863" cy="23812"/>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en-US" altLang="en-US"/>
          </a:p>
        </p:txBody>
      </p:sp>
      <p:sp>
        <p:nvSpPr>
          <p:cNvPr id="31762" name="Rectangle 78"/>
          <p:cNvSpPr>
            <a:spLocks noChangeArrowheads="1"/>
          </p:cNvSpPr>
          <p:nvPr/>
        </p:nvSpPr>
        <p:spPr bwMode="auto">
          <a:xfrm>
            <a:off x="2356644" y="5684838"/>
            <a:ext cx="46037" cy="254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en-US" altLang="en-US"/>
          </a:p>
        </p:txBody>
      </p:sp>
      <p:sp>
        <p:nvSpPr>
          <p:cNvPr id="31763" name="Rectangle 79"/>
          <p:cNvSpPr>
            <a:spLocks noChangeArrowheads="1"/>
          </p:cNvSpPr>
          <p:nvPr/>
        </p:nvSpPr>
        <p:spPr bwMode="auto">
          <a:xfrm>
            <a:off x="2436019" y="5675313"/>
            <a:ext cx="44450" cy="254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en-US" altLang="en-US"/>
          </a:p>
        </p:txBody>
      </p:sp>
      <p:sp>
        <p:nvSpPr>
          <p:cNvPr id="31764" name="Rectangle 80"/>
          <p:cNvSpPr>
            <a:spLocks noChangeArrowheads="1"/>
          </p:cNvSpPr>
          <p:nvPr/>
        </p:nvSpPr>
        <p:spPr bwMode="auto">
          <a:xfrm>
            <a:off x="2512219" y="5657850"/>
            <a:ext cx="44450" cy="2381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en-US" altLang="en-US"/>
          </a:p>
        </p:txBody>
      </p:sp>
      <p:sp>
        <p:nvSpPr>
          <p:cNvPr id="31765" name="Rectangle 81"/>
          <p:cNvSpPr>
            <a:spLocks noChangeArrowheads="1"/>
          </p:cNvSpPr>
          <p:nvPr/>
        </p:nvSpPr>
        <p:spPr bwMode="auto">
          <a:xfrm>
            <a:off x="2591594" y="5634038"/>
            <a:ext cx="42862" cy="254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en-US" altLang="en-US"/>
          </a:p>
        </p:txBody>
      </p:sp>
      <p:sp>
        <p:nvSpPr>
          <p:cNvPr id="31766" name="Rectangle 82"/>
          <p:cNvSpPr>
            <a:spLocks noChangeArrowheads="1"/>
          </p:cNvSpPr>
          <p:nvPr/>
        </p:nvSpPr>
        <p:spPr bwMode="auto">
          <a:xfrm>
            <a:off x="2666206" y="5602288"/>
            <a:ext cx="44450" cy="254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en-US" altLang="en-US"/>
          </a:p>
        </p:txBody>
      </p:sp>
      <p:sp>
        <p:nvSpPr>
          <p:cNvPr id="31767" name="Rectangle 83"/>
          <p:cNvSpPr>
            <a:spLocks noChangeArrowheads="1"/>
          </p:cNvSpPr>
          <p:nvPr/>
        </p:nvSpPr>
        <p:spPr bwMode="auto">
          <a:xfrm>
            <a:off x="2742406" y="5562600"/>
            <a:ext cx="44450" cy="254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en-US" altLang="en-US"/>
          </a:p>
        </p:txBody>
      </p:sp>
      <p:sp>
        <p:nvSpPr>
          <p:cNvPr id="31768" name="Rectangle 84"/>
          <p:cNvSpPr>
            <a:spLocks noChangeArrowheads="1"/>
          </p:cNvSpPr>
          <p:nvPr/>
        </p:nvSpPr>
        <p:spPr bwMode="auto">
          <a:xfrm>
            <a:off x="2821781" y="5513388"/>
            <a:ext cx="44450" cy="23812"/>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en-US" altLang="en-US"/>
          </a:p>
        </p:txBody>
      </p:sp>
      <p:sp>
        <p:nvSpPr>
          <p:cNvPr id="31769" name="Rectangle 85"/>
          <p:cNvSpPr>
            <a:spLocks noChangeArrowheads="1"/>
          </p:cNvSpPr>
          <p:nvPr/>
        </p:nvSpPr>
        <p:spPr bwMode="auto">
          <a:xfrm>
            <a:off x="2896394" y="5454650"/>
            <a:ext cx="46037" cy="254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en-US" altLang="en-US"/>
          </a:p>
        </p:txBody>
      </p:sp>
      <p:sp>
        <p:nvSpPr>
          <p:cNvPr id="31770" name="Rectangle 86"/>
          <p:cNvSpPr>
            <a:spLocks noChangeArrowheads="1"/>
          </p:cNvSpPr>
          <p:nvPr/>
        </p:nvSpPr>
        <p:spPr bwMode="auto">
          <a:xfrm>
            <a:off x="2975769" y="5384800"/>
            <a:ext cx="44450" cy="2381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en-US" altLang="en-US"/>
          </a:p>
        </p:txBody>
      </p:sp>
      <p:sp>
        <p:nvSpPr>
          <p:cNvPr id="31771" name="Rectangle 87"/>
          <p:cNvSpPr>
            <a:spLocks noChangeArrowheads="1"/>
          </p:cNvSpPr>
          <p:nvPr/>
        </p:nvSpPr>
        <p:spPr bwMode="auto">
          <a:xfrm>
            <a:off x="3051969" y="5307013"/>
            <a:ext cx="42862" cy="23812"/>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en-US" altLang="en-US"/>
          </a:p>
        </p:txBody>
      </p:sp>
      <p:sp>
        <p:nvSpPr>
          <p:cNvPr id="31772" name="Rectangle 88"/>
          <p:cNvSpPr>
            <a:spLocks noChangeArrowheads="1"/>
          </p:cNvSpPr>
          <p:nvPr/>
        </p:nvSpPr>
        <p:spPr bwMode="auto">
          <a:xfrm>
            <a:off x="3131344" y="5219700"/>
            <a:ext cx="44450" cy="254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en-US" altLang="en-US"/>
          </a:p>
        </p:txBody>
      </p:sp>
      <p:sp>
        <p:nvSpPr>
          <p:cNvPr id="31773" name="Rectangle 89"/>
          <p:cNvSpPr>
            <a:spLocks noChangeArrowheads="1"/>
          </p:cNvSpPr>
          <p:nvPr/>
        </p:nvSpPr>
        <p:spPr bwMode="auto">
          <a:xfrm>
            <a:off x="3205956" y="5127625"/>
            <a:ext cx="46038" cy="2381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en-US" altLang="en-US"/>
          </a:p>
        </p:txBody>
      </p:sp>
      <p:sp>
        <p:nvSpPr>
          <p:cNvPr id="31774" name="Rectangle 90"/>
          <p:cNvSpPr>
            <a:spLocks noChangeArrowheads="1"/>
          </p:cNvSpPr>
          <p:nvPr/>
        </p:nvSpPr>
        <p:spPr bwMode="auto">
          <a:xfrm>
            <a:off x="3285331" y="5027613"/>
            <a:ext cx="42863" cy="254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en-US" altLang="en-US"/>
          </a:p>
        </p:txBody>
      </p:sp>
      <p:sp>
        <p:nvSpPr>
          <p:cNvPr id="31775" name="Rectangle 91"/>
          <p:cNvSpPr>
            <a:spLocks noChangeArrowheads="1"/>
          </p:cNvSpPr>
          <p:nvPr/>
        </p:nvSpPr>
        <p:spPr bwMode="auto">
          <a:xfrm>
            <a:off x="3361531" y="4924425"/>
            <a:ext cx="42863" cy="26988"/>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en-US" altLang="en-US"/>
          </a:p>
        </p:txBody>
      </p:sp>
      <p:sp>
        <p:nvSpPr>
          <p:cNvPr id="31776" name="Rectangle 92"/>
          <p:cNvSpPr>
            <a:spLocks noChangeArrowheads="1"/>
          </p:cNvSpPr>
          <p:nvPr/>
        </p:nvSpPr>
        <p:spPr bwMode="auto">
          <a:xfrm>
            <a:off x="3439319" y="4819650"/>
            <a:ext cx="44450" cy="2381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en-US" altLang="en-US"/>
          </a:p>
        </p:txBody>
      </p:sp>
      <p:sp>
        <p:nvSpPr>
          <p:cNvPr id="31777" name="Rectangle 93"/>
          <p:cNvSpPr>
            <a:spLocks noChangeArrowheads="1"/>
          </p:cNvSpPr>
          <p:nvPr/>
        </p:nvSpPr>
        <p:spPr bwMode="auto">
          <a:xfrm>
            <a:off x="3515519" y="4713288"/>
            <a:ext cx="46037" cy="23812"/>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en-US" altLang="en-US"/>
          </a:p>
        </p:txBody>
      </p:sp>
      <p:sp>
        <p:nvSpPr>
          <p:cNvPr id="31778" name="Rectangle 94"/>
          <p:cNvSpPr>
            <a:spLocks noChangeArrowheads="1"/>
          </p:cNvSpPr>
          <p:nvPr/>
        </p:nvSpPr>
        <p:spPr bwMode="auto">
          <a:xfrm>
            <a:off x="3594894" y="4606925"/>
            <a:ext cx="44450" cy="2381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en-US" altLang="en-US"/>
          </a:p>
        </p:txBody>
      </p:sp>
      <p:sp>
        <p:nvSpPr>
          <p:cNvPr id="31779" name="Rectangle 95"/>
          <p:cNvSpPr>
            <a:spLocks noChangeArrowheads="1"/>
          </p:cNvSpPr>
          <p:nvPr/>
        </p:nvSpPr>
        <p:spPr bwMode="auto">
          <a:xfrm>
            <a:off x="3669506" y="4500563"/>
            <a:ext cx="44450" cy="23812"/>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en-US" altLang="en-US"/>
          </a:p>
        </p:txBody>
      </p:sp>
      <p:sp>
        <p:nvSpPr>
          <p:cNvPr id="31780" name="Rectangle 96"/>
          <p:cNvSpPr>
            <a:spLocks noChangeArrowheads="1"/>
          </p:cNvSpPr>
          <p:nvPr/>
        </p:nvSpPr>
        <p:spPr bwMode="auto">
          <a:xfrm>
            <a:off x="3745706" y="4400550"/>
            <a:ext cx="44450" cy="2381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en-US" altLang="en-US"/>
          </a:p>
        </p:txBody>
      </p:sp>
      <p:sp>
        <p:nvSpPr>
          <p:cNvPr id="31781" name="Rectangle 97"/>
          <p:cNvSpPr>
            <a:spLocks noChangeArrowheads="1"/>
          </p:cNvSpPr>
          <p:nvPr/>
        </p:nvSpPr>
        <p:spPr bwMode="auto">
          <a:xfrm>
            <a:off x="3825081" y="4302125"/>
            <a:ext cx="42863" cy="2381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en-US" altLang="en-US"/>
          </a:p>
        </p:txBody>
      </p:sp>
      <p:sp>
        <p:nvSpPr>
          <p:cNvPr id="31782" name="Rectangle 98"/>
          <p:cNvSpPr>
            <a:spLocks noChangeArrowheads="1"/>
          </p:cNvSpPr>
          <p:nvPr/>
        </p:nvSpPr>
        <p:spPr bwMode="auto">
          <a:xfrm>
            <a:off x="3901281" y="4208463"/>
            <a:ext cx="44450" cy="254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en-US" altLang="en-US"/>
          </a:p>
        </p:txBody>
      </p:sp>
      <p:sp>
        <p:nvSpPr>
          <p:cNvPr id="31783" name="Rectangle 99"/>
          <p:cNvSpPr>
            <a:spLocks noChangeArrowheads="1"/>
          </p:cNvSpPr>
          <p:nvPr/>
        </p:nvSpPr>
        <p:spPr bwMode="auto">
          <a:xfrm>
            <a:off x="3979069" y="4121150"/>
            <a:ext cx="44450" cy="22225"/>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en-US" altLang="en-US"/>
          </a:p>
        </p:txBody>
      </p:sp>
      <p:sp>
        <p:nvSpPr>
          <p:cNvPr id="31784" name="Rectangle 100"/>
          <p:cNvSpPr>
            <a:spLocks noChangeArrowheads="1"/>
          </p:cNvSpPr>
          <p:nvPr/>
        </p:nvSpPr>
        <p:spPr bwMode="auto">
          <a:xfrm>
            <a:off x="4053681" y="4037013"/>
            <a:ext cx="46038" cy="254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en-US" altLang="en-US"/>
          </a:p>
        </p:txBody>
      </p:sp>
      <p:sp>
        <p:nvSpPr>
          <p:cNvPr id="31785" name="Rectangle 101"/>
          <p:cNvSpPr>
            <a:spLocks noChangeArrowheads="1"/>
          </p:cNvSpPr>
          <p:nvPr/>
        </p:nvSpPr>
        <p:spPr bwMode="auto">
          <a:xfrm>
            <a:off x="4133056" y="3962400"/>
            <a:ext cx="44450" cy="2381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en-US" altLang="en-US"/>
          </a:p>
        </p:txBody>
      </p:sp>
      <p:sp>
        <p:nvSpPr>
          <p:cNvPr id="31786" name="Rectangle 102"/>
          <p:cNvSpPr>
            <a:spLocks noChangeArrowheads="1"/>
          </p:cNvSpPr>
          <p:nvPr/>
        </p:nvSpPr>
        <p:spPr bwMode="auto">
          <a:xfrm>
            <a:off x="4210844" y="3894138"/>
            <a:ext cx="42862" cy="23812"/>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en-US" altLang="en-US"/>
          </a:p>
        </p:txBody>
      </p:sp>
      <p:sp>
        <p:nvSpPr>
          <p:cNvPr id="31787" name="Rectangle 103"/>
          <p:cNvSpPr>
            <a:spLocks noChangeArrowheads="1"/>
          </p:cNvSpPr>
          <p:nvPr/>
        </p:nvSpPr>
        <p:spPr bwMode="auto">
          <a:xfrm>
            <a:off x="4288631" y="3829050"/>
            <a:ext cx="46038" cy="254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en-US" altLang="en-US"/>
          </a:p>
        </p:txBody>
      </p:sp>
      <p:sp>
        <p:nvSpPr>
          <p:cNvPr id="31788" name="Rectangle 104"/>
          <p:cNvSpPr>
            <a:spLocks noChangeArrowheads="1"/>
          </p:cNvSpPr>
          <p:nvPr/>
        </p:nvSpPr>
        <p:spPr bwMode="auto">
          <a:xfrm>
            <a:off x="4364831" y="3773488"/>
            <a:ext cx="42863" cy="22225"/>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en-US" altLang="en-US"/>
          </a:p>
        </p:txBody>
      </p:sp>
      <p:sp>
        <p:nvSpPr>
          <p:cNvPr id="31789" name="Rectangle 105"/>
          <p:cNvSpPr>
            <a:spLocks noChangeArrowheads="1"/>
          </p:cNvSpPr>
          <p:nvPr/>
        </p:nvSpPr>
        <p:spPr bwMode="auto">
          <a:xfrm>
            <a:off x="4442619" y="3719513"/>
            <a:ext cx="44450" cy="254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en-US" altLang="en-US"/>
          </a:p>
        </p:txBody>
      </p:sp>
      <p:sp>
        <p:nvSpPr>
          <p:cNvPr id="31790" name="Rectangle 106"/>
          <p:cNvSpPr>
            <a:spLocks noChangeArrowheads="1"/>
          </p:cNvSpPr>
          <p:nvPr/>
        </p:nvSpPr>
        <p:spPr bwMode="auto">
          <a:xfrm>
            <a:off x="4518819" y="3675063"/>
            <a:ext cx="44450" cy="23812"/>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en-US" altLang="en-US"/>
          </a:p>
        </p:txBody>
      </p:sp>
      <p:sp>
        <p:nvSpPr>
          <p:cNvPr id="31791" name="Rectangle 107"/>
          <p:cNvSpPr>
            <a:spLocks noChangeArrowheads="1"/>
          </p:cNvSpPr>
          <p:nvPr/>
        </p:nvSpPr>
        <p:spPr bwMode="auto">
          <a:xfrm>
            <a:off x="4598194" y="3633788"/>
            <a:ext cx="44450" cy="23812"/>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en-US" altLang="en-US"/>
          </a:p>
        </p:txBody>
      </p:sp>
      <p:sp>
        <p:nvSpPr>
          <p:cNvPr id="31792" name="Rectangle 108"/>
          <p:cNvSpPr>
            <a:spLocks noChangeArrowheads="1"/>
          </p:cNvSpPr>
          <p:nvPr/>
        </p:nvSpPr>
        <p:spPr bwMode="auto">
          <a:xfrm>
            <a:off x="4674394" y="3598863"/>
            <a:ext cx="44450" cy="22225"/>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en-US" altLang="en-US"/>
          </a:p>
        </p:txBody>
      </p:sp>
      <p:sp>
        <p:nvSpPr>
          <p:cNvPr id="31793" name="Rectangle 109"/>
          <p:cNvSpPr>
            <a:spLocks noChangeArrowheads="1"/>
          </p:cNvSpPr>
          <p:nvPr/>
        </p:nvSpPr>
        <p:spPr bwMode="auto">
          <a:xfrm>
            <a:off x="4752181" y="3563938"/>
            <a:ext cx="44450" cy="254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en-US" altLang="en-US"/>
          </a:p>
        </p:txBody>
      </p:sp>
      <p:sp>
        <p:nvSpPr>
          <p:cNvPr id="31794" name="Rectangle 110"/>
          <p:cNvSpPr>
            <a:spLocks noChangeArrowheads="1"/>
          </p:cNvSpPr>
          <p:nvPr/>
        </p:nvSpPr>
        <p:spPr bwMode="auto">
          <a:xfrm>
            <a:off x="4826794" y="3536950"/>
            <a:ext cx="46037" cy="254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en-US" altLang="en-US"/>
          </a:p>
        </p:txBody>
      </p:sp>
      <p:sp>
        <p:nvSpPr>
          <p:cNvPr id="31795" name="Rectangle 111"/>
          <p:cNvSpPr>
            <a:spLocks noChangeArrowheads="1"/>
          </p:cNvSpPr>
          <p:nvPr/>
        </p:nvSpPr>
        <p:spPr bwMode="auto">
          <a:xfrm>
            <a:off x="4904581" y="3513138"/>
            <a:ext cx="44450" cy="254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en-US" altLang="en-US"/>
          </a:p>
        </p:txBody>
      </p:sp>
      <p:sp>
        <p:nvSpPr>
          <p:cNvPr id="31796" name="Rectangle 112"/>
          <p:cNvSpPr>
            <a:spLocks noChangeArrowheads="1"/>
          </p:cNvSpPr>
          <p:nvPr/>
        </p:nvSpPr>
        <p:spPr bwMode="auto">
          <a:xfrm>
            <a:off x="4983956" y="3492500"/>
            <a:ext cx="42863" cy="2381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en-US" altLang="en-US"/>
          </a:p>
        </p:txBody>
      </p:sp>
      <p:sp>
        <p:nvSpPr>
          <p:cNvPr id="31797" name="Rectangle 113"/>
          <p:cNvSpPr>
            <a:spLocks noChangeArrowheads="1"/>
          </p:cNvSpPr>
          <p:nvPr/>
        </p:nvSpPr>
        <p:spPr bwMode="auto">
          <a:xfrm>
            <a:off x="5060156" y="3473450"/>
            <a:ext cx="44450" cy="26988"/>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en-US" altLang="en-US"/>
          </a:p>
        </p:txBody>
      </p:sp>
      <p:sp>
        <p:nvSpPr>
          <p:cNvPr id="31798" name="Rectangle 114"/>
          <p:cNvSpPr>
            <a:spLocks noChangeArrowheads="1"/>
          </p:cNvSpPr>
          <p:nvPr/>
        </p:nvSpPr>
        <p:spPr bwMode="auto">
          <a:xfrm>
            <a:off x="5136356" y="3460750"/>
            <a:ext cx="46038" cy="2381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en-US" altLang="en-US"/>
          </a:p>
        </p:txBody>
      </p:sp>
      <p:sp>
        <p:nvSpPr>
          <p:cNvPr id="31799" name="Rectangle 115"/>
          <p:cNvSpPr>
            <a:spLocks noChangeArrowheads="1"/>
          </p:cNvSpPr>
          <p:nvPr/>
        </p:nvSpPr>
        <p:spPr bwMode="auto">
          <a:xfrm>
            <a:off x="5212556" y="3446463"/>
            <a:ext cx="44450" cy="23812"/>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en-US" altLang="en-US"/>
          </a:p>
        </p:txBody>
      </p:sp>
      <p:sp>
        <p:nvSpPr>
          <p:cNvPr id="31800" name="Rectangle 116"/>
          <p:cNvSpPr>
            <a:spLocks noChangeArrowheads="1"/>
          </p:cNvSpPr>
          <p:nvPr/>
        </p:nvSpPr>
        <p:spPr bwMode="auto">
          <a:xfrm>
            <a:off x="5291931" y="3435350"/>
            <a:ext cx="44450" cy="2381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en-US" altLang="en-US"/>
          </a:p>
        </p:txBody>
      </p:sp>
      <p:sp>
        <p:nvSpPr>
          <p:cNvPr id="31801" name="Rectangle 117"/>
          <p:cNvSpPr>
            <a:spLocks noChangeArrowheads="1"/>
          </p:cNvSpPr>
          <p:nvPr/>
        </p:nvSpPr>
        <p:spPr bwMode="auto">
          <a:xfrm>
            <a:off x="5368131" y="3424238"/>
            <a:ext cx="44450" cy="254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en-US" altLang="en-US"/>
          </a:p>
        </p:txBody>
      </p:sp>
      <p:sp>
        <p:nvSpPr>
          <p:cNvPr id="31802" name="Rectangle 118"/>
          <p:cNvSpPr>
            <a:spLocks noChangeArrowheads="1"/>
          </p:cNvSpPr>
          <p:nvPr/>
        </p:nvSpPr>
        <p:spPr bwMode="auto">
          <a:xfrm>
            <a:off x="5445919" y="3417888"/>
            <a:ext cx="44450" cy="23812"/>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en-US" altLang="en-US"/>
          </a:p>
        </p:txBody>
      </p:sp>
      <p:sp>
        <p:nvSpPr>
          <p:cNvPr id="31803" name="Rectangle 119"/>
          <p:cNvSpPr>
            <a:spLocks noChangeArrowheads="1"/>
          </p:cNvSpPr>
          <p:nvPr/>
        </p:nvSpPr>
        <p:spPr bwMode="auto">
          <a:xfrm>
            <a:off x="5522119" y="3411538"/>
            <a:ext cx="44450" cy="254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en-US" altLang="en-US"/>
          </a:p>
        </p:txBody>
      </p:sp>
      <p:sp>
        <p:nvSpPr>
          <p:cNvPr id="31804" name="Rectangle 120"/>
          <p:cNvSpPr>
            <a:spLocks noChangeArrowheads="1"/>
          </p:cNvSpPr>
          <p:nvPr/>
        </p:nvSpPr>
        <p:spPr bwMode="auto">
          <a:xfrm>
            <a:off x="5601494" y="3405188"/>
            <a:ext cx="44450" cy="23812"/>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en-US" altLang="en-US"/>
          </a:p>
        </p:txBody>
      </p:sp>
      <p:sp>
        <p:nvSpPr>
          <p:cNvPr id="31805" name="Rectangle 121"/>
          <p:cNvSpPr>
            <a:spLocks noChangeArrowheads="1"/>
          </p:cNvSpPr>
          <p:nvPr/>
        </p:nvSpPr>
        <p:spPr bwMode="auto">
          <a:xfrm>
            <a:off x="5676106" y="3400425"/>
            <a:ext cx="46038" cy="254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en-US" altLang="en-US"/>
          </a:p>
        </p:txBody>
      </p:sp>
      <p:sp>
        <p:nvSpPr>
          <p:cNvPr id="31806" name="Rectangle 122"/>
          <p:cNvSpPr>
            <a:spLocks noChangeArrowheads="1"/>
          </p:cNvSpPr>
          <p:nvPr/>
        </p:nvSpPr>
        <p:spPr bwMode="auto">
          <a:xfrm>
            <a:off x="5757069" y="3397250"/>
            <a:ext cx="41275" cy="2381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en-US" altLang="en-US"/>
          </a:p>
        </p:txBody>
      </p:sp>
      <p:sp>
        <p:nvSpPr>
          <p:cNvPr id="31807" name="Rectangle 123"/>
          <p:cNvSpPr>
            <a:spLocks noChangeArrowheads="1"/>
          </p:cNvSpPr>
          <p:nvPr/>
        </p:nvSpPr>
        <p:spPr bwMode="auto">
          <a:xfrm>
            <a:off x="5831681" y="3394075"/>
            <a:ext cx="44450" cy="22225"/>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en-US" altLang="en-US"/>
          </a:p>
        </p:txBody>
      </p:sp>
      <p:sp>
        <p:nvSpPr>
          <p:cNvPr id="31808" name="Rectangle 124"/>
          <p:cNvSpPr>
            <a:spLocks noChangeArrowheads="1"/>
          </p:cNvSpPr>
          <p:nvPr/>
        </p:nvSpPr>
        <p:spPr bwMode="auto">
          <a:xfrm>
            <a:off x="5909469" y="3390900"/>
            <a:ext cx="46037" cy="2381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en-US" altLang="en-US"/>
          </a:p>
        </p:txBody>
      </p:sp>
      <p:sp>
        <p:nvSpPr>
          <p:cNvPr id="31809" name="Rectangle 125"/>
          <p:cNvSpPr>
            <a:spLocks noChangeArrowheads="1"/>
          </p:cNvSpPr>
          <p:nvPr/>
        </p:nvSpPr>
        <p:spPr bwMode="auto">
          <a:xfrm>
            <a:off x="5985669" y="3387725"/>
            <a:ext cx="46037" cy="2381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en-US" altLang="en-US"/>
          </a:p>
        </p:txBody>
      </p:sp>
      <p:sp>
        <p:nvSpPr>
          <p:cNvPr id="31810" name="Rectangle 126"/>
          <p:cNvSpPr>
            <a:spLocks noChangeArrowheads="1"/>
          </p:cNvSpPr>
          <p:nvPr/>
        </p:nvSpPr>
        <p:spPr bwMode="auto">
          <a:xfrm>
            <a:off x="6061869" y="3386138"/>
            <a:ext cx="44450" cy="254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en-US" altLang="en-US"/>
          </a:p>
        </p:txBody>
      </p:sp>
      <p:sp>
        <p:nvSpPr>
          <p:cNvPr id="31811" name="Rectangle 127"/>
          <p:cNvSpPr>
            <a:spLocks noChangeArrowheads="1"/>
          </p:cNvSpPr>
          <p:nvPr/>
        </p:nvSpPr>
        <p:spPr bwMode="auto">
          <a:xfrm>
            <a:off x="6141244" y="3384550"/>
            <a:ext cx="42862" cy="254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en-US" altLang="en-US"/>
          </a:p>
        </p:txBody>
      </p:sp>
      <p:sp>
        <p:nvSpPr>
          <p:cNvPr id="31812" name="Rectangle 128"/>
          <p:cNvSpPr>
            <a:spLocks noChangeArrowheads="1"/>
          </p:cNvSpPr>
          <p:nvPr/>
        </p:nvSpPr>
        <p:spPr bwMode="auto">
          <a:xfrm>
            <a:off x="6215856" y="3384550"/>
            <a:ext cx="46038" cy="2381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en-US" altLang="en-US"/>
          </a:p>
        </p:txBody>
      </p:sp>
      <p:sp>
        <p:nvSpPr>
          <p:cNvPr id="31813" name="Rectangle 129"/>
          <p:cNvSpPr>
            <a:spLocks noChangeArrowheads="1"/>
          </p:cNvSpPr>
          <p:nvPr/>
        </p:nvSpPr>
        <p:spPr bwMode="auto">
          <a:xfrm>
            <a:off x="6295231" y="3384550"/>
            <a:ext cx="44450" cy="2381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en-US" altLang="en-US"/>
          </a:p>
        </p:txBody>
      </p:sp>
      <p:sp>
        <p:nvSpPr>
          <p:cNvPr id="31814" name="Rectangle 130"/>
          <p:cNvSpPr>
            <a:spLocks noChangeArrowheads="1"/>
          </p:cNvSpPr>
          <p:nvPr/>
        </p:nvSpPr>
        <p:spPr bwMode="auto">
          <a:xfrm>
            <a:off x="6371431" y="3381375"/>
            <a:ext cx="44450" cy="254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en-US" altLang="en-US"/>
          </a:p>
        </p:txBody>
      </p:sp>
      <p:sp>
        <p:nvSpPr>
          <p:cNvPr id="31815" name="Rectangle 131"/>
          <p:cNvSpPr>
            <a:spLocks noChangeArrowheads="1"/>
          </p:cNvSpPr>
          <p:nvPr/>
        </p:nvSpPr>
        <p:spPr bwMode="auto">
          <a:xfrm>
            <a:off x="6449219" y="3381375"/>
            <a:ext cx="44450" cy="254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en-US" altLang="en-US"/>
          </a:p>
        </p:txBody>
      </p:sp>
      <p:sp>
        <p:nvSpPr>
          <p:cNvPr id="31816" name="Rectangle 132"/>
          <p:cNvSpPr>
            <a:spLocks noChangeArrowheads="1"/>
          </p:cNvSpPr>
          <p:nvPr/>
        </p:nvSpPr>
        <p:spPr bwMode="auto">
          <a:xfrm>
            <a:off x="6525419" y="3379788"/>
            <a:ext cx="44450" cy="254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en-US" altLang="en-US"/>
          </a:p>
        </p:txBody>
      </p:sp>
      <p:sp>
        <p:nvSpPr>
          <p:cNvPr id="31817" name="Rectangle 133"/>
          <p:cNvSpPr>
            <a:spLocks noChangeArrowheads="1"/>
          </p:cNvSpPr>
          <p:nvPr/>
        </p:nvSpPr>
        <p:spPr bwMode="auto">
          <a:xfrm>
            <a:off x="6604794" y="3379788"/>
            <a:ext cx="42862" cy="254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en-US" altLang="en-US"/>
          </a:p>
        </p:txBody>
      </p:sp>
      <p:sp>
        <p:nvSpPr>
          <p:cNvPr id="31818" name="Rectangle 134"/>
          <p:cNvSpPr>
            <a:spLocks noChangeArrowheads="1"/>
          </p:cNvSpPr>
          <p:nvPr/>
        </p:nvSpPr>
        <p:spPr bwMode="auto">
          <a:xfrm>
            <a:off x="6680994" y="3379788"/>
            <a:ext cx="44450" cy="254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en-US" altLang="en-US"/>
          </a:p>
        </p:txBody>
      </p:sp>
      <p:sp>
        <p:nvSpPr>
          <p:cNvPr id="31819" name="Rectangle 135"/>
          <p:cNvSpPr>
            <a:spLocks noChangeArrowheads="1"/>
          </p:cNvSpPr>
          <p:nvPr/>
        </p:nvSpPr>
        <p:spPr bwMode="auto">
          <a:xfrm>
            <a:off x="6758781" y="3379788"/>
            <a:ext cx="46038" cy="254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en-US" altLang="en-US"/>
          </a:p>
        </p:txBody>
      </p:sp>
      <p:sp>
        <p:nvSpPr>
          <p:cNvPr id="31820" name="Rectangle 136"/>
          <p:cNvSpPr>
            <a:spLocks noChangeArrowheads="1"/>
          </p:cNvSpPr>
          <p:nvPr/>
        </p:nvSpPr>
        <p:spPr bwMode="auto">
          <a:xfrm>
            <a:off x="6834981" y="3379788"/>
            <a:ext cx="44450" cy="254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en-US" altLang="en-US"/>
          </a:p>
        </p:txBody>
      </p:sp>
      <p:sp>
        <p:nvSpPr>
          <p:cNvPr id="31821" name="Rectangle 137"/>
          <p:cNvSpPr>
            <a:spLocks noChangeArrowheads="1"/>
          </p:cNvSpPr>
          <p:nvPr/>
        </p:nvSpPr>
        <p:spPr bwMode="auto">
          <a:xfrm>
            <a:off x="6914356" y="3378200"/>
            <a:ext cx="42863" cy="254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en-US" altLang="en-US"/>
          </a:p>
        </p:txBody>
      </p:sp>
      <p:sp>
        <p:nvSpPr>
          <p:cNvPr id="31822" name="Rectangle 138"/>
          <p:cNvSpPr>
            <a:spLocks noChangeArrowheads="1"/>
          </p:cNvSpPr>
          <p:nvPr/>
        </p:nvSpPr>
        <p:spPr bwMode="auto">
          <a:xfrm>
            <a:off x="6990556" y="3378200"/>
            <a:ext cx="42863" cy="254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en-US" altLang="en-US"/>
          </a:p>
        </p:txBody>
      </p:sp>
      <p:sp>
        <p:nvSpPr>
          <p:cNvPr id="31823" name="Rectangle 139"/>
          <p:cNvSpPr>
            <a:spLocks noChangeArrowheads="1"/>
          </p:cNvSpPr>
          <p:nvPr/>
        </p:nvSpPr>
        <p:spPr bwMode="auto">
          <a:xfrm>
            <a:off x="7065169" y="3378200"/>
            <a:ext cx="46037" cy="254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en-US" altLang="en-US"/>
          </a:p>
        </p:txBody>
      </p:sp>
      <p:sp>
        <p:nvSpPr>
          <p:cNvPr id="31824" name="Rectangle 140"/>
          <p:cNvSpPr>
            <a:spLocks noChangeArrowheads="1"/>
          </p:cNvSpPr>
          <p:nvPr/>
        </p:nvSpPr>
        <p:spPr bwMode="auto">
          <a:xfrm>
            <a:off x="7144544" y="3378200"/>
            <a:ext cx="44450" cy="254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en-US" altLang="en-US"/>
          </a:p>
        </p:txBody>
      </p:sp>
      <p:sp>
        <p:nvSpPr>
          <p:cNvPr id="31825" name="Rectangle 141"/>
          <p:cNvSpPr>
            <a:spLocks noChangeArrowheads="1"/>
          </p:cNvSpPr>
          <p:nvPr/>
        </p:nvSpPr>
        <p:spPr bwMode="auto">
          <a:xfrm>
            <a:off x="7220744" y="3378200"/>
            <a:ext cx="42862" cy="254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en-US" altLang="en-US"/>
          </a:p>
        </p:txBody>
      </p:sp>
      <p:sp>
        <p:nvSpPr>
          <p:cNvPr id="31826" name="Rectangle 142"/>
          <p:cNvSpPr>
            <a:spLocks noChangeArrowheads="1"/>
          </p:cNvSpPr>
          <p:nvPr/>
        </p:nvSpPr>
        <p:spPr bwMode="auto">
          <a:xfrm>
            <a:off x="7298531" y="3378200"/>
            <a:ext cx="44450" cy="254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en-US" altLang="en-US"/>
          </a:p>
        </p:txBody>
      </p:sp>
      <p:sp>
        <p:nvSpPr>
          <p:cNvPr id="31827" name="Rectangle 143"/>
          <p:cNvSpPr>
            <a:spLocks noChangeArrowheads="1"/>
          </p:cNvSpPr>
          <p:nvPr/>
        </p:nvSpPr>
        <p:spPr bwMode="auto">
          <a:xfrm>
            <a:off x="7374731" y="3378200"/>
            <a:ext cx="44450" cy="254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en-US" altLang="en-US"/>
          </a:p>
        </p:txBody>
      </p:sp>
      <p:sp>
        <p:nvSpPr>
          <p:cNvPr id="31828" name="Rectangle 144"/>
          <p:cNvSpPr>
            <a:spLocks noChangeArrowheads="1"/>
          </p:cNvSpPr>
          <p:nvPr/>
        </p:nvSpPr>
        <p:spPr bwMode="auto">
          <a:xfrm>
            <a:off x="7454106" y="3378200"/>
            <a:ext cx="44450" cy="254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en-US" altLang="en-US"/>
          </a:p>
        </p:txBody>
      </p:sp>
      <p:sp>
        <p:nvSpPr>
          <p:cNvPr id="31829" name="Rectangle 145"/>
          <p:cNvSpPr>
            <a:spLocks noChangeArrowheads="1"/>
          </p:cNvSpPr>
          <p:nvPr/>
        </p:nvSpPr>
        <p:spPr bwMode="auto">
          <a:xfrm>
            <a:off x="7530306" y="3378200"/>
            <a:ext cx="44450" cy="254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en-US" altLang="en-US"/>
          </a:p>
        </p:txBody>
      </p:sp>
      <p:sp>
        <p:nvSpPr>
          <p:cNvPr id="31830" name="Rectangle 146"/>
          <p:cNvSpPr>
            <a:spLocks noChangeArrowheads="1"/>
          </p:cNvSpPr>
          <p:nvPr/>
        </p:nvSpPr>
        <p:spPr bwMode="auto">
          <a:xfrm>
            <a:off x="7606506" y="3378200"/>
            <a:ext cx="46038" cy="254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en-US" altLang="en-US"/>
          </a:p>
        </p:txBody>
      </p:sp>
      <p:sp>
        <p:nvSpPr>
          <p:cNvPr id="31831" name="Rectangle 147"/>
          <p:cNvSpPr>
            <a:spLocks noChangeArrowheads="1"/>
          </p:cNvSpPr>
          <p:nvPr/>
        </p:nvSpPr>
        <p:spPr bwMode="auto">
          <a:xfrm>
            <a:off x="7684294" y="3378200"/>
            <a:ext cx="42862" cy="254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en-US" altLang="en-US"/>
          </a:p>
        </p:txBody>
      </p:sp>
      <p:sp>
        <p:nvSpPr>
          <p:cNvPr id="31832" name="Rectangle 148"/>
          <p:cNvSpPr>
            <a:spLocks noChangeArrowheads="1"/>
          </p:cNvSpPr>
          <p:nvPr/>
        </p:nvSpPr>
        <p:spPr bwMode="auto">
          <a:xfrm>
            <a:off x="7763669" y="3378200"/>
            <a:ext cx="42862" cy="254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en-US" altLang="en-US"/>
          </a:p>
        </p:txBody>
      </p:sp>
      <p:sp>
        <p:nvSpPr>
          <p:cNvPr id="31833" name="Rectangle 149"/>
          <p:cNvSpPr>
            <a:spLocks noChangeArrowheads="1"/>
          </p:cNvSpPr>
          <p:nvPr/>
        </p:nvSpPr>
        <p:spPr bwMode="auto">
          <a:xfrm>
            <a:off x="7838281" y="3378200"/>
            <a:ext cx="46038" cy="254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en-US" altLang="en-US"/>
          </a:p>
        </p:txBody>
      </p:sp>
      <p:sp>
        <p:nvSpPr>
          <p:cNvPr id="31834" name="Rectangle 150"/>
          <p:cNvSpPr>
            <a:spLocks noChangeArrowheads="1"/>
          </p:cNvSpPr>
          <p:nvPr/>
        </p:nvSpPr>
        <p:spPr bwMode="auto">
          <a:xfrm>
            <a:off x="1067594" y="5567363"/>
            <a:ext cx="427037"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en-US" altLang="en-US" sz="1400">
                <a:latin typeface="Univers" pitchFamily="34" charset="0"/>
              </a:rPr>
              <a:t>0.0</a:t>
            </a:r>
          </a:p>
        </p:txBody>
      </p:sp>
      <p:sp>
        <p:nvSpPr>
          <p:cNvPr id="31835" name="Rectangle 151"/>
          <p:cNvSpPr>
            <a:spLocks noChangeArrowheads="1"/>
          </p:cNvSpPr>
          <p:nvPr/>
        </p:nvSpPr>
        <p:spPr bwMode="auto">
          <a:xfrm>
            <a:off x="1021556" y="5308600"/>
            <a:ext cx="498475" cy="36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en-US" altLang="en-US" b="1">
                <a:latin typeface="Univers" pitchFamily="34" charset="0"/>
              </a:rPr>
              <a:t>0.1</a:t>
            </a:r>
          </a:p>
        </p:txBody>
      </p:sp>
      <p:sp>
        <p:nvSpPr>
          <p:cNvPr id="31836" name="Rectangle 152"/>
          <p:cNvSpPr>
            <a:spLocks noChangeArrowheads="1"/>
          </p:cNvSpPr>
          <p:nvPr/>
        </p:nvSpPr>
        <p:spPr bwMode="auto">
          <a:xfrm>
            <a:off x="1067594" y="5102225"/>
            <a:ext cx="427037"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en-US" altLang="en-US" sz="1400">
                <a:latin typeface="Univers" pitchFamily="34" charset="0"/>
              </a:rPr>
              <a:t>0.2</a:t>
            </a:r>
          </a:p>
        </p:txBody>
      </p:sp>
      <p:sp>
        <p:nvSpPr>
          <p:cNvPr id="31837" name="Rectangle 153"/>
          <p:cNvSpPr>
            <a:spLocks noChangeArrowheads="1"/>
          </p:cNvSpPr>
          <p:nvPr/>
        </p:nvSpPr>
        <p:spPr bwMode="auto">
          <a:xfrm>
            <a:off x="1067594" y="4870450"/>
            <a:ext cx="427037"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en-US" altLang="en-US" sz="1400">
                <a:latin typeface="Univers" pitchFamily="34" charset="0"/>
              </a:rPr>
              <a:t>0.3</a:t>
            </a:r>
          </a:p>
        </p:txBody>
      </p:sp>
      <p:sp>
        <p:nvSpPr>
          <p:cNvPr id="31838" name="Rectangle 154"/>
          <p:cNvSpPr>
            <a:spLocks noChangeArrowheads="1"/>
          </p:cNvSpPr>
          <p:nvPr/>
        </p:nvSpPr>
        <p:spPr bwMode="auto">
          <a:xfrm>
            <a:off x="1067594" y="4638675"/>
            <a:ext cx="427037"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en-US" altLang="en-US" sz="1400">
                <a:latin typeface="Univers" pitchFamily="34" charset="0"/>
              </a:rPr>
              <a:t>0.4</a:t>
            </a:r>
          </a:p>
        </p:txBody>
      </p:sp>
      <p:sp>
        <p:nvSpPr>
          <p:cNvPr id="31839" name="Rectangle 155"/>
          <p:cNvSpPr>
            <a:spLocks noChangeArrowheads="1"/>
          </p:cNvSpPr>
          <p:nvPr/>
        </p:nvSpPr>
        <p:spPr bwMode="auto">
          <a:xfrm>
            <a:off x="1067594" y="4405313"/>
            <a:ext cx="427037"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en-US" altLang="en-US" sz="1400">
                <a:latin typeface="Univers" pitchFamily="34" charset="0"/>
              </a:rPr>
              <a:t>0.5</a:t>
            </a:r>
          </a:p>
        </p:txBody>
      </p:sp>
      <p:sp>
        <p:nvSpPr>
          <p:cNvPr id="31840" name="Rectangle 156"/>
          <p:cNvSpPr>
            <a:spLocks noChangeArrowheads="1"/>
          </p:cNvSpPr>
          <p:nvPr/>
        </p:nvSpPr>
        <p:spPr bwMode="auto">
          <a:xfrm>
            <a:off x="1067594" y="4175125"/>
            <a:ext cx="427037"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en-US" altLang="en-US" sz="1400">
                <a:latin typeface="Univers" pitchFamily="34" charset="0"/>
              </a:rPr>
              <a:t>0.6</a:t>
            </a:r>
          </a:p>
        </p:txBody>
      </p:sp>
      <p:sp>
        <p:nvSpPr>
          <p:cNvPr id="31841" name="Rectangle 157"/>
          <p:cNvSpPr>
            <a:spLocks noChangeArrowheads="1"/>
          </p:cNvSpPr>
          <p:nvPr/>
        </p:nvSpPr>
        <p:spPr bwMode="auto">
          <a:xfrm>
            <a:off x="1067594" y="3941763"/>
            <a:ext cx="427037"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en-US" altLang="en-US" sz="1400">
                <a:latin typeface="Univers" pitchFamily="34" charset="0"/>
              </a:rPr>
              <a:t>0.7</a:t>
            </a:r>
          </a:p>
        </p:txBody>
      </p:sp>
      <p:sp>
        <p:nvSpPr>
          <p:cNvPr id="31842" name="Rectangle 158"/>
          <p:cNvSpPr>
            <a:spLocks noChangeArrowheads="1"/>
          </p:cNvSpPr>
          <p:nvPr/>
        </p:nvSpPr>
        <p:spPr bwMode="auto">
          <a:xfrm>
            <a:off x="1067594" y="3708400"/>
            <a:ext cx="427037"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en-US" altLang="en-US" sz="1400">
                <a:latin typeface="Univers" pitchFamily="34" charset="0"/>
              </a:rPr>
              <a:t>0.8</a:t>
            </a:r>
          </a:p>
        </p:txBody>
      </p:sp>
      <p:sp>
        <p:nvSpPr>
          <p:cNvPr id="31843" name="Rectangle 159"/>
          <p:cNvSpPr>
            <a:spLocks noChangeArrowheads="1"/>
          </p:cNvSpPr>
          <p:nvPr/>
        </p:nvSpPr>
        <p:spPr bwMode="auto">
          <a:xfrm>
            <a:off x="1067594" y="3478213"/>
            <a:ext cx="427037"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en-US" altLang="en-US" sz="1400">
                <a:latin typeface="Univers" pitchFamily="34" charset="0"/>
              </a:rPr>
              <a:t>0.9</a:t>
            </a:r>
          </a:p>
        </p:txBody>
      </p:sp>
      <p:sp>
        <p:nvSpPr>
          <p:cNvPr id="31844" name="Rectangle 160"/>
          <p:cNvSpPr>
            <a:spLocks noChangeArrowheads="1"/>
          </p:cNvSpPr>
          <p:nvPr/>
        </p:nvSpPr>
        <p:spPr bwMode="auto">
          <a:xfrm>
            <a:off x="1067594" y="3244850"/>
            <a:ext cx="427037"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en-US" altLang="en-US" sz="1400">
                <a:latin typeface="Univers" pitchFamily="34" charset="0"/>
              </a:rPr>
              <a:t>1.0</a:t>
            </a:r>
          </a:p>
        </p:txBody>
      </p:sp>
      <p:sp>
        <p:nvSpPr>
          <p:cNvPr id="31845" name="Rectangle 161"/>
          <p:cNvSpPr>
            <a:spLocks noChangeArrowheads="1"/>
          </p:cNvSpPr>
          <p:nvPr/>
        </p:nvSpPr>
        <p:spPr bwMode="auto">
          <a:xfrm>
            <a:off x="1432719" y="5784850"/>
            <a:ext cx="279400"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en-US" altLang="en-US" sz="1400">
                <a:latin typeface="Univers" pitchFamily="34" charset="0"/>
              </a:rPr>
              <a:t>0</a:t>
            </a:r>
          </a:p>
        </p:txBody>
      </p:sp>
      <p:sp>
        <p:nvSpPr>
          <p:cNvPr id="31846" name="Rectangle 162"/>
          <p:cNvSpPr>
            <a:spLocks noChangeArrowheads="1"/>
          </p:cNvSpPr>
          <p:nvPr/>
        </p:nvSpPr>
        <p:spPr bwMode="auto">
          <a:xfrm>
            <a:off x="2075656" y="5784850"/>
            <a:ext cx="279400"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en-US" altLang="en-US" sz="1400">
                <a:latin typeface="Univers" pitchFamily="34" charset="0"/>
              </a:rPr>
              <a:t>3</a:t>
            </a:r>
          </a:p>
        </p:txBody>
      </p:sp>
      <p:sp>
        <p:nvSpPr>
          <p:cNvPr id="31847" name="Rectangle 163"/>
          <p:cNvSpPr>
            <a:spLocks noChangeArrowheads="1"/>
          </p:cNvSpPr>
          <p:nvPr/>
        </p:nvSpPr>
        <p:spPr bwMode="auto">
          <a:xfrm>
            <a:off x="2851944" y="5784850"/>
            <a:ext cx="279400"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en-US" altLang="en-US" sz="1400">
                <a:latin typeface="Univers" pitchFamily="34" charset="0"/>
              </a:rPr>
              <a:t>6</a:t>
            </a:r>
          </a:p>
        </p:txBody>
      </p:sp>
      <p:sp>
        <p:nvSpPr>
          <p:cNvPr id="31848" name="Rectangle 164"/>
          <p:cNvSpPr>
            <a:spLocks noChangeArrowheads="1"/>
          </p:cNvSpPr>
          <p:nvPr/>
        </p:nvSpPr>
        <p:spPr bwMode="auto">
          <a:xfrm>
            <a:off x="3656806" y="5784850"/>
            <a:ext cx="279400"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r>
              <a:rPr lang="en-US" altLang="en-US" sz="1400">
                <a:latin typeface="Univers" pitchFamily="34" charset="0"/>
              </a:rPr>
              <a:t>9</a:t>
            </a:r>
          </a:p>
        </p:txBody>
      </p:sp>
      <p:sp>
        <p:nvSpPr>
          <p:cNvPr id="31849" name="Rectangle 165"/>
          <p:cNvSpPr>
            <a:spLocks noChangeArrowheads="1"/>
          </p:cNvSpPr>
          <p:nvPr/>
        </p:nvSpPr>
        <p:spPr bwMode="auto">
          <a:xfrm>
            <a:off x="5815806" y="5784850"/>
            <a:ext cx="377825"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en-US" altLang="en-US" sz="1400">
                <a:latin typeface="Univers" pitchFamily="34" charset="0"/>
              </a:rPr>
              <a:t>18</a:t>
            </a:r>
          </a:p>
        </p:txBody>
      </p:sp>
      <p:sp>
        <p:nvSpPr>
          <p:cNvPr id="31850" name="Rectangle 166"/>
          <p:cNvSpPr>
            <a:spLocks noChangeArrowheads="1"/>
          </p:cNvSpPr>
          <p:nvPr/>
        </p:nvSpPr>
        <p:spPr bwMode="auto">
          <a:xfrm>
            <a:off x="4253706" y="6069013"/>
            <a:ext cx="1457325"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en-US" altLang="en-US" sz="1600">
                <a:latin typeface="Univers" pitchFamily="34" charset="0"/>
              </a:rPr>
              <a:t>Time, minutes</a:t>
            </a:r>
          </a:p>
        </p:txBody>
      </p:sp>
      <p:sp>
        <p:nvSpPr>
          <p:cNvPr id="31851" name="Rectangle 167"/>
          <p:cNvSpPr>
            <a:spLocks noChangeArrowheads="1"/>
          </p:cNvSpPr>
          <p:nvPr/>
        </p:nvSpPr>
        <p:spPr bwMode="auto">
          <a:xfrm rot="-5400000">
            <a:off x="-125413" y="4406107"/>
            <a:ext cx="2035175" cy="271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en-US" altLang="en-US" sz="1200">
                <a:latin typeface="Univers" pitchFamily="34" charset="0"/>
              </a:rPr>
              <a:t>Tracer Concentration, mg/L</a:t>
            </a:r>
          </a:p>
        </p:txBody>
      </p:sp>
      <p:sp>
        <p:nvSpPr>
          <p:cNvPr id="31852" name="Rectangle 168"/>
          <p:cNvSpPr>
            <a:spLocks noChangeArrowheads="1"/>
          </p:cNvSpPr>
          <p:nvPr/>
        </p:nvSpPr>
        <p:spPr bwMode="auto">
          <a:xfrm>
            <a:off x="4291806" y="5780088"/>
            <a:ext cx="377825"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en-US" altLang="en-US" sz="1400">
                <a:latin typeface="Univers" pitchFamily="34" charset="0"/>
              </a:rPr>
              <a:t>12</a:t>
            </a:r>
          </a:p>
        </p:txBody>
      </p:sp>
      <p:sp>
        <p:nvSpPr>
          <p:cNvPr id="31853" name="Rectangle 169"/>
          <p:cNvSpPr>
            <a:spLocks noChangeArrowheads="1"/>
          </p:cNvSpPr>
          <p:nvPr/>
        </p:nvSpPr>
        <p:spPr bwMode="auto">
          <a:xfrm>
            <a:off x="5131594" y="5780088"/>
            <a:ext cx="377825"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en-US" altLang="en-US" sz="1400">
                <a:latin typeface="Univers" pitchFamily="34" charset="0"/>
              </a:rPr>
              <a:t>15</a:t>
            </a:r>
          </a:p>
        </p:txBody>
      </p:sp>
      <p:sp>
        <p:nvSpPr>
          <p:cNvPr id="31854" name="Rectangle 170"/>
          <p:cNvSpPr>
            <a:spLocks noChangeArrowheads="1"/>
          </p:cNvSpPr>
          <p:nvPr/>
        </p:nvSpPr>
        <p:spPr bwMode="auto">
          <a:xfrm>
            <a:off x="7185819" y="5781675"/>
            <a:ext cx="377825"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en-US" altLang="en-US" sz="1400">
                <a:latin typeface="Univers" pitchFamily="34" charset="0"/>
              </a:rPr>
              <a:t>24</a:t>
            </a:r>
          </a:p>
        </p:txBody>
      </p:sp>
      <p:sp>
        <p:nvSpPr>
          <p:cNvPr id="31855" name="Line 171"/>
          <p:cNvSpPr>
            <a:spLocks noChangeShapeType="1"/>
          </p:cNvSpPr>
          <p:nvPr/>
        </p:nvSpPr>
        <p:spPr bwMode="auto">
          <a:xfrm>
            <a:off x="1542256" y="5489575"/>
            <a:ext cx="1295400" cy="0"/>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31856" name="Line 172"/>
          <p:cNvSpPr>
            <a:spLocks noChangeShapeType="1"/>
          </p:cNvSpPr>
          <p:nvPr/>
        </p:nvSpPr>
        <p:spPr bwMode="auto">
          <a:xfrm rot="16200000" flipH="1">
            <a:off x="2736056" y="5600700"/>
            <a:ext cx="228600" cy="0"/>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31857" name="Rectangle 173"/>
          <p:cNvSpPr>
            <a:spLocks noChangeArrowheads="1"/>
          </p:cNvSpPr>
          <p:nvPr/>
        </p:nvSpPr>
        <p:spPr bwMode="auto">
          <a:xfrm>
            <a:off x="4653756" y="3983038"/>
            <a:ext cx="3048000" cy="398462"/>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90488" tIns="44450" rIns="90488" bIns="44450" anchor="ctr" anchorCtr="1">
            <a:spAutoFit/>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r>
              <a:rPr lang="en-US" altLang="en-US" sz="2000" b="1">
                <a:latin typeface="Univers" pitchFamily="34" charset="0"/>
              </a:rPr>
              <a:t>T</a:t>
            </a:r>
            <a:r>
              <a:rPr lang="en-US" altLang="en-US" sz="2000" b="1" baseline="-25000">
                <a:latin typeface="Univers" pitchFamily="34" charset="0"/>
              </a:rPr>
              <a:t>10</a:t>
            </a:r>
            <a:r>
              <a:rPr lang="en-US" altLang="en-US" sz="2000" b="1">
                <a:latin typeface="Univers" pitchFamily="34" charset="0"/>
              </a:rPr>
              <a:t>/T = 5.4 / 9 = 0.60 </a:t>
            </a:r>
          </a:p>
        </p:txBody>
      </p:sp>
      <p:sp>
        <p:nvSpPr>
          <p:cNvPr id="31858" name="Line 174"/>
          <p:cNvSpPr>
            <a:spLocks noChangeShapeType="1"/>
          </p:cNvSpPr>
          <p:nvPr/>
        </p:nvSpPr>
        <p:spPr bwMode="auto">
          <a:xfrm>
            <a:off x="3785394" y="3411538"/>
            <a:ext cx="0" cy="2314575"/>
          </a:xfrm>
          <a:prstGeom prst="line">
            <a:avLst/>
          </a:prstGeom>
          <a:noFill/>
          <a:ln w="38100">
            <a:solidFill>
              <a:schemeClr val="tx1"/>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1859" name="Rectangle 175"/>
          <p:cNvSpPr>
            <a:spLocks noChangeArrowheads="1"/>
          </p:cNvSpPr>
          <p:nvPr/>
        </p:nvSpPr>
        <p:spPr bwMode="auto">
          <a:xfrm>
            <a:off x="1426369" y="3597275"/>
            <a:ext cx="2170112"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nchor="ctr">
            <a:spAutoFit/>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r>
              <a:rPr lang="en-US" altLang="en-US" sz="1600" b="1">
                <a:latin typeface="Univers" pitchFamily="34" charset="0"/>
              </a:rPr>
              <a:t>T = HDT = 9 min</a:t>
            </a:r>
          </a:p>
        </p:txBody>
      </p:sp>
      <p:sp>
        <p:nvSpPr>
          <p:cNvPr id="31860" name="Line 176"/>
          <p:cNvSpPr>
            <a:spLocks noChangeShapeType="1"/>
          </p:cNvSpPr>
          <p:nvPr/>
        </p:nvSpPr>
        <p:spPr bwMode="auto">
          <a:xfrm>
            <a:off x="3463131" y="3762375"/>
            <a:ext cx="304800" cy="0"/>
          </a:xfrm>
          <a:prstGeom prst="line">
            <a:avLst/>
          </a:prstGeom>
          <a:noFill/>
          <a:ln w="127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31861" name="Rectangle 177"/>
          <p:cNvSpPr>
            <a:spLocks noChangeArrowheads="1"/>
          </p:cNvSpPr>
          <p:nvPr/>
        </p:nvSpPr>
        <p:spPr bwMode="auto">
          <a:xfrm>
            <a:off x="1566069" y="5029200"/>
            <a:ext cx="155098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en-US" altLang="en-US" b="1">
                <a:latin typeface="Univers" pitchFamily="34" charset="0"/>
              </a:rPr>
              <a:t>T</a:t>
            </a:r>
            <a:r>
              <a:rPr lang="en-US" altLang="en-US" b="1" baseline="-25000">
                <a:latin typeface="Univers" pitchFamily="34" charset="0"/>
              </a:rPr>
              <a:t>10</a:t>
            </a:r>
            <a:r>
              <a:rPr lang="en-US" altLang="en-US" b="1">
                <a:latin typeface="Univers" pitchFamily="34" charset="0"/>
              </a:rPr>
              <a:t> = 5.4 min</a:t>
            </a:r>
          </a:p>
        </p:txBody>
      </p:sp>
      <p:sp>
        <p:nvSpPr>
          <p:cNvPr id="31862" name="Rectangle 178"/>
          <p:cNvSpPr>
            <a:spLocks noChangeArrowheads="1"/>
          </p:cNvSpPr>
          <p:nvPr/>
        </p:nvSpPr>
        <p:spPr bwMode="auto">
          <a:xfrm>
            <a:off x="7947819" y="5781675"/>
            <a:ext cx="377825"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en-US" altLang="en-US" sz="1400">
                <a:latin typeface="Univers" pitchFamily="34" charset="0"/>
              </a:rPr>
              <a:t>27</a:t>
            </a:r>
          </a:p>
        </p:txBody>
      </p:sp>
      <p:sp>
        <p:nvSpPr>
          <p:cNvPr id="31863" name="Rectangle 179"/>
          <p:cNvSpPr>
            <a:spLocks noChangeArrowheads="1"/>
          </p:cNvSpPr>
          <p:nvPr/>
        </p:nvSpPr>
        <p:spPr bwMode="auto">
          <a:xfrm>
            <a:off x="6512719" y="5781675"/>
            <a:ext cx="377825"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en-US" altLang="en-US" sz="1400">
                <a:latin typeface="Univers" pitchFamily="34" charset="0"/>
              </a:rPr>
              <a:t>21</a:t>
            </a:r>
          </a:p>
        </p:txBody>
      </p:sp>
    </p:spTree>
    <p:extLst>
      <p:ext uri="{BB962C8B-B14F-4D97-AF65-F5344CB8AC3E}">
        <p14:creationId xmlns:p14="http://schemas.microsoft.com/office/powerpoint/2010/main" val="351144353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Ozone Reaction Chamber </a:t>
            </a:r>
            <a:r>
              <a:rPr lang="en-US" dirty="0" smtClean="0"/>
              <a:t>–</a:t>
            </a:r>
            <a:br>
              <a:rPr lang="en-US" dirty="0" smtClean="0"/>
            </a:br>
            <a:r>
              <a:rPr lang="en-US" dirty="0" smtClean="0"/>
              <a:t>Use Multiple Chambers</a:t>
            </a:r>
            <a:endParaRPr lang="en-US" dirty="0"/>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308374" y="1633834"/>
            <a:ext cx="5976464" cy="4474358"/>
          </a:xfrm>
          <a:prstGeom prst="rect">
            <a:avLst/>
          </a:prstGeom>
        </p:spPr>
      </p:pic>
      <p:sp>
        <p:nvSpPr>
          <p:cNvPr id="4" name="Text Placeholder 2"/>
          <p:cNvSpPr>
            <a:spLocks noGrp="1"/>
          </p:cNvSpPr>
          <p:nvPr>
            <p:ph type="body" sz="quarter" idx="11"/>
          </p:nvPr>
        </p:nvSpPr>
        <p:spPr>
          <a:xfrm>
            <a:off x="469232" y="2362200"/>
            <a:ext cx="3215141" cy="2485768"/>
          </a:xfrm>
        </p:spPr>
        <p:txBody>
          <a:bodyPr/>
          <a:lstStyle/>
          <a:p>
            <a:r>
              <a:rPr lang="en-US" sz="2400" dirty="0"/>
              <a:t>&lt; 2 chambers – CT relies on effluent ozone residual concentration from each </a:t>
            </a:r>
            <a:r>
              <a:rPr lang="en-US" sz="2400" dirty="0" smtClean="0"/>
              <a:t>chamber</a:t>
            </a:r>
            <a:endParaRPr lang="en-US" sz="2400" dirty="0"/>
          </a:p>
        </p:txBody>
      </p:sp>
    </p:spTree>
    <p:extLst>
      <p:ext uri="{BB962C8B-B14F-4D97-AF65-F5344CB8AC3E}">
        <p14:creationId xmlns:p14="http://schemas.microsoft.com/office/powerpoint/2010/main" val="47549257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058040" y="1612924"/>
            <a:ext cx="6004106" cy="3900907"/>
          </a:xfrm>
          <a:prstGeom prst="rect">
            <a:avLst/>
          </a:prstGeom>
        </p:spPr>
      </p:pic>
      <p:sp>
        <p:nvSpPr>
          <p:cNvPr id="6" name="Title 1"/>
          <p:cNvSpPr>
            <a:spLocks noGrp="1"/>
          </p:cNvSpPr>
          <p:nvPr>
            <p:ph type="title"/>
          </p:nvPr>
        </p:nvSpPr>
        <p:spPr/>
        <p:txBody>
          <a:bodyPr/>
          <a:lstStyle/>
          <a:p>
            <a:r>
              <a:rPr lang="en-US" dirty="0"/>
              <a:t>Ozone Reaction Chamber - &gt; 3 Consecutive Reaction Chambers </a:t>
            </a:r>
          </a:p>
        </p:txBody>
      </p:sp>
      <p:sp>
        <p:nvSpPr>
          <p:cNvPr id="4" name="Text Placeholder 2"/>
          <p:cNvSpPr>
            <a:spLocks noGrp="1"/>
          </p:cNvSpPr>
          <p:nvPr>
            <p:ph type="body" sz="quarter" idx="11"/>
          </p:nvPr>
        </p:nvSpPr>
        <p:spPr>
          <a:xfrm>
            <a:off x="393032" y="1930226"/>
            <a:ext cx="3215141" cy="2916093"/>
          </a:xfrm>
        </p:spPr>
        <p:txBody>
          <a:bodyPr/>
          <a:lstStyle/>
          <a:p>
            <a:pPr marL="228600" indent="-228600">
              <a:buFont typeface="Arial" panose="020B0604020202020204" pitchFamily="34" charset="0"/>
              <a:buChar char="•"/>
            </a:pPr>
            <a:r>
              <a:rPr lang="en-US" sz="2000" dirty="0"/>
              <a:t>3 or more chambers – extended CSTR method is used</a:t>
            </a:r>
            <a:r>
              <a:rPr lang="en-US" sz="2000" dirty="0" smtClean="0"/>
              <a:t>.</a:t>
            </a:r>
            <a:endParaRPr lang="en-US" sz="2000" dirty="0"/>
          </a:p>
          <a:p>
            <a:pPr marL="228600" indent="-228600">
              <a:buFont typeface="Arial" panose="020B0604020202020204" pitchFamily="34" charset="0"/>
              <a:buChar char="•"/>
            </a:pPr>
            <a:r>
              <a:rPr lang="en-US" sz="2000" dirty="0"/>
              <a:t>Monitor ozone residual concentration from at least four locations within each ozone </a:t>
            </a:r>
            <a:r>
              <a:rPr lang="en-US" sz="2000" dirty="0" smtClean="0"/>
              <a:t>contactor</a:t>
            </a:r>
            <a:endParaRPr lang="en-US" sz="2000" dirty="0"/>
          </a:p>
        </p:txBody>
      </p:sp>
    </p:spTree>
    <p:extLst>
      <p:ext uri="{BB962C8B-B14F-4D97-AF65-F5344CB8AC3E}">
        <p14:creationId xmlns:p14="http://schemas.microsoft.com/office/powerpoint/2010/main" val="170905907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Critical Monitoring Examples for CT System</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83692" y="1515761"/>
            <a:ext cx="6773133" cy="4644209"/>
          </a:xfrm>
          <a:prstGeom prst="rect">
            <a:avLst/>
          </a:prstGeom>
        </p:spPr>
      </p:pic>
    </p:spTree>
    <p:extLst>
      <p:ext uri="{BB962C8B-B14F-4D97-AF65-F5344CB8AC3E}">
        <p14:creationId xmlns:p14="http://schemas.microsoft.com/office/powerpoint/2010/main" val="200123762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1964"/>
            <a:ext cx="7754189" cy="533400"/>
          </a:xfrm>
        </p:spPr>
        <p:txBody>
          <a:bodyPr>
            <a:normAutofit/>
          </a:bodyPr>
          <a:lstStyle/>
          <a:p>
            <a:pPr eaLnBrk="1" fontAlgn="auto" hangingPunct="1">
              <a:spcAft>
                <a:spcPts val="0"/>
              </a:spcAft>
              <a:defRPr/>
            </a:pPr>
            <a:r>
              <a:rPr lang="en-US" dirty="0"/>
              <a:t>Ozone Residual Measurement</a:t>
            </a:r>
          </a:p>
        </p:txBody>
      </p:sp>
      <p:sp>
        <p:nvSpPr>
          <p:cNvPr id="83971" name="Content Placeholder 2"/>
          <p:cNvSpPr>
            <a:spLocks noGrp="1"/>
          </p:cNvSpPr>
          <p:nvPr>
            <p:ph type="body" sz="quarter" idx="10"/>
          </p:nvPr>
        </p:nvSpPr>
        <p:spPr>
          <a:xfrm>
            <a:off x="537519" y="1257890"/>
            <a:ext cx="3647303" cy="4375150"/>
          </a:xfrm>
        </p:spPr>
        <p:txBody>
          <a:bodyPr/>
          <a:lstStyle/>
          <a:p>
            <a:pPr marL="228600" indent="-228600" eaLnBrk="1" hangingPunct="1">
              <a:spcAft>
                <a:spcPts val="600"/>
              </a:spcAft>
              <a:buFont typeface="Arial" panose="020B0604020202020204" pitchFamily="34" charset="0"/>
              <a:buChar char="•"/>
            </a:pPr>
            <a:r>
              <a:rPr lang="en-US" altLang="en-US" sz="2400" dirty="0"/>
              <a:t>Ozone bleaches indigo blue color, which is measured as absorbance @ wavelength of 600 </a:t>
            </a:r>
            <a:r>
              <a:rPr lang="en-US" altLang="en-US" sz="2400" dirty="0" smtClean="0"/>
              <a:t>nm</a:t>
            </a:r>
            <a:endParaRPr lang="en-US" altLang="en-US" sz="2400" dirty="0"/>
          </a:p>
          <a:p>
            <a:pPr marL="630238" lvl="1" indent="-285750" eaLnBrk="1" hangingPunct="1">
              <a:spcAft>
                <a:spcPts val="600"/>
              </a:spcAft>
              <a:buFont typeface="Arial" panose="020B0604020202020204" pitchFamily="34" charset="0"/>
              <a:buChar char="–"/>
            </a:pPr>
            <a:r>
              <a:rPr lang="en-US" altLang="en-US" sz="1800" dirty="0"/>
              <a:t>Quantify absorbance of blank sample</a:t>
            </a:r>
          </a:p>
          <a:p>
            <a:pPr marL="630238" lvl="1" indent="-285750" eaLnBrk="1" hangingPunct="1">
              <a:spcAft>
                <a:spcPts val="600"/>
              </a:spcAft>
              <a:buFont typeface="Arial" panose="020B0604020202020204" pitchFamily="34" charset="0"/>
              <a:buChar char="–"/>
            </a:pPr>
            <a:r>
              <a:rPr lang="en-US" altLang="en-US" sz="1800" dirty="0"/>
              <a:t>Quantify absorbance of reacted sample</a:t>
            </a:r>
          </a:p>
          <a:p>
            <a:pPr marL="228600" indent="-228600" eaLnBrk="1" hangingPunct="1">
              <a:spcAft>
                <a:spcPts val="600"/>
              </a:spcAft>
              <a:buFont typeface="Arial" panose="020B0604020202020204" pitchFamily="34" charset="0"/>
              <a:buChar char="•"/>
            </a:pPr>
            <a:r>
              <a:rPr lang="en-US" altLang="en-US" sz="2400" dirty="0"/>
              <a:t>Ozone residual is proportional to the difference of absorbance between blank and </a:t>
            </a:r>
            <a:r>
              <a:rPr lang="en-US" altLang="en-US" sz="2400" dirty="0" smtClean="0"/>
              <a:t>sample</a:t>
            </a:r>
            <a:endParaRPr lang="en-US" altLang="en-US" sz="2400" dirty="0"/>
          </a:p>
        </p:txBody>
      </p:sp>
      <p:pic>
        <p:nvPicPr>
          <p:cNvPr id="83972" name="Picture 4"/>
          <p:cNvPicPr>
            <a:picLocks noChangeAspect="1" noChangeArrowheads="1"/>
          </p:cNvPicPr>
          <p:nvPr/>
        </p:nvPicPr>
        <p:blipFill>
          <a:blip r:embed="rId3" cstate="email">
            <a:lum bright="-6000" contrast="32000"/>
            <a:extLst>
              <a:ext uri="{28A0092B-C50C-407E-A947-70E740481C1C}">
                <a14:useLocalDpi xmlns:a14="http://schemas.microsoft.com/office/drawing/2010/main"/>
              </a:ext>
            </a:extLst>
          </a:blip>
          <a:srcRect/>
          <a:stretch>
            <a:fillRect/>
          </a:stretch>
        </p:blipFill>
        <p:spPr bwMode="auto">
          <a:xfrm>
            <a:off x="4273550" y="1541584"/>
            <a:ext cx="4870450" cy="3652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3661749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1"/>
          <p:cNvSpPr>
            <a:spLocks noGrp="1"/>
          </p:cNvSpPr>
          <p:nvPr>
            <p:ph type="title"/>
          </p:nvPr>
        </p:nvSpPr>
        <p:spPr>
          <a:xfrm>
            <a:off x="685800" y="539496"/>
            <a:ext cx="8871284" cy="796424"/>
          </a:xfrm>
        </p:spPr>
        <p:txBody>
          <a:bodyPr>
            <a:normAutofit/>
          </a:bodyPr>
          <a:lstStyle/>
          <a:p>
            <a:pPr eaLnBrk="1" fontAlgn="auto" hangingPunct="1">
              <a:spcAft>
                <a:spcPts val="0"/>
              </a:spcAft>
              <a:defRPr/>
            </a:pPr>
            <a:r>
              <a:rPr lang="en-US" dirty="0"/>
              <a:t>Mixing Indigo Reagent 2</a:t>
            </a:r>
          </a:p>
        </p:txBody>
      </p:sp>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85800" y="1238607"/>
            <a:ext cx="7876429" cy="5226464"/>
          </a:xfrm>
          <a:prstGeom prst="rect">
            <a:avLst/>
          </a:prstGeom>
        </p:spPr>
      </p:pic>
    </p:spTree>
    <p:extLst>
      <p:ext uri="{BB962C8B-B14F-4D97-AF65-F5344CB8AC3E}">
        <p14:creationId xmlns:p14="http://schemas.microsoft.com/office/powerpoint/2010/main" val="2978653446"/>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026"/>
          <p:cNvGrpSpPr>
            <a:grpSpLocks/>
          </p:cNvGrpSpPr>
          <p:nvPr/>
        </p:nvGrpSpPr>
        <p:grpSpPr bwMode="auto">
          <a:xfrm>
            <a:off x="457200" y="3687763"/>
            <a:ext cx="2765425" cy="3130550"/>
            <a:chOff x="96" y="2259"/>
            <a:chExt cx="1742" cy="1972"/>
          </a:xfrm>
        </p:grpSpPr>
        <p:pic>
          <p:nvPicPr>
            <p:cNvPr id="12305" name="Picture 1027" descr="C:\Documents and Settings\Glenn Hunter\My Documents\My Pictures\Ozone\MWD\031803\DSC00063.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6" y="2259"/>
              <a:ext cx="1742" cy="1701"/>
            </a:xfrm>
            <a:prstGeom prst="rect">
              <a:avLst/>
            </a:prstGeom>
            <a:noFill/>
            <a:ln w="2857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12306" name="Text Box 1028"/>
            <p:cNvSpPr txBox="1">
              <a:spLocks noChangeArrowheads="1"/>
            </p:cNvSpPr>
            <p:nvPr/>
          </p:nvSpPr>
          <p:spPr bwMode="auto">
            <a:xfrm>
              <a:off x="104" y="4001"/>
              <a:ext cx="1707" cy="230"/>
            </a:xfrm>
            <a:prstGeom prst="rect">
              <a:avLst/>
            </a:prstGeom>
            <a:solidFill>
              <a:schemeClr val="bg1"/>
            </a:solidFill>
            <a:ln w="28575">
              <a:solidFill>
                <a:srgbClr val="FF0000"/>
              </a:solidFill>
              <a:miter lim="800000"/>
              <a:headEnd/>
              <a:tailEnd/>
            </a:ln>
          </p:spPr>
          <p:txBody>
            <a:bodyPr>
              <a:spAutoFit/>
            </a:bodyPr>
            <a:lstStyle>
              <a:lvl1pPr marL="457200" indent="-457200">
                <a:defRPr sz="2400">
                  <a:solidFill>
                    <a:schemeClr val="bg2"/>
                  </a:solidFill>
                  <a:latin typeface="Univers" pitchFamily="34" charset="0"/>
                </a:defRPr>
              </a:lvl1pPr>
              <a:lvl2pPr marL="742950" indent="-285750">
                <a:defRPr sz="2400">
                  <a:solidFill>
                    <a:schemeClr val="bg2"/>
                  </a:solidFill>
                  <a:latin typeface="Univers" pitchFamily="34" charset="0"/>
                </a:defRPr>
              </a:lvl2pPr>
              <a:lvl3pPr marL="1143000" indent="-228600">
                <a:defRPr sz="2400">
                  <a:solidFill>
                    <a:schemeClr val="bg2"/>
                  </a:solidFill>
                  <a:latin typeface="Univers" pitchFamily="34" charset="0"/>
                </a:defRPr>
              </a:lvl3pPr>
              <a:lvl4pPr marL="1600200" indent="-228600">
                <a:defRPr sz="2400">
                  <a:solidFill>
                    <a:schemeClr val="bg2"/>
                  </a:solidFill>
                  <a:latin typeface="Univers" pitchFamily="34" charset="0"/>
                </a:defRPr>
              </a:lvl4pPr>
              <a:lvl5pPr marL="2057400" indent="-228600">
                <a:defRPr sz="2400">
                  <a:solidFill>
                    <a:schemeClr val="bg2"/>
                  </a:solidFill>
                  <a:latin typeface="Univers" pitchFamily="34" charset="0"/>
                </a:defRPr>
              </a:lvl5pPr>
              <a:lvl6pPr marL="2514600" indent="-228600" eaLnBrk="0" fontAlgn="base" hangingPunct="0">
                <a:spcBef>
                  <a:spcPct val="0"/>
                </a:spcBef>
                <a:spcAft>
                  <a:spcPct val="0"/>
                </a:spcAft>
                <a:defRPr sz="2400">
                  <a:solidFill>
                    <a:schemeClr val="bg2"/>
                  </a:solidFill>
                  <a:latin typeface="Univers" pitchFamily="34" charset="0"/>
                </a:defRPr>
              </a:lvl6pPr>
              <a:lvl7pPr marL="2971800" indent="-228600" eaLnBrk="0" fontAlgn="base" hangingPunct="0">
                <a:spcBef>
                  <a:spcPct val="0"/>
                </a:spcBef>
                <a:spcAft>
                  <a:spcPct val="0"/>
                </a:spcAft>
                <a:defRPr sz="2400">
                  <a:solidFill>
                    <a:schemeClr val="bg2"/>
                  </a:solidFill>
                  <a:latin typeface="Univers" pitchFamily="34" charset="0"/>
                </a:defRPr>
              </a:lvl7pPr>
              <a:lvl8pPr marL="3429000" indent="-228600" eaLnBrk="0" fontAlgn="base" hangingPunct="0">
                <a:spcBef>
                  <a:spcPct val="0"/>
                </a:spcBef>
                <a:spcAft>
                  <a:spcPct val="0"/>
                </a:spcAft>
                <a:defRPr sz="2400">
                  <a:solidFill>
                    <a:schemeClr val="bg2"/>
                  </a:solidFill>
                  <a:latin typeface="Univers" pitchFamily="34" charset="0"/>
                </a:defRPr>
              </a:lvl8pPr>
              <a:lvl9pPr marL="3886200" indent="-228600" eaLnBrk="0" fontAlgn="base" hangingPunct="0">
                <a:spcBef>
                  <a:spcPct val="0"/>
                </a:spcBef>
                <a:spcAft>
                  <a:spcPct val="0"/>
                </a:spcAft>
                <a:defRPr sz="2400">
                  <a:solidFill>
                    <a:schemeClr val="bg2"/>
                  </a:solidFill>
                  <a:latin typeface="Univers" pitchFamily="34" charset="0"/>
                </a:defRPr>
              </a:lvl9pPr>
            </a:lstStyle>
            <a:p>
              <a:r>
                <a:rPr lang="en-US" sz="1600" dirty="0">
                  <a:solidFill>
                    <a:srgbClr val="FF0000"/>
                  </a:solidFill>
                </a:rPr>
                <a:t>4. Obtain final weights</a:t>
              </a:r>
            </a:p>
          </p:txBody>
        </p:sp>
      </p:grpSp>
      <p:grpSp>
        <p:nvGrpSpPr>
          <p:cNvPr id="3" name="Group 1045"/>
          <p:cNvGrpSpPr>
            <a:grpSpLocks/>
          </p:cNvGrpSpPr>
          <p:nvPr/>
        </p:nvGrpSpPr>
        <p:grpSpPr bwMode="auto">
          <a:xfrm>
            <a:off x="3225800" y="63500"/>
            <a:ext cx="2638425" cy="3517900"/>
            <a:chOff x="1960" y="0"/>
            <a:chExt cx="1662" cy="2216"/>
          </a:xfrm>
        </p:grpSpPr>
        <p:pic>
          <p:nvPicPr>
            <p:cNvPr id="12303" name="Picture 1033" descr="C:\Documents and Settings\Glenn Hunter\My Documents\My Pictures\Ozone\MWD\031803\DSC00049.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960" y="0"/>
              <a:ext cx="1662" cy="2216"/>
            </a:xfrm>
            <a:prstGeom prst="rect">
              <a:avLst/>
            </a:prstGeom>
            <a:noFill/>
            <a:ln w="2857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12304" name="Text Box 1034"/>
            <p:cNvSpPr txBox="1">
              <a:spLocks noChangeArrowheads="1"/>
            </p:cNvSpPr>
            <p:nvPr/>
          </p:nvSpPr>
          <p:spPr bwMode="auto">
            <a:xfrm>
              <a:off x="1988" y="1977"/>
              <a:ext cx="1611" cy="213"/>
            </a:xfrm>
            <a:prstGeom prst="rect">
              <a:avLst/>
            </a:prstGeom>
            <a:solidFill>
              <a:schemeClr val="bg1"/>
            </a:solidFill>
            <a:ln w="28575">
              <a:solidFill>
                <a:srgbClr val="FF0000"/>
              </a:solidFill>
              <a:miter lim="800000"/>
              <a:headEnd/>
              <a:tailEnd/>
            </a:ln>
          </p:spPr>
          <p:txBody>
            <a:bodyPr>
              <a:spAutoFit/>
            </a:bodyPr>
            <a:lstStyle>
              <a:lvl1pPr marL="457200" indent="-457200">
                <a:defRPr sz="2400">
                  <a:solidFill>
                    <a:schemeClr val="bg2"/>
                  </a:solidFill>
                  <a:latin typeface="Univers" pitchFamily="34" charset="0"/>
                </a:defRPr>
              </a:lvl1pPr>
              <a:lvl2pPr marL="742950" indent="-285750">
                <a:defRPr sz="2400">
                  <a:solidFill>
                    <a:schemeClr val="bg2"/>
                  </a:solidFill>
                  <a:latin typeface="Univers" pitchFamily="34" charset="0"/>
                </a:defRPr>
              </a:lvl2pPr>
              <a:lvl3pPr marL="1143000" indent="-228600">
                <a:defRPr sz="2400">
                  <a:solidFill>
                    <a:schemeClr val="bg2"/>
                  </a:solidFill>
                  <a:latin typeface="Univers" pitchFamily="34" charset="0"/>
                </a:defRPr>
              </a:lvl3pPr>
              <a:lvl4pPr marL="1600200" indent="-228600">
                <a:defRPr sz="2400">
                  <a:solidFill>
                    <a:schemeClr val="bg2"/>
                  </a:solidFill>
                  <a:latin typeface="Univers" pitchFamily="34" charset="0"/>
                </a:defRPr>
              </a:lvl4pPr>
              <a:lvl5pPr marL="2057400" indent="-228600">
                <a:defRPr sz="2400">
                  <a:solidFill>
                    <a:schemeClr val="bg2"/>
                  </a:solidFill>
                  <a:latin typeface="Univers" pitchFamily="34" charset="0"/>
                </a:defRPr>
              </a:lvl5pPr>
              <a:lvl6pPr marL="2514600" indent="-228600" eaLnBrk="0" fontAlgn="base" hangingPunct="0">
                <a:spcBef>
                  <a:spcPct val="0"/>
                </a:spcBef>
                <a:spcAft>
                  <a:spcPct val="0"/>
                </a:spcAft>
                <a:defRPr sz="2400">
                  <a:solidFill>
                    <a:schemeClr val="bg2"/>
                  </a:solidFill>
                  <a:latin typeface="Univers" pitchFamily="34" charset="0"/>
                </a:defRPr>
              </a:lvl6pPr>
              <a:lvl7pPr marL="2971800" indent="-228600" eaLnBrk="0" fontAlgn="base" hangingPunct="0">
                <a:spcBef>
                  <a:spcPct val="0"/>
                </a:spcBef>
                <a:spcAft>
                  <a:spcPct val="0"/>
                </a:spcAft>
                <a:defRPr sz="2400">
                  <a:solidFill>
                    <a:schemeClr val="bg2"/>
                  </a:solidFill>
                  <a:latin typeface="Univers" pitchFamily="34" charset="0"/>
                </a:defRPr>
              </a:lvl7pPr>
              <a:lvl8pPr marL="3429000" indent="-228600" eaLnBrk="0" fontAlgn="base" hangingPunct="0">
                <a:spcBef>
                  <a:spcPct val="0"/>
                </a:spcBef>
                <a:spcAft>
                  <a:spcPct val="0"/>
                </a:spcAft>
                <a:defRPr sz="2400">
                  <a:solidFill>
                    <a:schemeClr val="bg2"/>
                  </a:solidFill>
                  <a:latin typeface="Univers" pitchFamily="34" charset="0"/>
                </a:defRPr>
              </a:lvl8pPr>
              <a:lvl9pPr marL="3886200" indent="-228600" eaLnBrk="0" fontAlgn="base" hangingPunct="0">
                <a:spcBef>
                  <a:spcPct val="0"/>
                </a:spcBef>
                <a:spcAft>
                  <a:spcPct val="0"/>
                </a:spcAft>
                <a:defRPr sz="2400">
                  <a:solidFill>
                    <a:schemeClr val="bg2"/>
                  </a:solidFill>
                  <a:latin typeface="Univers" pitchFamily="34" charset="0"/>
                </a:defRPr>
              </a:lvl9pPr>
            </a:lstStyle>
            <a:p>
              <a:r>
                <a:rPr lang="en-US" sz="1600" dirty="0">
                  <a:solidFill>
                    <a:srgbClr val="FF0000"/>
                  </a:solidFill>
                </a:rPr>
                <a:t>2. Add 10 mL Indigo</a:t>
              </a:r>
            </a:p>
          </p:txBody>
        </p:sp>
      </p:grpSp>
      <p:grpSp>
        <p:nvGrpSpPr>
          <p:cNvPr id="12292" name="Group 1044"/>
          <p:cNvGrpSpPr>
            <a:grpSpLocks/>
          </p:cNvGrpSpPr>
          <p:nvPr/>
        </p:nvGrpSpPr>
        <p:grpSpPr bwMode="auto">
          <a:xfrm>
            <a:off x="304800" y="88900"/>
            <a:ext cx="2638425" cy="3478213"/>
            <a:chOff x="120" y="16"/>
            <a:chExt cx="1662" cy="2191"/>
          </a:xfrm>
        </p:grpSpPr>
        <p:pic>
          <p:nvPicPr>
            <p:cNvPr id="12301" name="Picture 1043"/>
            <p:cNvPicPr>
              <a:picLocks noChangeAspect="1" noChangeArrowheads="1"/>
            </p:cNvPicPr>
            <p:nvPr/>
          </p:nvPicPr>
          <p:blipFill>
            <a:blip r:embed="rId5" cstate="email">
              <a:extLst>
                <a:ext uri="{28A0092B-C50C-407E-A947-70E740481C1C}">
                  <a14:useLocalDpi xmlns:a14="http://schemas.microsoft.com/office/drawing/2010/main"/>
                </a:ext>
              </a:extLst>
            </a:blip>
            <a:srcRect l="25458" r="13031"/>
            <a:stretch>
              <a:fillRect/>
            </a:stretch>
          </p:blipFill>
          <p:spPr bwMode="auto">
            <a:xfrm>
              <a:off x="120" y="16"/>
              <a:ext cx="1662" cy="2032"/>
            </a:xfrm>
            <a:prstGeom prst="rect">
              <a:avLst/>
            </a:prstGeom>
            <a:noFill/>
            <a:ln w="28575">
              <a:solidFill>
                <a:schemeClr val="bg2"/>
              </a:solidFill>
              <a:miter lim="800000"/>
              <a:headEnd/>
              <a:tailEnd/>
            </a:ln>
            <a:extLst>
              <a:ext uri="{909E8E84-426E-40DD-AFC4-6F175D3DCCD1}">
                <a14:hiddenFill xmlns:a14="http://schemas.microsoft.com/office/drawing/2010/main">
                  <a:solidFill>
                    <a:srgbClr val="FFFFFF"/>
                  </a:solidFill>
                </a14:hiddenFill>
              </a:ext>
            </a:extLst>
          </p:spPr>
        </p:pic>
        <p:sp>
          <p:nvSpPr>
            <p:cNvPr id="12302" name="Text Box 1037"/>
            <p:cNvSpPr txBox="1">
              <a:spLocks noChangeArrowheads="1"/>
            </p:cNvSpPr>
            <p:nvPr/>
          </p:nvSpPr>
          <p:spPr bwMode="auto">
            <a:xfrm>
              <a:off x="136" y="1977"/>
              <a:ext cx="1643" cy="230"/>
            </a:xfrm>
            <a:prstGeom prst="rect">
              <a:avLst/>
            </a:prstGeom>
            <a:solidFill>
              <a:schemeClr val="bg1"/>
            </a:solidFill>
            <a:ln w="28575">
              <a:solidFill>
                <a:srgbClr val="FF0000"/>
              </a:solidFill>
              <a:miter lim="800000"/>
              <a:headEnd/>
              <a:tailEnd/>
            </a:ln>
          </p:spPr>
          <p:txBody>
            <a:bodyPr>
              <a:spAutoFit/>
            </a:bodyPr>
            <a:lstStyle>
              <a:lvl1pPr marL="457200" indent="-457200">
                <a:defRPr sz="2400">
                  <a:solidFill>
                    <a:schemeClr val="bg2"/>
                  </a:solidFill>
                  <a:latin typeface="Univers" pitchFamily="34" charset="0"/>
                </a:defRPr>
              </a:lvl1pPr>
              <a:lvl2pPr marL="742950" indent="-285750">
                <a:defRPr sz="2400">
                  <a:solidFill>
                    <a:schemeClr val="bg2"/>
                  </a:solidFill>
                  <a:latin typeface="Univers" pitchFamily="34" charset="0"/>
                </a:defRPr>
              </a:lvl2pPr>
              <a:lvl3pPr marL="1143000" indent="-228600">
                <a:defRPr sz="2400">
                  <a:solidFill>
                    <a:schemeClr val="bg2"/>
                  </a:solidFill>
                  <a:latin typeface="Univers" pitchFamily="34" charset="0"/>
                </a:defRPr>
              </a:lvl3pPr>
              <a:lvl4pPr marL="1600200" indent="-228600">
                <a:defRPr sz="2400">
                  <a:solidFill>
                    <a:schemeClr val="bg2"/>
                  </a:solidFill>
                  <a:latin typeface="Univers" pitchFamily="34" charset="0"/>
                </a:defRPr>
              </a:lvl4pPr>
              <a:lvl5pPr marL="2057400" indent="-228600">
                <a:defRPr sz="2400">
                  <a:solidFill>
                    <a:schemeClr val="bg2"/>
                  </a:solidFill>
                  <a:latin typeface="Univers" pitchFamily="34" charset="0"/>
                </a:defRPr>
              </a:lvl5pPr>
              <a:lvl6pPr marL="2514600" indent="-228600" eaLnBrk="0" fontAlgn="base" hangingPunct="0">
                <a:spcBef>
                  <a:spcPct val="0"/>
                </a:spcBef>
                <a:spcAft>
                  <a:spcPct val="0"/>
                </a:spcAft>
                <a:defRPr sz="2400">
                  <a:solidFill>
                    <a:schemeClr val="bg2"/>
                  </a:solidFill>
                  <a:latin typeface="Univers" pitchFamily="34" charset="0"/>
                </a:defRPr>
              </a:lvl6pPr>
              <a:lvl7pPr marL="2971800" indent="-228600" eaLnBrk="0" fontAlgn="base" hangingPunct="0">
                <a:spcBef>
                  <a:spcPct val="0"/>
                </a:spcBef>
                <a:spcAft>
                  <a:spcPct val="0"/>
                </a:spcAft>
                <a:defRPr sz="2400">
                  <a:solidFill>
                    <a:schemeClr val="bg2"/>
                  </a:solidFill>
                  <a:latin typeface="Univers" pitchFamily="34" charset="0"/>
                </a:defRPr>
              </a:lvl7pPr>
              <a:lvl8pPr marL="3429000" indent="-228600" eaLnBrk="0" fontAlgn="base" hangingPunct="0">
                <a:spcBef>
                  <a:spcPct val="0"/>
                </a:spcBef>
                <a:spcAft>
                  <a:spcPct val="0"/>
                </a:spcAft>
                <a:defRPr sz="2400">
                  <a:solidFill>
                    <a:schemeClr val="bg2"/>
                  </a:solidFill>
                  <a:latin typeface="Univers" pitchFamily="34" charset="0"/>
                </a:defRPr>
              </a:lvl8pPr>
              <a:lvl9pPr marL="3886200" indent="-228600" eaLnBrk="0" fontAlgn="base" hangingPunct="0">
                <a:spcBef>
                  <a:spcPct val="0"/>
                </a:spcBef>
                <a:spcAft>
                  <a:spcPct val="0"/>
                </a:spcAft>
                <a:defRPr sz="2400">
                  <a:solidFill>
                    <a:schemeClr val="bg2"/>
                  </a:solidFill>
                  <a:latin typeface="Univers" pitchFamily="34" charset="0"/>
                </a:defRPr>
              </a:lvl9pPr>
            </a:lstStyle>
            <a:p>
              <a:r>
                <a:rPr lang="en-US" sz="1600" dirty="0">
                  <a:solidFill>
                    <a:srgbClr val="FF0000"/>
                  </a:solidFill>
                </a:rPr>
                <a:t>1. Prepare Blank</a:t>
              </a:r>
            </a:p>
          </p:txBody>
        </p:sp>
      </p:grpSp>
      <p:grpSp>
        <p:nvGrpSpPr>
          <p:cNvPr id="5" name="Group 1038"/>
          <p:cNvGrpSpPr>
            <a:grpSpLocks/>
          </p:cNvGrpSpPr>
          <p:nvPr/>
        </p:nvGrpSpPr>
        <p:grpSpPr bwMode="auto">
          <a:xfrm>
            <a:off x="6242050" y="63500"/>
            <a:ext cx="2608263" cy="3671888"/>
            <a:chOff x="3860" y="0"/>
            <a:chExt cx="1643" cy="2313"/>
          </a:xfrm>
        </p:grpSpPr>
        <p:pic>
          <p:nvPicPr>
            <p:cNvPr id="12299" name="Picture 1039" descr="C:\Documents and Settings\Glenn Hunter\My Documents\My Pictures\Ozone\MWD\031803\MWD 050.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3861" y="0"/>
              <a:ext cx="1642" cy="2062"/>
            </a:xfrm>
            <a:prstGeom prst="rect">
              <a:avLst/>
            </a:prstGeom>
            <a:noFill/>
            <a:ln w="2857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12300" name="Text Box 1040"/>
            <p:cNvSpPr txBox="1">
              <a:spLocks noChangeArrowheads="1"/>
            </p:cNvSpPr>
            <p:nvPr/>
          </p:nvSpPr>
          <p:spPr bwMode="auto">
            <a:xfrm>
              <a:off x="3860" y="1945"/>
              <a:ext cx="1643" cy="368"/>
            </a:xfrm>
            <a:prstGeom prst="rect">
              <a:avLst/>
            </a:prstGeom>
            <a:solidFill>
              <a:schemeClr val="bg1"/>
            </a:solidFill>
            <a:ln w="28575">
              <a:solidFill>
                <a:srgbClr val="FF0000"/>
              </a:solidFill>
              <a:miter lim="800000"/>
              <a:headEnd/>
              <a:tailEnd/>
            </a:ln>
          </p:spPr>
          <p:txBody>
            <a:bodyPr wrap="square">
              <a:spAutoFit/>
            </a:bodyPr>
            <a:lstStyle>
              <a:lvl1pPr marL="457200" indent="-457200">
                <a:defRPr sz="2400">
                  <a:solidFill>
                    <a:schemeClr val="bg2"/>
                  </a:solidFill>
                  <a:latin typeface="Univers" pitchFamily="34" charset="0"/>
                </a:defRPr>
              </a:lvl1pPr>
              <a:lvl2pPr marL="742950" indent="-285750">
                <a:defRPr sz="2400">
                  <a:solidFill>
                    <a:schemeClr val="bg2"/>
                  </a:solidFill>
                  <a:latin typeface="Univers" pitchFamily="34" charset="0"/>
                </a:defRPr>
              </a:lvl2pPr>
              <a:lvl3pPr marL="1143000" indent="-228600">
                <a:defRPr sz="2400">
                  <a:solidFill>
                    <a:schemeClr val="bg2"/>
                  </a:solidFill>
                  <a:latin typeface="Univers" pitchFamily="34" charset="0"/>
                </a:defRPr>
              </a:lvl3pPr>
              <a:lvl4pPr marL="1600200" indent="-228600">
                <a:defRPr sz="2400">
                  <a:solidFill>
                    <a:schemeClr val="bg2"/>
                  </a:solidFill>
                  <a:latin typeface="Univers" pitchFamily="34" charset="0"/>
                </a:defRPr>
              </a:lvl4pPr>
              <a:lvl5pPr marL="2057400" indent="-228600">
                <a:defRPr sz="2400">
                  <a:solidFill>
                    <a:schemeClr val="bg2"/>
                  </a:solidFill>
                  <a:latin typeface="Univers" pitchFamily="34" charset="0"/>
                </a:defRPr>
              </a:lvl5pPr>
              <a:lvl6pPr marL="2514600" indent="-228600" eaLnBrk="0" fontAlgn="base" hangingPunct="0">
                <a:spcBef>
                  <a:spcPct val="0"/>
                </a:spcBef>
                <a:spcAft>
                  <a:spcPct val="0"/>
                </a:spcAft>
                <a:defRPr sz="2400">
                  <a:solidFill>
                    <a:schemeClr val="bg2"/>
                  </a:solidFill>
                  <a:latin typeface="Univers" pitchFamily="34" charset="0"/>
                </a:defRPr>
              </a:lvl6pPr>
              <a:lvl7pPr marL="2971800" indent="-228600" eaLnBrk="0" fontAlgn="base" hangingPunct="0">
                <a:spcBef>
                  <a:spcPct val="0"/>
                </a:spcBef>
                <a:spcAft>
                  <a:spcPct val="0"/>
                </a:spcAft>
                <a:defRPr sz="2400">
                  <a:solidFill>
                    <a:schemeClr val="bg2"/>
                  </a:solidFill>
                  <a:latin typeface="Univers" pitchFamily="34" charset="0"/>
                </a:defRPr>
              </a:lvl7pPr>
              <a:lvl8pPr marL="3429000" indent="-228600" eaLnBrk="0" fontAlgn="base" hangingPunct="0">
                <a:spcBef>
                  <a:spcPct val="0"/>
                </a:spcBef>
                <a:spcAft>
                  <a:spcPct val="0"/>
                </a:spcAft>
                <a:defRPr sz="2400">
                  <a:solidFill>
                    <a:schemeClr val="bg2"/>
                  </a:solidFill>
                  <a:latin typeface="Univers" pitchFamily="34" charset="0"/>
                </a:defRPr>
              </a:lvl8pPr>
              <a:lvl9pPr marL="3886200" indent="-228600" eaLnBrk="0" fontAlgn="base" hangingPunct="0">
                <a:spcBef>
                  <a:spcPct val="0"/>
                </a:spcBef>
                <a:spcAft>
                  <a:spcPct val="0"/>
                </a:spcAft>
                <a:defRPr sz="2400">
                  <a:solidFill>
                    <a:schemeClr val="bg2"/>
                  </a:solidFill>
                  <a:latin typeface="Univers" pitchFamily="34" charset="0"/>
                </a:defRPr>
              </a:lvl9pPr>
            </a:lstStyle>
            <a:p>
              <a:pPr marL="285750" indent="-285750"/>
              <a:r>
                <a:rPr lang="en-US" sz="1600" dirty="0">
                  <a:solidFill>
                    <a:srgbClr val="FF0000"/>
                  </a:solidFill>
                </a:rPr>
                <a:t>3. Collect samples and analyzer readings</a:t>
              </a:r>
            </a:p>
          </p:txBody>
        </p:sp>
      </p:grpSp>
      <p:grpSp>
        <p:nvGrpSpPr>
          <p:cNvPr id="6" name="Group 1048"/>
          <p:cNvGrpSpPr>
            <a:grpSpLocks/>
          </p:cNvGrpSpPr>
          <p:nvPr/>
        </p:nvGrpSpPr>
        <p:grpSpPr bwMode="auto">
          <a:xfrm>
            <a:off x="3416300" y="3767138"/>
            <a:ext cx="5321300" cy="3052762"/>
            <a:chOff x="2408" y="2397"/>
            <a:chExt cx="3352" cy="1923"/>
          </a:xfrm>
        </p:grpSpPr>
        <p:pic>
          <p:nvPicPr>
            <p:cNvPr id="12296" name="Picture 1047" descr="C:\Documents and Settings\Glenn Hunter\My Documents\My Pictures\Ozone\Halton\Burlington010704\DSCN3497.JP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3856" y="2408"/>
              <a:ext cx="1904" cy="1428"/>
            </a:xfrm>
            <a:prstGeom prst="rect">
              <a:avLst/>
            </a:prstGeom>
            <a:noFill/>
            <a:ln w="2857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12297" name="Text Box 1031"/>
            <p:cNvSpPr txBox="1">
              <a:spLocks noChangeArrowheads="1"/>
            </p:cNvSpPr>
            <p:nvPr/>
          </p:nvSpPr>
          <p:spPr bwMode="auto">
            <a:xfrm>
              <a:off x="3896" y="3882"/>
              <a:ext cx="1787" cy="384"/>
            </a:xfrm>
            <a:prstGeom prst="rect">
              <a:avLst/>
            </a:prstGeom>
            <a:solidFill>
              <a:schemeClr val="bg1"/>
            </a:solidFill>
            <a:ln w="28575">
              <a:solidFill>
                <a:srgbClr val="FF0000"/>
              </a:solidFill>
              <a:miter lim="800000"/>
              <a:headEnd/>
              <a:tailEnd/>
            </a:ln>
          </p:spPr>
          <p:txBody>
            <a:bodyPr>
              <a:spAutoFit/>
            </a:bodyPr>
            <a:lstStyle>
              <a:lvl1pPr marL="457200" indent="-457200">
                <a:defRPr sz="2400">
                  <a:solidFill>
                    <a:schemeClr val="bg2"/>
                  </a:solidFill>
                  <a:latin typeface="Univers" pitchFamily="34" charset="0"/>
                </a:defRPr>
              </a:lvl1pPr>
              <a:lvl2pPr marL="742950" indent="-285750">
                <a:defRPr sz="2400">
                  <a:solidFill>
                    <a:schemeClr val="bg2"/>
                  </a:solidFill>
                  <a:latin typeface="Univers" pitchFamily="34" charset="0"/>
                </a:defRPr>
              </a:lvl2pPr>
              <a:lvl3pPr marL="1143000" indent="-228600">
                <a:defRPr sz="2400">
                  <a:solidFill>
                    <a:schemeClr val="bg2"/>
                  </a:solidFill>
                  <a:latin typeface="Univers" pitchFamily="34" charset="0"/>
                </a:defRPr>
              </a:lvl3pPr>
              <a:lvl4pPr marL="1600200" indent="-228600">
                <a:defRPr sz="2400">
                  <a:solidFill>
                    <a:schemeClr val="bg2"/>
                  </a:solidFill>
                  <a:latin typeface="Univers" pitchFamily="34" charset="0"/>
                </a:defRPr>
              </a:lvl4pPr>
              <a:lvl5pPr marL="2057400" indent="-228600">
                <a:defRPr sz="2400">
                  <a:solidFill>
                    <a:schemeClr val="bg2"/>
                  </a:solidFill>
                  <a:latin typeface="Univers" pitchFamily="34" charset="0"/>
                </a:defRPr>
              </a:lvl5pPr>
              <a:lvl6pPr marL="2514600" indent="-228600" eaLnBrk="0" fontAlgn="base" hangingPunct="0">
                <a:spcBef>
                  <a:spcPct val="0"/>
                </a:spcBef>
                <a:spcAft>
                  <a:spcPct val="0"/>
                </a:spcAft>
                <a:defRPr sz="2400">
                  <a:solidFill>
                    <a:schemeClr val="bg2"/>
                  </a:solidFill>
                  <a:latin typeface="Univers" pitchFamily="34" charset="0"/>
                </a:defRPr>
              </a:lvl6pPr>
              <a:lvl7pPr marL="2971800" indent="-228600" eaLnBrk="0" fontAlgn="base" hangingPunct="0">
                <a:spcBef>
                  <a:spcPct val="0"/>
                </a:spcBef>
                <a:spcAft>
                  <a:spcPct val="0"/>
                </a:spcAft>
                <a:defRPr sz="2400">
                  <a:solidFill>
                    <a:schemeClr val="bg2"/>
                  </a:solidFill>
                  <a:latin typeface="Univers" pitchFamily="34" charset="0"/>
                </a:defRPr>
              </a:lvl7pPr>
              <a:lvl8pPr marL="3429000" indent="-228600" eaLnBrk="0" fontAlgn="base" hangingPunct="0">
                <a:spcBef>
                  <a:spcPct val="0"/>
                </a:spcBef>
                <a:spcAft>
                  <a:spcPct val="0"/>
                </a:spcAft>
                <a:defRPr sz="2400">
                  <a:solidFill>
                    <a:schemeClr val="bg2"/>
                  </a:solidFill>
                  <a:latin typeface="Univers" pitchFamily="34" charset="0"/>
                </a:defRPr>
              </a:lvl8pPr>
              <a:lvl9pPr marL="3886200" indent="-228600" eaLnBrk="0" fontAlgn="base" hangingPunct="0">
                <a:spcBef>
                  <a:spcPct val="0"/>
                </a:spcBef>
                <a:spcAft>
                  <a:spcPct val="0"/>
                </a:spcAft>
                <a:defRPr sz="2400">
                  <a:solidFill>
                    <a:schemeClr val="bg2"/>
                  </a:solidFill>
                  <a:latin typeface="Univers" pitchFamily="34" charset="0"/>
                </a:defRPr>
              </a:lvl9pPr>
            </a:lstStyle>
            <a:p>
              <a:r>
                <a:rPr lang="en-US" sz="1600" dirty="0">
                  <a:solidFill>
                    <a:srgbClr val="FF0000"/>
                  </a:solidFill>
                </a:rPr>
                <a:t>5. Measure absorbance of</a:t>
              </a:r>
            </a:p>
            <a:p>
              <a:r>
                <a:rPr lang="en-US" sz="1600" dirty="0">
                  <a:solidFill>
                    <a:srgbClr val="FF0000"/>
                  </a:solidFill>
                </a:rPr>
                <a:t>    blank and samples</a:t>
              </a:r>
            </a:p>
          </p:txBody>
        </p:sp>
        <p:pic>
          <p:nvPicPr>
            <p:cNvPr id="12298" name="Picture 1046" descr="C:\Documents and Settings\Glenn Hunter\My Documents\My Pictures\Ozone\Halton\Burlington010704\20041 157.jp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2408" y="2397"/>
              <a:ext cx="1442" cy="1923"/>
            </a:xfrm>
            <a:prstGeom prst="rect">
              <a:avLst/>
            </a:prstGeom>
            <a:noFill/>
            <a:ln w="28575">
              <a:solidFill>
                <a:srgbClr val="000000"/>
              </a:solidFill>
              <a:miter lim="800000"/>
              <a:headEnd/>
              <a:tailEnd/>
            </a:ln>
            <a:extLst>
              <a:ext uri="{909E8E84-426E-40DD-AFC4-6F175D3DCCD1}">
                <a14:hiddenFill xmlns:a14="http://schemas.microsoft.com/office/drawing/2010/main">
                  <a:solidFill>
                    <a:srgbClr val="FFFFFF"/>
                  </a:solidFill>
                </a14:hiddenFill>
              </a:ext>
            </a:extLst>
          </p:spPr>
        </p:pic>
      </p:grpSp>
      <p:sp>
        <p:nvSpPr>
          <p:cNvPr id="20" name="Title 1"/>
          <p:cNvSpPr>
            <a:spLocks noGrp="1"/>
          </p:cNvSpPr>
          <p:nvPr>
            <p:ph type="title"/>
          </p:nvPr>
        </p:nvSpPr>
        <p:spPr>
          <a:xfrm>
            <a:off x="112295" y="-152395"/>
            <a:ext cx="8871284" cy="796424"/>
          </a:xfrm>
        </p:spPr>
        <p:txBody>
          <a:bodyPr>
            <a:normAutofit/>
          </a:bodyPr>
          <a:lstStyle/>
          <a:p>
            <a:pPr algn="ctr" eaLnBrk="1" fontAlgn="auto" hangingPunct="1">
              <a:spcAft>
                <a:spcPts val="0"/>
              </a:spcAft>
              <a:defRPr/>
            </a:pPr>
            <a:r>
              <a:rPr lang="en-US" sz="3600" dirty="0">
                <a:solidFill>
                  <a:srgbClr val="FFFF00"/>
                </a:solidFill>
              </a:rPr>
              <a:t>Gravimetric Indigo Procedure</a:t>
            </a:r>
          </a:p>
        </p:txBody>
      </p:sp>
    </p:spTree>
    <p:extLst>
      <p:ext uri="{BB962C8B-B14F-4D97-AF65-F5344CB8AC3E}">
        <p14:creationId xmlns:p14="http://schemas.microsoft.com/office/powerpoint/2010/main" val="345950080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499"/>
                                          </p:stCondLst>
                                        </p:cTn>
                                        <p:tgtEl>
                                          <p:spTgt spid="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499"/>
                                          </p:stCondLst>
                                        </p:cTn>
                                        <p:tgtEl>
                                          <p:spTgt spid="5"/>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499"/>
                                          </p:stCondLst>
                                        </p:cTn>
                                        <p:tgtEl>
                                          <p:spTgt spid="2"/>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499"/>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1964"/>
            <a:ext cx="7836408" cy="533400"/>
          </a:xfrm>
        </p:spPr>
        <p:txBody>
          <a:bodyPr/>
          <a:lstStyle/>
          <a:p>
            <a:r>
              <a:rPr lang="en-US" dirty="0"/>
              <a:t>Residual Analyzer Verification</a:t>
            </a:r>
            <a:br>
              <a:rPr lang="en-US" dirty="0"/>
            </a:br>
            <a:r>
              <a:rPr lang="en-US" dirty="0"/>
              <a:t>Gravimetric Indigo</a:t>
            </a:r>
          </a:p>
        </p:txBody>
      </p:sp>
      <p:sp>
        <p:nvSpPr>
          <p:cNvPr id="6" name="Content Placeholder 5"/>
          <p:cNvSpPr>
            <a:spLocks noGrp="1"/>
          </p:cNvSpPr>
          <p:nvPr>
            <p:ph idx="1"/>
          </p:nvPr>
        </p:nvSpPr>
        <p:spPr>
          <a:xfrm>
            <a:off x="521208" y="1480305"/>
            <a:ext cx="8414245" cy="2634495"/>
          </a:xfrm>
        </p:spPr>
        <p:txBody>
          <a:bodyPr/>
          <a:lstStyle/>
          <a:p>
            <a:pPr marL="228600" indent="-228600">
              <a:spcAft>
                <a:spcPts val="600"/>
              </a:spcAft>
              <a:buFont typeface="Arial" panose="020B0604020202020204" pitchFamily="34" charset="0"/>
              <a:buChar char="•"/>
            </a:pPr>
            <a:r>
              <a:rPr lang="en-US" sz="2000" dirty="0"/>
              <a:t>Ozone Residual Testing Spreadsheet </a:t>
            </a:r>
          </a:p>
          <a:p>
            <a:pPr marL="228600" indent="-228600">
              <a:spcAft>
                <a:spcPts val="600"/>
              </a:spcAft>
              <a:buFont typeface="Arial" panose="020B0604020202020204" pitchFamily="34" charset="0"/>
              <a:buChar char="•"/>
            </a:pPr>
            <a:r>
              <a:rPr lang="en-US" sz="2000" dirty="0"/>
              <a:t>Spreadsheet includes details of how to conduct the Standard Methods gravimetric indigo </a:t>
            </a:r>
            <a:r>
              <a:rPr lang="en-US" sz="2000" dirty="0" smtClean="0"/>
              <a:t>test</a:t>
            </a:r>
            <a:endParaRPr lang="en-US" sz="2000" dirty="0"/>
          </a:p>
          <a:p>
            <a:pPr marL="228600" indent="-228600">
              <a:spcAft>
                <a:spcPts val="600"/>
              </a:spcAft>
              <a:buFont typeface="Arial" panose="020B0604020202020204" pitchFamily="34" charset="0"/>
              <a:buChar char="•"/>
            </a:pPr>
            <a:r>
              <a:rPr lang="en-US" sz="2000" dirty="0"/>
              <a:t>Can be used with gravimetric indigo or </a:t>
            </a:r>
            <a:r>
              <a:rPr lang="en-US" sz="2000" dirty="0" err="1"/>
              <a:t>Hach</a:t>
            </a:r>
            <a:r>
              <a:rPr lang="en-US" sz="2000" dirty="0"/>
              <a:t> ampule grab </a:t>
            </a:r>
            <a:r>
              <a:rPr lang="en-US" sz="2000" dirty="0" smtClean="0"/>
              <a:t>samples</a:t>
            </a:r>
            <a:endParaRPr lang="en-US" sz="2000" dirty="0"/>
          </a:p>
          <a:p>
            <a:pPr marL="228600" indent="-228600">
              <a:spcAft>
                <a:spcPts val="600"/>
              </a:spcAft>
              <a:buFont typeface="Arial" panose="020B0604020202020204" pitchFamily="34" charset="0"/>
              <a:buChar char="•"/>
            </a:pPr>
            <a:r>
              <a:rPr lang="en-US" sz="2000" dirty="0"/>
              <a:t>Call or email if you have questions on how to use </a:t>
            </a:r>
            <a:r>
              <a:rPr lang="en-US" sz="2000" dirty="0" smtClean="0"/>
              <a:t>it</a:t>
            </a:r>
            <a:endParaRPr lang="en-US" sz="2000" dirty="0"/>
          </a:p>
          <a:p>
            <a:pPr marL="228600" indent="-228600">
              <a:spcAft>
                <a:spcPts val="600"/>
              </a:spcAft>
              <a:buFont typeface="Arial" panose="020B0604020202020204" pitchFamily="34" charset="0"/>
              <a:buChar char="•"/>
            </a:pPr>
            <a:r>
              <a:rPr lang="en-US" sz="2000" dirty="0"/>
              <a:t>Customized spreadsheet can be developed if </a:t>
            </a:r>
            <a:r>
              <a:rPr lang="en-US" sz="2000" dirty="0" smtClean="0"/>
              <a:t>needed</a:t>
            </a:r>
            <a:endParaRPr lang="en-US" sz="2000" dirty="0"/>
          </a:p>
        </p:txBody>
      </p:sp>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9783" y="3765324"/>
            <a:ext cx="8960173" cy="2599344"/>
          </a:xfrm>
          <a:prstGeom prst="rect">
            <a:avLst/>
          </a:prstGeom>
        </p:spPr>
      </p:pic>
      <p:sp>
        <p:nvSpPr>
          <p:cNvPr id="3" name="Rectangle 2"/>
          <p:cNvSpPr/>
          <p:nvPr/>
        </p:nvSpPr>
        <p:spPr>
          <a:xfrm>
            <a:off x="2188029" y="4165793"/>
            <a:ext cx="457200" cy="253807"/>
          </a:xfrm>
          <a:prstGeom prst="rect">
            <a:avLst/>
          </a:prstGeom>
          <a:solidFill>
            <a:schemeClr val="tx1">
              <a:lumMod val="75000"/>
              <a:lumOff val="2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6"/>
          <p:cNvSpPr/>
          <p:nvPr/>
        </p:nvSpPr>
        <p:spPr>
          <a:xfrm>
            <a:off x="1600200" y="4996542"/>
            <a:ext cx="489857" cy="136908"/>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899406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14786" name="Picture 2" descr="C:\Documents and Settings\Glenn Hunter\My Documents\My Pictures\Ozone\MWD\031803\DSC00070.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92816" y="1742131"/>
            <a:ext cx="2743200" cy="2057122"/>
          </a:xfrm>
          <a:prstGeom prst="rect">
            <a:avLst/>
          </a:prstGeom>
          <a:noFill/>
          <a:ln w="2857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014787" name="Picture 3" descr="C:\Documents and Settings\Glenn Hunter\My Documents\My Pictures\Ozone\MWD\031803\DSC00071.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92816" y="3939232"/>
            <a:ext cx="2743200" cy="2057400"/>
          </a:xfrm>
          <a:prstGeom prst="rect">
            <a:avLst/>
          </a:prstGeom>
          <a:noFill/>
          <a:ln w="2857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014790" name="Picture 6"/>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l="21267" t="25302" r="9855" b="35707"/>
          <a:stretch/>
        </p:blipFill>
        <p:spPr bwMode="auto">
          <a:xfrm>
            <a:off x="4505498" y="4476587"/>
            <a:ext cx="4397433" cy="1745678"/>
          </a:xfrm>
          <a:prstGeom prst="rect">
            <a:avLst/>
          </a:prstGeom>
          <a:noFill/>
          <a:ln w="28575">
            <a:solidFill>
              <a:schemeClr val="bg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Rectangle 9"/>
          <p:cNvSpPr>
            <a:spLocks noChangeArrowheads="1"/>
          </p:cNvSpPr>
          <p:nvPr/>
        </p:nvSpPr>
        <p:spPr bwMode="auto">
          <a:xfrm>
            <a:off x="4731441" y="5626287"/>
            <a:ext cx="2359313" cy="520655"/>
          </a:xfrm>
          <a:prstGeom prst="rect">
            <a:avLst/>
          </a:prstGeom>
          <a:solidFill>
            <a:schemeClr val="bg1"/>
          </a:solidFill>
          <a:ln w="28575">
            <a:solidFill>
              <a:srgbClr val="FF0000"/>
            </a:solidFill>
            <a:miter lim="800000"/>
            <a:headEnd/>
            <a:tailEnd/>
          </a:ln>
        </p:spPr>
        <p:txBody>
          <a:bodyPr wrap="square" lIns="90488" tIns="44450" rIns="90488" bIns="44450">
            <a:spAutoFit/>
          </a:bodyPr>
          <a:lstStyle/>
          <a:p>
            <a:pPr algn="ctr" eaLnBrk="0" hangingPunct="0"/>
            <a:r>
              <a:rPr lang="en-US" sz="1400" dirty="0">
                <a:solidFill>
                  <a:srgbClr val="FC0128"/>
                </a:solidFill>
                <a:latin typeface="Univers" pitchFamily="34" charset="0"/>
              </a:rPr>
              <a:t>Ozone residual in sample bleaches indigo in ampule</a:t>
            </a:r>
          </a:p>
        </p:txBody>
      </p:sp>
      <p:sp>
        <p:nvSpPr>
          <p:cNvPr id="14" name="Rectangle 9"/>
          <p:cNvSpPr>
            <a:spLocks noChangeArrowheads="1"/>
          </p:cNvSpPr>
          <p:nvPr/>
        </p:nvSpPr>
        <p:spPr bwMode="auto">
          <a:xfrm>
            <a:off x="7735106" y="5778687"/>
            <a:ext cx="1018195" cy="305212"/>
          </a:xfrm>
          <a:prstGeom prst="rect">
            <a:avLst/>
          </a:prstGeom>
          <a:solidFill>
            <a:schemeClr val="bg1"/>
          </a:solidFill>
          <a:ln w="28575">
            <a:solidFill>
              <a:srgbClr val="FF0000"/>
            </a:solidFill>
            <a:miter lim="800000"/>
            <a:headEnd/>
            <a:tailEnd/>
          </a:ln>
        </p:spPr>
        <p:txBody>
          <a:bodyPr wrap="square" lIns="90488" tIns="44450" rIns="90488" bIns="44450">
            <a:spAutoFit/>
          </a:bodyPr>
          <a:lstStyle/>
          <a:p>
            <a:pPr algn="ctr" eaLnBrk="0" hangingPunct="0"/>
            <a:r>
              <a:rPr lang="en-US" sz="1400" dirty="0">
                <a:solidFill>
                  <a:srgbClr val="FC0128"/>
                </a:solidFill>
                <a:latin typeface="Univers" pitchFamily="34" charset="0"/>
              </a:rPr>
              <a:t>Blank</a:t>
            </a:r>
          </a:p>
        </p:txBody>
      </p:sp>
      <p:sp>
        <p:nvSpPr>
          <p:cNvPr id="15" name="Rectangle 9"/>
          <p:cNvSpPr>
            <a:spLocks noChangeArrowheads="1"/>
          </p:cNvSpPr>
          <p:nvPr/>
        </p:nvSpPr>
        <p:spPr bwMode="auto">
          <a:xfrm>
            <a:off x="203785" y="5778687"/>
            <a:ext cx="2725420" cy="520655"/>
          </a:xfrm>
          <a:prstGeom prst="rect">
            <a:avLst/>
          </a:prstGeom>
          <a:solidFill>
            <a:schemeClr val="bg1"/>
          </a:solidFill>
          <a:ln w="28575">
            <a:solidFill>
              <a:srgbClr val="FF0000"/>
            </a:solidFill>
            <a:miter lim="800000"/>
            <a:headEnd/>
            <a:tailEnd/>
          </a:ln>
        </p:spPr>
        <p:txBody>
          <a:bodyPr wrap="square" lIns="90488" tIns="44450" rIns="90488" bIns="44450">
            <a:spAutoFit/>
          </a:bodyPr>
          <a:lstStyle/>
          <a:p>
            <a:pPr algn="ctr" eaLnBrk="0" hangingPunct="0"/>
            <a:r>
              <a:rPr lang="en-US" sz="1400" dirty="0">
                <a:solidFill>
                  <a:srgbClr val="FC0128"/>
                </a:solidFill>
                <a:latin typeface="Univers" pitchFamily="34" charset="0"/>
              </a:rPr>
              <a:t>Break tip of ampule in beaker with continuous sample flow</a:t>
            </a:r>
          </a:p>
        </p:txBody>
      </p:sp>
      <p:sp>
        <p:nvSpPr>
          <p:cNvPr id="16" name="Content Placeholder 2"/>
          <p:cNvSpPr txBox="1">
            <a:spLocks/>
          </p:cNvSpPr>
          <p:nvPr/>
        </p:nvSpPr>
        <p:spPr>
          <a:xfrm>
            <a:off x="3180984" y="1283205"/>
            <a:ext cx="5846638" cy="3171421"/>
          </a:xfrm>
          <a:prstGeom prst="rect">
            <a:avLst/>
          </a:prstGeom>
        </p:spPr>
        <p:txBody>
          <a:bodyPr/>
          <a:lstStyle>
            <a:lvl1pPr marL="342900" indent="-342900" algn="l" rtl="0" eaLnBrk="0" fontAlgn="base" hangingPunct="0">
              <a:spcBef>
                <a:spcPct val="20000"/>
              </a:spcBef>
              <a:spcAft>
                <a:spcPct val="0"/>
              </a:spcAft>
              <a:buClr>
                <a:schemeClr val="folHlink"/>
              </a:buClr>
              <a:buSzPct val="60000"/>
              <a:buFont typeface="Wingdings" panose="05000000000000000000"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anose="05000000000000000000"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anose="05000000000000000000"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anose="05000000000000000000"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eaLnBrk="1" hangingPunct="1">
              <a:buClr>
                <a:schemeClr val="tx1"/>
              </a:buClr>
              <a:buSzPct val="105000"/>
              <a:buFont typeface="Arial" panose="020B0604020202020204" pitchFamily="34" charset="0"/>
              <a:buChar char="•"/>
            </a:pPr>
            <a:r>
              <a:rPr lang="en-US" altLang="en-US" sz="2400" kern="0" dirty="0"/>
              <a:t>Grab sampling with ampules may be easier than indigo </a:t>
            </a:r>
            <a:r>
              <a:rPr lang="en-US" altLang="en-US" sz="2400" kern="0" dirty="0" smtClean="0"/>
              <a:t>method</a:t>
            </a:r>
            <a:endParaRPr lang="en-US" altLang="en-US" sz="1800" kern="0" dirty="0"/>
          </a:p>
          <a:p>
            <a:pPr eaLnBrk="1" hangingPunct="1">
              <a:buClr>
                <a:schemeClr val="tx1"/>
              </a:buClr>
              <a:buSzPct val="105000"/>
              <a:buFont typeface="Arial" panose="020B0604020202020204" pitchFamily="34" charset="0"/>
              <a:buChar char="•"/>
            </a:pPr>
            <a:r>
              <a:rPr lang="en-US" altLang="en-US" sz="2400" kern="0" dirty="0"/>
              <a:t>Disadvantages of ampule </a:t>
            </a:r>
            <a:r>
              <a:rPr lang="en-US" altLang="en-US" sz="2400" kern="0" dirty="0" smtClean="0"/>
              <a:t>method</a:t>
            </a:r>
          </a:p>
          <a:p>
            <a:pPr lvl="1" eaLnBrk="1" hangingPunct="1">
              <a:buClr>
                <a:schemeClr val="tx1"/>
              </a:buClr>
              <a:buSzPct val="105000"/>
              <a:buFont typeface="Arial" panose="020B0604020202020204" pitchFamily="34" charset="0"/>
              <a:buChar char="–"/>
            </a:pPr>
            <a:r>
              <a:rPr lang="en-US" altLang="en-US" sz="2000" kern="0" dirty="0" smtClean="0"/>
              <a:t>More variability</a:t>
            </a:r>
          </a:p>
          <a:p>
            <a:pPr lvl="1" eaLnBrk="1" hangingPunct="1">
              <a:buClr>
                <a:schemeClr val="tx1"/>
              </a:buClr>
              <a:buSzPct val="105000"/>
              <a:buFont typeface="Arial" panose="020B0604020202020204" pitchFamily="34" charset="0"/>
              <a:buChar char="–"/>
            </a:pPr>
            <a:r>
              <a:rPr lang="en-US" altLang="en-US" sz="2000" kern="0" dirty="0" smtClean="0"/>
              <a:t>Less </a:t>
            </a:r>
            <a:r>
              <a:rPr lang="en-US" altLang="en-US" sz="2000" kern="0" dirty="0"/>
              <a:t>accurate</a:t>
            </a:r>
          </a:p>
          <a:p>
            <a:pPr lvl="1" eaLnBrk="1" hangingPunct="1">
              <a:buClr>
                <a:schemeClr val="tx1"/>
              </a:buClr>
              <a:buSzPct val="105000"/>
              <a:buFont typeface="Arial" panose="020B0604020202020204" pitchFamily="34" charset="0"/>
              <a:buChar char="–"/>
            </a:pPr>
            <a:r>
              <a:rPr lang="en-US" altLang="en-US" sz="2000" kern="0" dirty="0"/>
              <a:t>More expensive</a:t>
            </a:r>
          </a:p>
          <a:p>
            <a:pPr lvl="1" eaLnBrk="1" hangingPunct="1">
              <a:buClr>
                <a:schemeClr val="tx1"/>
              </a:buClr>
              <a:buSzPct val="105000"/>
              <a:buFont typeface="Arial" panose="020B0604020202020204" pitchFamily="34" charset="0"/>
              <a:buChar char="–"/>
            </a:pPr>
            <a:r>
              <a:rPr lang="en-US" altLang="en-US" sz="2000" kern="0" dirty="0"/>
              <a:t>Cannot adjust for </a:t>
            </a:r>
            <a:r>
              <a:rPr lang="en-US" altLang="en-US" sz="2000" kern="0" dirty="0" err="1"/>
              <a:t>Mn</a:t>
            </a:r>
            <a:r>
              <a:rPr lang="en-US" altLang="en-US" sz="2000" kern="0" dirty="0"/>
              <a:t> interference</a:t>
            </a:r>
          </a:p>
        </p:txBody>
      </p:sp>
      <p:sp>
        <p:nvSpPr>
          <p:cNvPr id="2" name="Title 1"/>
          <p:cNvSpPr>
            <a:spLocks noGrp="1"/>
          </p:cNvSpPr>
          <p:nvPr>
            <p:ph type="title"/>
          </p:nvPr>
        </p:nvSpPr>
        <p:spPr>
          <a:xfrm>
            <a:off x="685800" y="541964"/>
            <a:ext cx="7754189" cy="533400"/>
          </a:xfrm>
        </p:spPr>
        <p:txBody>
          <a:bodyPr/>
          <a:lstStyle/>
          <a:p>
            <a:r>
              <a:rPr lang="en-US" dirty="0"/>
              <a:t>Grab Sampling with Ampules </a:t>
            </a:r>
          </a:p>
        </p:txBody>
      </p:sp>
    </p:spTree>
    <p:extLst>
      <p:ext uri="{BB962C8B-B14F-4D97-AF65-F5344CB8AC3E}">
        <p14:creationId xmlns:p14="http://schemas.microsoft.com/office/powerpoint/2010/main" val="363444112"/>
      </p:ext>
    </p:extLst>
  </p:cSld>
  <p:clrMapOvr>
    <a:masterClrMapping/>
  </p:clrMapOvr>
  <p:transition spd="med"/>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ext Box 11"/>
          <p:cNvSpPr txBox="1">
            <a:spLocks noChangeArrowheads="1"/>
          </p:cNvSpPr>
          <p:nvPr/>
        </p:nvSpPr>
        <p:spPr bwMode="auto">
          <a:xfrm>
            <a:off x="4784725" y="1027072"/>
            <a:ext cx="4025900" cy="1908215"/>
          </a:xfrm>
          <a:prstGeom prst="rect">
            <a:avLst/>
          </a:prstGeom>
          <a:noFill/>
          <a:ln w="9525">
            <a:noFill/>
            <a:miter lim="800000"/>
            <a:headEnd/>
            <a:tailEnd/>
          </a:ln>
        </p:spPr>
        <p:txBody>
          <a:bodyPr anchor="ctr">
            <a:spAutoFit/>
          </a:bodyPr>
          <a:lstStyle/>
          <a:p>
            <a:pPr marL="457200" indent="-457200">
              <a:spcBef>
                <a:spcPts val="0"/>
              </a:spcBef>
              <a:spcAft>
                <a:spcPts val="600"/>
              </a:spcAft>
              <a:buFontTx/>
              <a:buAutoNum type="arabicPeriod"/>
            </a:pPr>
            <a:r>
              <a:rPr lang="en-US" sz="1800" dirty="0">
                <a:solidFill>
                  <a:schemeClr val="tx1"/>
                </a:solidFill>
                <a:latin typeface="Arial" panose="020B0604020202020204" pitchFamily="34" charset="0"/>
                <a:cs typeface="Arial" panose="020B0604020202020204" pitchFamily="34" charset="0"/>
              </a:rPr>
              <a:t>Clean &amp; dry the ampule.</a:t>
            </a:r>
          </a:p>
          <a:p>
            <a:pPr marL="457200" indent="-457200">
              <a:spcBef>
                <a:spcPts val="0"/>
              </a:spcBef>
              <a:spcAft>
                <a:spcPts val="600"/>
              </a:spcAft>
              <a:buFontTx/>
              <a:buAutoNum type="arabicPeriod"/>
            </a:pPr>
            <a:r>
              <a:rPr lang="en-US" sz="1800" dirty="0">
                <a:solidFill>
                  <a:schemeClr val="tx1"/>
                </a:solidFill>
                <a:latin typeface="Arial" panose="020B0604020202020204" pitchFamily="34" charset="0"/>
                <a:cs typeface="Arial" panose="020B0604020202020204" pitchFamily="34" charset="0"/>
              </a:rPr>
              <a:t>Zero with </a:t>
            </a:r>
            <a:r>
              <a:rPr lang="en-US" sz="1800" dirty="0" smtClean="0">
                <a:solidFill>
                  <a:schemeClr val="tx1"/>
                </a:solidFill>
                <a:latin typeface="Arial" panose="020B0604020202020204" pitchFamily="34" charset="0"/>
                <a:cs typeface="Arial" panose="020B0604020202020204" pitchFamily="34" charset="0"/>
              </a:rPr>
              <a:t>blank</a:t>
            </a:r>
            <a:r>
              <a:rPr lang="en-US" sz="1800" dirty="0">
                <a:solidFill>
                  <a:schemeClr val="tx1"/>
                </a:solidFill>
                <a:latin typeface="Arial" panose="020B0604020202020204" pitchFamily="34" charset="0"/>
                <a:cs typeface="Arial" panose="020B0604020202020204" pitchFamily="34" charset="0"/>
              </a:rPr>
              <a:t/>
            </a:r>
            <a:br>
              <a:rPr lang="en-US" sz="1800" dirty="0">
                <a:solidFill>
                  <a:schemeClr val="tx1"/>
                </a:solidFill>
                <a:latin typeface="Arial" panose="020B0604020202020204" pitchFamily="34" charset="0"/>
                <a:cs typeface="Arial" panose="020B0604020202020204" pitchFamily="34" charset="0"/>
              </a:rPr>
            </a:br>
            <a:r>
              <a:rPr lang="en-US" sz="1800" dirty="0">
                <a:solidFill>
                  <a:schemeClr val="tx1"/>
                </a:solidFill>
                <a:latin typeface="Arial" panose="020B0604020202020204" pitchFamily="34" charset="0"/>
                <a:cs typeface="Arial" panose="020B0604020202020204" pitchFamily="34" charset="0"/>
              </a:rPr>
              <a:t>(</a:t>
            </a:r>
            <a:r>
              <a:rPr lang="en-US" sz="1800" i="1" dirty="0">
                <a:solidFill>
                  <a:schemeClr val="tx1"/>
                </a:solidFill>
                <a:latin typeface="Arial" panose="020B0604020202020204" pitchFamily="34" charset="0"/>
                <a:cs typeface="Arial" panose="020B0604020202020204" pitchFamily="34" charset="0"/>
              </a:rPr>
              <a:t>If using spectrophotometer, zero on sample and read on blank</a:t>
            </a:r>
            <a:r>
              <a:rPr lang="en-US" sz="1800" i="1" dirty="0" smtClean="0">
                <a:solidFill>
                  <a:schemeClr val="tx1"/>
                </a:solidFill>
                <a:latin typeface="Arial" panose="020B0604020202020204" pitchFamily="34" charset="0"/>
                <a:cs typeface="Arial" panose="020B0604020202020204" pitchFamily="34" charset="0"/>
              </a:rPr>
              <a:t>.</a:t>
            </a:r>
            <a:r>
              <a:rPr lang="en-US" sz="1800" dirty="0" smtClean="0">
                <a:solidFill>
                  <a:schemeClr val="tx1"/>
                </a:solidFill>
                <a:latin typeface="Arial" panose="020B0604020202020204" pitchFamily="34" charset="0"/>
                <a:cs typeface="Arial" panose="020B0604020202020204" pitchFamily="34" charset="0"/>
              </a:rPr>
              <a:t>)</a:t>
            </a:r>
          </a:p>
          <a:p>
            <a:pPr marL="457200" indent="-457200">
              <a:spcBef>
                <a:spcPts val="0"/>
              </a:spcBef>
              <a:spcAft>
                <a:spcPts val="600"/>
              </a:spcAft>
              <a:buFontTx/>
              <a:buAutoNum type="arabicPeriod"/>
            </a:pPr>
            <a:r>
              <a:rPr lang="en-US" dirty="0">
                <a:latin typeface="Arial" panose="020B0604020202020204" pitchFamily="34" charset="0"/>
                <a:cs typeface="Arial" panose="020B0604020202020204" pitchFamily="34" charset="0"/>
              </a:rPr>
              <a:t>Insert sample ampule, cover, and read ozone </a:t>
            </a:r>
            <a:r>
              <a:rPr lang="en-US" dirty="0" smtClean="0">
                <a:latin typeface="Arial" panose="020B0604020202020204" pitchFamily="34" charset="0"/>
                <a:cs typeface="Arial" panose="020B0604020202020204" pitchFamily="34" charset="0"/>
              </a:rPr>
              <a:t>residual</a:t>
            </a:r>
            <a:endParaRPr lang="en-US" dirty="0">
              <a:latin typeface="Arial" panose="020B0604020202020204" pitchFamily="34" charset="0"/>
              <a:cs typeface="Arial" panose="020B0604020202020204" pitchFamily="34" charset="0"/>
            </a:endParaRPr>
          </a:p>
        </p:txBody>
      </p:sp>
      <p:pic>
        <p:nvPicPr>
          <p:cNvPr id="36868" name="Picture 23" descr="C:\Documents and Settings\Glenn Hunter\My Documents\My Pictures\Ozone\MWD\JensenJune2005\Jensen062005 004.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849027" y="1142079"/>
            <a:ext cx="2978150" cy="3167063"/>
          </a:xfrm>
          <a:prstGeom prst="rect">
            <a:avLst/>
          </a:prstGeom>
          <a:noFill/>
          <a:ln w="28575">
            <a:solidFill>
              <a:srgbClr val="000000"/>
            </a:solidFill>
            <a:miter lim="800000"/>
            <a:headEnd/>
            <a:tailEnd/>
          </a:ln>
        </p:spPr>
      </p:pic>
      <p:grpSp>
        <p:nvGrpSpPr>
          <p:cNvPr id="2" name="Group 27"/>
          <p:cNvGrpSpPr>
            <a:grpSpLocks/>
          </p:cNvGrpSpPr>
          <p:nvPr/>
        </p:nvGrpSpPr>
        <p:grpSpPr bwMode="auto">
          <a:xfrm>
            <a:off x="493713" y="2935288"/>
            <a:ext cx="8369300" cy="3365500"/>
            <a:chOff x="311" y="1849"/>
            <a:chExt cx="5272" cy="2120"/>
          </a:xfrm>
        </p:grpSpPr>
        <p:sp>
          <p:nvSpPr>
            <p:cNvPr id="36870" name="Rectangle 18"/>
            <p:cNvSpPr>
              <a:spLocks noChangeArrowheads="1"/>
            </p:cNvSpPr>
            <p:nvPr/>
          </p:nvSpPr>
          <p:spPr bwMode="auto">
            <a:xfrm>
              <a:off x="311" y="2758"/>
              <a:ext cx="2703" cy="1211"/>
            </a:xfrm>
            <a:prstGeom prst="rect">
              <a:avLst/>
            </a:prstGeom>
            <a:noFill/>
            <a:ln w="9525">
              <a:noFill/>
              <a:miter lim="800000"/>
              <a:headEnd/>
              <a:tailEnd/>
            </a:ln>
          </p:spPr>
          <p:txBody>
            <a:bodyPr/>
            <a:lstStyle/>
            <a:p>
              <a:pPr marL="228600" indent="-228600">
                <a:spcBef>
                  <a:spcPts val="0"/>
                </a:spcBef>
                <a:spcAft>
                  <a:spcPts val="600"/>
                </a:spcAft>
                <a:buFontTx/>
                <a:buChar char="•"/>
              </a:pPr>
              <a:r>
                <a:rPr lang="en-US" sz="1800" dirty="0">
                  <a:solidFill>
                    <a:schemeClr val="tx1"/>
                  </a:solidFill>
                  <a:latin typeface="Arial" panose="020B0604020202020204" pitchFamily="34" charset="0"/>
                  <a:cs typeface="Arial" panose="020B0604020202020204" pitchFamily="34" charset="0"/>
                </a:rPr>
                <a:t>May indicate lower ozone residual than indigo </a:t>
              </a:r>
              <a:r>
                <a:rPr lang="en-US" sz="1800" dirty="0" smtClean="0">
                  <a:solidFill>
                    <a:schemeClr val="tx1"/>
                  </a:solidFill>
                  <a:latin typeface="Arial" panose="020B0604020202020204" pitchFamily="34" charset="0"/>
                  <a:cs typeface="Arial" panose="020B0604020202020204" pitchFamily="34" charset="0"/>
                </a:rPr>
                <a:t>method</a:t>
              </a:r>
              <a:endParaRPr lang="en-US" sz="1800" dirty="0">
                <a:solidFill>
                  <a:schemeClr val="tx1"/>
                </a:solidFill>
                <a:latin typeface="Arial" panose="020B0604020202020204" pitchFamily="34" charset="0"/>
                <a:cs typeface="Arial" panose="020B0604020202020204" pitchFamily="34" charset="0"/>
              </a:endParaRPr>
            </a:p>
            <a:p>
              <a:pPr marL="228600" indent="-228600">
                <a:spcBef>
                  <a:spcPts val="0"/>
                </a:spcBef>
                <a:spcAft>
                  <a:spcPts val="600"/>
                </a:spcAft>
                <a:buFontTx/>
                <a:buChar char="•"/>
              </a:pPr>
              <a:r>
                <a:rPr lang="en-US" sz="1800" dirty="0">
                  <a:solidFill>
                    <a:schemeClr val="tx1"/>
                  </a:solidFill>
                  <a:latin typeface="Arial" panose="020B0604020202020204" pitchFamily="34" charset="0"/>
                  <a:cs typeface="Arial" panose="020B0604020202020204" pitchFamily="34" charset="0"/>
                </a:rPr>
                <a:t>Suggested for quick check of approximate ozone </a:t>
              </a:r>
              <a:r>
                <a:rPr lang="en-US" sz="1800" dirty="0" smtClean="0">
                  <a:solidFill>
                    <a:schemeClr val="tx1"/>
                  </a:solidFill>
                  <a:latin typeface="Arial" panose="020B0604020202020204" pitchFamily="34" charset="0"/>
                  <a:cs typeface="Arial" panose="020B0604020202020204" pitchFamily="34" charset="0"/>
                </a:rPr>
                <a:t>residual</a:t>
              </a:r>
              <a:endParaRPr lang="en-US" sz="1800" dirty="0">
                <a:solidFill>
                  <a:schemeClr val="tx1"/>
                </a:solidFill>
                <a:latin typeface="Arial" panose="020B0604020202020204" pitchFamily="34" charset="0"/>
                <a:cs typeface="Arial" panose="020B0604020202020204" pitchFamily="34" charset="0"/>
              </a:endParaRPr>
            </a:p>
            <a:p>
              <a:pPr marL="228600" indent="-228600">
                <a:spcBef>
                  <a:spcPts val="0"/>
                </a:spcBef>
                <a:spcAft>
                  <a:spcPts val="600"/>
                </a:spcAft>
                <a:buFontTx/>
                <a:buChar char="•"/>
              </a:pPr>
              <a:r>
                <a:rPr lang="en-US" sz="1800" dirty="0">
                  <a:solidFill>
                    <a:schemeClr val="tx1"/>
                  </a:solidFill>
                  <a:latin typeface="Arial" panose="020B0604020202020204" pitchFamily="34" charset="0"/>
                  <a:cs typeface="Arial" panose="020B0604020202020204" pitchFamily="34" charset="0"/>
                </a:rPr>
                <a:t>Use medium range ampules </a:t>
              </a:r>
              <a:br>
                <a:rPr lang="en-US" sz="1800" dirty="0">
                  <a:solidFill>
                    <a:schemeClr val="tx1"/>
                  </a:solidFill>
                  <a:latin typeface="Arial" panose="020B0604020202020204" pitchFamily="34" charset="0"/>
                  <a:cs typeface="Arial" panose="020B0604020202020204" pitchFamily="34" charset="0"/>
                </a:rPr>
              </a:br>
              <a:r>
                <a:rPr lang="en-US" sz="1800" dirty="0">
                  <a:solidFill>
                    <a:schemeClr val="tx1"/>
                  </a:solidFill>
                  <a:latin typeface="Arial" panose="020B0604020202020204" pitchFamily="34" charset="0"/>
                  <a:cs typeface="Arial" panose="020B0604020202020204" pitchFamily="34" charset="0"/>
                </a:rPr>
                <a:t>(0 – 0.75 mg/L</a:t>
              </a:r>
              <a:r>
                <a:rPr lang="en-US" sz="1800" dirty="0" smtClean="0">
                  <a:solidFill>
                    <a:schemeClr val="tx1"/>
                  </a:solidFill>
                  <a:latin typeface="Arial" panose="020B0604020202020204" pitchFamily="34" charset="0"/>
                  <a:cs typeface="Arial" panose="020B0604020202020204" pitchFamily="34" charset="0"/>
                </a:rPr>
                <a:t>)</a:t>
              </a:r>
              <a:endParaRPr lang="en-US" sz="3200" dirty="0">
                <a:solidFill>
                  <a:schemeClr val="tx1"/>
                </a:solidFill>
                <a:latin typeface="Arial" panose="020B0604020202020204" pitchFamily="34" charset="0"/>
                <a:cs typeface="Arial" panose="020B0604020202020204" pitchFamily="34" charset="0"/>
              </a:endParaRPr>
            </a:p>
          </p:txBody>
        </p:sp>
        <p:pic>
          <p:nvPicPr>
            <p:cNvPr id="36874" name="Picture 24" descr="C:\Documents and Settings\Glenn Hunter\My Documents\My Pictures\Ozone\MWD\JensenJune2005\Jensen062005 007.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014" y="1849"/>
              <a:ext cx="2569" cy="2120"/>
            </a:xfrm>
            <a:prstGeom prst="rect">
              <a:avLst/>
            </a:prstGeom>
            <a:noFill/>
            <a:ln w="28575">
              <a:solidFill>
                <a:srgbClr val="000000"/>
              </a:solidFill>
              <a:miter lim="800000"/>
              <a:headEnd/>
              <a:tailEnd/>
            </a:ln>
          </p:spPr>
        </p:pic>
      </p:grpSp>
      <p:sp>
        <p:nvSpPr>
          <p:cNvPr id="4" name="Title 3"/>
          <p:cNvSpPr>
            <a:spLocks noGrp="1"/>
          </p:cNvSpPr>
          <p:nvPr>
            <p:ph type="title"/>
          </p:nvPr>
        </p:nvSpPr>
        <p:spPr>
          <a:xfrm>
            <a:off x="685800" y="539496"/>
            <a:ext cx="7754189" cy="533400"/>
          </a:xfrm>
        </p:spPr>
        <p:txBody>
          <a:bodyPr/>
          <a:lstStyle/>
          <a:p>
            <a:r>
              <a:rPr lang="en-US" dirty="0"/>
              <a:t>Ozone Pocket Colorimeter</a:t>
            </a:r>
          </a:p>
        </p:txBody>
      </p:sp>
    </p:spTree>
    <p:extLst>
      <p:ext uri="{BB962C8B-B14F-4D97-AF65-F5344CB8AC3E}">
        <p14:creationId xmlns:p14="http://schemas.microsoft.com/office/powerpoint/2010/main" val="2033211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Title 4"/>
          <p:cNvSpPr>
            <a:spLocks noGrp="1"/>
          </p:cNvSpPr>
          <p:nvPr>
            <p:ph type="title"/>
          </p:nvPr>
        </p:nvSpPr>
        <p:spPr>
          <a:xfrm>
            <a:off x="685800" y="377952"/>
            <a:ext cx="7772400" cy="1131300"/>
          </a:xfrm>
        </p:spPr>
        <p:txBody>
          <a:bodyPr/>
          <a:lstStyle/>
          <a:p>
            <a:r>
              <a:rPr lang="en-US" dirty="0"/>
              <a:t>For Some Projects, O₃ is </a:t>
            </a:r>
            <a:r>
              <a:rPr lang="en-US" dirty="0" smtClean="0"/>
              <a:t>Coupled with</a:t>
            </a:r>
            <a:br>
              <a:rPr lang="en-US" dirty="0" smtClean="0"/>
            </a:br>
            <a:r>
              <a:rPr lang="en-US" dirty="0" smtClean="0"/>
              <a:t>RO-based </a:t>
            </a:r>
            <a:r>
              <a:rPr lang="en-US" dirty="0"/>
              <a:t>Treatment</a:t>
            </a:r>
          </a:p>
        </p:txBody>
      </p:sp>
      <p:sp>
        <p:nvSpPr>
          <p:cNvPr id="5" name="TextBox 4"/>
          <p:cNvSpPr txBox="1"/>
          <p:nvPr/>
        </p:nvSpPr>
        <p:spPr>
          <a:xfrm>
            <a:off x="2248710" y="2999111"/>
            <a:ext cx="542450" cy="230832"/>
          </a:xfrm>
          <a:prstGeom prst="rect">
            <a:avLst/>
          </a:prstGeom>
          <a:noFill/>
        </p:spPr>
        <p:txBody>
          <a:bodyPr wrap="square" rtlCol="0">
            <a:spAutoFit/>
          </a:bodyPr>
          <a:lstStyle/>
          <a:p>
            <a:pPr algn="ctr"/>
            <a:r>
              <a:rPr lang="en-US" sz="900" b="1" dirty="0">
                <a:solidFill>
                  <a:schemeClr val="accent1"/>
                </a:solidFill>
                <a:latin typeface="Segoe UI" panose="020B0502040204020203" pitchFamily="34" charset="0"/>
                <a:cs typeface="Segoe UI" panose="020B0502040204020203" pitchFamily="34" charset="0"/>
              </a:rPr>
              <a:t>Ozone</a:t>
            </a:r>
          </a:p>
        </p:txBody>
      </p:sp>
      <p:sp>
        <p:nvSpPr>
          <p:cNvPr id="6" name="TextBox 5"/>
          <p:cNvSpPr txBox="1"/>
          <p:nvPr/>
        </p:nvSpPr>
        <p:spPr>
          <a:xfrm>
            <a:off x="3216536" y="2973859"/>
            <a:ext cx="878419" cy="507831"/>
          </a:xfrm>
          <a:prstGeom prst="rect">
            <a:avLst/>
          </a:prstGeom>
          <a:noFill/>
        </p:spPr>
        <p:txBody>
          <a:bodyPr wrap="square" rtlCol="0">
            <a:spAutoFit/>
          </a:bodyPr>
          <a:lstStyle/>
          <a:p>
            <a:pPr algn="ctr"/>
            <a:r>
              <a:rPr lang="en-US" sz="900" b="1" dirty="0">
                <a:solidFill>
                  <a:schemeClr val="accent1"/>
                </a:solidFill>
                <a:latin typeface="Segoe UI" panose="020B0502040204020203" pitchFamily="34" charset="0"/>
                <a:cs typeface="Segoe UI" panose="020B0502040204020203" pitchFamily="34" charset="0"/>
              </a:rPr>
              <a:t>Biologically</a:t>
            </a:r>
          </a:p>
          <a:p>
            <a:pPr algn="ctr"/>
            <a:r>
              <a:rPr lang="en-US" sz="900" b="1" dirty="0">
                <a:solidFill>
                  <a:schemeClr val="accent1"/>
                </a:solidFill>
                <a:latin typeface="Segoe UI" panose="020B0502040204020203" pitchFamily="34" charset="0"/>
                <a:cs typeface="Segoe UI" panose="020B0502040204020203" pitchFamily="34" charset="0"/>
              </a:rPr>
              <a:t>Active</a:t>
            </a:r>
          </a:p>
          <a:p>
            <a:pPr algn="ctr"/>
            <a:r>
              <a:rPr lang="en-US" sz="900" b="1" dirty="0">
                <a:solidFill>
                  <a:schemeClr val="accent1"/>
                </a:solidFill>
                <a:latin typeface="Segoe UI" panose="020B0502040204020203" pitchFamily="34" charset="0"/>
                <a:cs typeface="Segoe UI" panose="020B0502040204020203" pitchFamily="34" charset="0"/>
              </a:rPr>
              <a:t>Filtration</a:t>
            </a:r>
          </a:p>
        </p:txBody>
      </p:sp>
      <p:sp>
        <p:nvSpPr>
          <p:cNvPr id="7" name="TextBox 6"/>
          <p:cNvSpPr txBox="1"/>
          <p:nvPr/>
        </p:nvSpPr>
        <p:spPr>
          <a:xfrm>
            <a:off x="4094954" y="3008483"/>
            <a:ext cx="927615" cy="230832"/>
          </a:xfrm>
          <a:prstGeom prst="rect">
            <a:avLst/>
          </a:prstGeom>
          <a:noFill/>
        </p:spPr>
        <p:txBody>
          <a:bodyPr wrap="square" rtlCol="0">
            <a:spAutoFit/>
          </a:bodyPr>
          <a:lstStyle/>
          <a:p>
            <a:pPr algn="ctr"/>
            <a:r>
              <a:rPr lang="en-US" sz="900" b="1" dirty="0">
                <a:solidFill>
                  <a:schemeClr val="accent1"/>
                </a:solidFill>
                <a:latin typeface="Segoe UI" panose="020B0502040204020203" pitchFamily="34" charset="0"/>
                <a:cs typeface="Segoe UI" panose="020B0502040204020203" pitchFamily="34" charset="0"/>
              </a:rPr>
              <a:t>Ultrafiltration</a:t>
            </a:r>
          </a:p>
        </p:txBody>
      </p:sp>
      <p:sp>
        <p:nvSpPr>
          <p:cNvPr id="8" name="TextBox 7"/>
          <p:cNvSpPr txBox="1"/>
          <p:nvPr/>
        </p:nvSpPr>
        <p:spPr>
          <a:xfrm>
            <a:off x="5364713" y="2999111"/>
            <a:ext cx="650005" cy="369332"/>
          </a:xfrm>
          <a:prstGeom prst="rect">
            <a:avLst/>
          </a:prstGeom>
          <a:noFill/>
        </p:spPr>
        <p:txBody>
          <a:bodyPr wrap="square" rtlCol="0">
            <a:spAutoFit/>
          </a:bodyPr>
          <a:lstStyle/>
          <a:p>
            <a:pPr algn="ctr"/>
            <a:r>
              <a:rPr lang="en-US" sz="900" b="1" dirty="0">
                <a:solidFill>
                  <a:schemeClr val="accent1"/>
                </a:solidFill>
                <a:latin typeface="Segoe UI" panose="020B0502040204020203" pitchFamily="34" charset="0"/>
                <a:cs typeface="Segoe UI" panose="020B0502040204020203" pitchFamily="34" charset="0"/>
              </a:rPr>
              <a:t>Reverse Osmosis</a:t>
            </a:r>
          </a:p>
        </p:txBody>
      </p:sp>
      <p:sp>
        <p:nvSpPr>
          <p:cNvPr id="9" name="TextBox 8"/>
          <p:cNvSpPr txBox="1"/>
          <p:nvPr/>
        </p:nvSpPr>
        <p:spPr>
          <a:xfrm>
            <a:off x="6597080" y="2895237"/>
            <a:ext cx="981465" cy="646331"/>
          </a:xfrm>
          <a:prstGeom prst="rect">
            <a:avLst/>
          </a:prstGeom>
          <a:noFill/>
        </p:spPr>
        <p:txBody>
          <a:bodyPr wrap="square" rtlCol="0">
            <a:spAutoFit/>
          </a:bodyPr>
          <a:lstStyle/>
          <a:p>
            <a:pPr algn="ctr"/>
            <a:r>
              <a:rPr lang="en-US" sz="900" b="1" dirty="0">
                <a:solidFill>
                  <a:schemeClr val="accent1"/>
                </a:solidFill>
                <a:latin typeface="Segoe UI" panose="020B0502040204020203" pitchFamily="34" charset="0"/>
                <a:cs typeface="Segoe UI" panose="020B0502040204020203" pitchFamily="34" charset="0"/>
              </a:rPr>
              <a:t>Ultraviolet Disinfection Advanced Oxidation</a:t>
            </a:r>
          </a:p>
        </p:txBody>
      </p:sp>
      <p:sp>
        <p:nvSpPr>
          <p:cNvPr id="10" name="Rectangle 9"/>
          <p:cNvSpPr/>
          <p:nvPr/>
        </p:nvSpPr>
        <p:spPr>
          <a:xfrm>
            <a:off x="564621" y="5470617"/>
            <a:ext cx="8199681" cy="369332"/>
          </a:xfrm>
          <a:prstGeom prst="rect">
            <a:avLst/>
          </a:prstGeom>
        </p:spPr>
        <p:txBody>
          <a:bodyPr wrap="none">
            <a:spAutoFit/>
          </a:bodyPr>
          <a:lstStyle/>
          <a:p>
            <a:r>
              <a:rPr lang="en-US" dirty="0">
                <a:latin typeface="Arial" panose="020B0604020202020204" pitchFamily="34" charset="0"/>
                <a:cs typeface="Arial" panose="020B0604020202020204" pitchFamily="34" charset="0"/>
              </a:rPr>
              <a:t>Photo: San Diego California Permanent Potable Reuse Demonstration System</a:t>
            </a:r>
          </a:p>
        </p:txBody>
      </p:sp>
      <p:grpSp>
        <p:nvGrpSpPr>
          <p:cNvPr id="11" name="Group 10"/>
          <p:cNvGrpSpPr/>
          <p:nvPr/>
        </p:nvGrpSpPr>
        <p:grpSpPr>
          <a:xfrm>
            <a:off x="1904290" y="1813354"/>
            <a:ext cx="5938891" cy="1160504"/>
            <a:chOff x="-2819899" y="1008831"/>
            <a:chExt cx="10609389" cy="2073154"/>
          </a:xfrm>
        </p:grpSpPr>
        <p:pic>
          <p:nvPicPr>
            <p:cNvPr id="12" name="Picture 1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819899" y="1008831"/>
              <a:ext cx="5639797" cy="2073154"/>
            </a:xfrm>
            <a:prstGeom prst="rect">
              <a:avLst/>
            </a:prstGeom>
          </p:spPr>
        </p:pic>
        <p:pic>
          <p:nvPicPr>
            <p:cNvPr id="13" name="Picture 1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929885" y="1512485"/>
              <a:ext cx="2386855" cy="1479850"/>
            </a:xfrm>
            <a:prstGeom prst="rect">
              <a:avLst/>
            </a:prstGeom>
          </p:spPr>
        </p:pic>
        <p:pic>
          <p:nvPicPr>
            <p:cNvPr id="14" name="Picture 1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808122" y="1195626"/>
              <a:ext cx="2182267" cy="1827649"/>
            </a:xfrm>
            <a:prstGeom prst="rect">
              <a:avLst/>
            </a:prstGeom>
          </p:spPr>
        </p:pic>
        <p:pic>
          <p:nvPicPr>
            <p:cNvPr id="15" name="Picture 14"/>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284841" y="1968646"/>
              <a:ext cx="504649" cy="429634"/>
            </a:xfrm>
            <a:prstGeom prst="rect">
              <a:avLst/>
            </a:prstGeom>
          </p:spPr>
        </p:pic>
      </p:grpSp>
      <p:sp>
        <p:nvSpPr>
          <p:cNvPr id="16" name="TextBox 15"/>
          <p:cNvSpPr txBox="1"/>
          <p:nvPr/>
        </p:nvSpPr>
        <p:spPr>
          <a:xfrm>
            <a:off x="1143001" y="2350638"/>
            <a:ext cx="761289" cy="507831"/>
          </a:xfrm>
          <a:prstGeom prst="rect">
            <a:avLst/>
          </a:prstGeom>
          <a:noFill/>
        </p:spPr>
        <p:txBody>
          <a:bodyPr wrap="square" rtlCol="0">
            <a:spAutoFit/>
          </a:bodyPr>
          <a:lstStyle/>
          <a:p>
            <a:pPr algn="ctr"/>
            <a:r>
              <a:rPr lang="en-US" sz="900" b="1" dirty="0">
                <a:solidFill>
                  <a:schemeClr val="accent1"/>
                </a:solidFill>
                <a:latin typeface="Segoe UI" panose="020B0502040204020203" pitchFamily="34" charset="0"/>
                <a:cs typeface="Segoe UI" panose="020B0502040204020203" pitchFamily="34" charset="0"/>
              </a:rPr>
              <a:t>Secondary or Tertiary Effluent</a:t>
            </a:r>
          </a:p>
        </p:txBody>
      </p:sp>
      <p:pic>
        <p:nvPicPr>
          <p:cNvPr id="17" name="Picture 2" descr="Photo of the Advanced Water Purification Facility"/>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377507" y="3738447"/>
            <a:ext cx="3286955" cy="1660079"/>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6" descr="Related image"/>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4904204" y="3742116"/>
            <a:ext cx="2938976" cy="16546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56294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1964"/>
            <a:ext cx="8104632" cy="533400"/>
          </a:xfrm>
        </p:spPr>
        <p:txBody>
          <a:bodyPr/>
          <a:lstStyle/>
          <a:p>
            <a:r>
              <a:rPr lang="en-US" dirty="0"/>
              <a:t>Residual Analyzer </a:t>
            </a:r>
            <a:r>
              <a:rPr lang="en-US" dirty="0" smtClean="0"/>
              <a:t>Verification Ampules</a:t>
            </a:r>
            <a:endParaRPr lang="en-US" dirty="0"/>
          </a:p>
        </p:txBody>
      </p:sp>
      <p:sp>
        <p:nvSpPr>
          <p:cNvPr id="6" name="Content Placeholder 5"/>
          <p:cNvSpPr>
            <a:spLocks noGrp="1"/>
          </p:cNvSpPr>
          <p:nvPr>
            <p:ph type="body" sz="quarter" idx="10"/>
          </p:nvPr>
        </p:nvSpPr>
        <p:spPr/>
        <p:txBody>
          <a:bodyPr/>
          <a:lstStyle/>
          <a:p>
            <a:pPr marL="342900" indent="-342900">
              <a:spcAft>
                <a:spcPts val="1200"/>
              </a:spcAft>
              <a:buFont typeface="Arial" panose="020B0604020202020204" pitchFamily="34" charset="0"/>
              <a:buChar char="•"/>
            </a:pPr>
            <a:r>
              <a:rPr lang="en-US" sz="2400" dirty="0"/>
              <a:t>Ozone Residual Testing Spreadsheet</a:t>
            </a:r>
          </a:p>
          <a:p>
            <a:pPr marL="342900" indent="-342900">
              <a:spcAft>
                <a:spcPts val="1200"/>
              </a:spcAft>
              <a:buFont typeface="Arial" panose="020B0604020202020204" pitchFamily="34" charset="0"/>
              <a:buChar char="•"/>
            </a:pPr>
            <a:r>
              <a:rPr lang="en-US" sz="2400" dirty="0"/>
              <a:t>Verification of on line ozone residual analyzers may be conducted using gravimetric indigo or ampule grab </a:t>
            </a:r>
            <a:r>
              <a:rPr lang="en-US" sz="2400" dirty="0" smtClean="0"/>
              <a:t>samples</a:t>
            </a:r>
            <a:endParaRPr lang="en-US" sz="2400" dirty="0"/>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9983" y="3592380"/>
            <a:ext cx="8999717" cy="2584145"/>
          </a:xfrm>
          <a:prstGeom prst="rect">
            <a:avLst/>
          </a:prstGeom>
        </p:spPr>
      </p:pic>
      <p:sp>
        <p:nvSpPr>
          <p:cNvPr id="5" name="Rectangle 4"/>
          <p:cNvSpPr/>
          <p:nvPr/>
        </p:nvSpPr>
        <p:spPr>
          <a:xfrm>
            <a:off x="2090057" y="3592380"/>
            <a:ext cx="457200" cy="253807"/>
          </a:xfrm>
          <a:prstGeom prst="rect">
            <a:avLst/>
          </a:prstGeom>
          <a:solidFill>
            <a:schemeClr val="tx1">
              <a:lumMod val="75000"/>
              <a:lumOff val="2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6"/>
          <p:cNvSpPr/>
          <p:nvPr/>
        </p:nvSpPr>
        <p:spPr>
          <a:xfrm>
            <a:off x="1513114" y="4430485"/>
            <a:ext cx="489857" cy="136908"/>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37039175"/>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685800" y="539496"/>
            <a:ext cx="7620000" cy="641803"/>
          </a:xfrm>
        </p:spPr>
        <p:txBody>
          <a:bodyPr/>
          <a:lstStyle/>
          <a:p>
            <a:r>
              <a:rPr lang="en-US" dirty="0"/>
              <a:t>Residual Analyzer Status</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93963" y="1173101"/>
            <a:ext cx="8028829" cy="5240149"/>
          </a:xfrm>
          <a:prstGeom prst="rect">
            <a:avLst/>
          </a:prstGeom>
        </p:spPr>
      </p:pic>
    </p:spTree>
    <p:extLst>
      <p:ext uri="{BB962C8B-B14F-4D97-AF65-F5344CB8AC3E}">
        <p14:creationId xmlns:p14="http://schemas.microsoft.com/office/powerpoint/2010/main" val="1923847936"/>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1964"/>
            <a:ext cx="7754189" cy="533400"/>
          </a:xfrm>
        </p:spPr>
        <p:txBody>
          <a:bodyPr/>
          <a:lstStyle/>
          <a:p>
            <a:r>
              <a:rPr lang="en-US" dirty="0"/>
              <a:t>Monitoring Transferred Ozone Dose Based Upon UVT Readings</a:t>
            </a:r>
          </a:p>
        </p:txBody>
      </p:sp>
      <p:sp>
        <p:nvSpPr>
          <p:cNvPr id="7" name="Text Placeholder 6"/>
          <p:cNvSpPr>
            <a:spLocks noGrp="1"/>
          </p:cNvSpPr>
          <p:nvPr>
            <p:ph type="body" sz="quarter" idx="10"/>
          </p:nvPr>
        </p:nvSpPr>
        <p:spPr>
          <a:xfrm>
            <a:off x="459890" y="1701406"/>
            <a:ext cx="7772400" cy="4375150"/>
          </a:xfrm>
        </p:spPr>
        <p:txBody>
          <a:bodyPr/>
          <a:lstStyle/>
          <a:p>
            <a:pPr marL="457200" indent="-457200">
              <a:buFont typeface="Arial" panose="020B0604020202020204" pitchFamily="34" charset="0"/>
              <a:buChar char="•"/>
            </a:pPr>
            <a:r>
              <a:rPr lang="en-US" sz="2400" dirty="0"/>
              <a:t>For a specific site, once the data is generated, UVT can be used as a surrogate for transferred ozone dose and ozone </a:t>
            </a:r>
            <a:r>
              <a:rPr lang="en-US" sz="2400" dirty="0" smtClean="0"/>
              <a:t>effectiveness</a:t>
            </a:r>
          </a:p>
          <a:p>
            <a:pPr marL="457200" indent="-457200">
              <a:buFont typeface="Arial" panose="020B0604020202020204" pitchFamily="34" charset="0"/>
              <a:buChar char="•"/>
            </a:pPr>
            <a:r>
              <a:rPr lang="en-US" sz="2400" dirty="0"/>
              <a:t>U</a:t>
            </a:r>
            <a:r>
              <a:rPr lang="en-US" sz="2400" dirty="0" smtClean="0"/>
              <a:t>VT </a:t>
            </a:r>
            <a:r>
              <a:rPr lang="en-US" sz="2400" dirty="0"/>
              <a:t>of the organic matter is transformed by ozone, raising the UVT by 10% or higher depending upon the ozone dose</a:t>
            </a:r>
          </a:p>
          <a:p>
            <a:pPr marL="457200" indent="-457200">
              <a:buFont typeface="Arial" panose="020B0604020202020204" pitchFamily="34" charset="0"/>
              <a:buChar char="•"/>
            </a:pPr>
            <a:r>
              <a:rPr lang="en-US" sz="2400" dirty="0"/>
              <a:t>Monitoring the increase  in UVT verifies the delivery of ozone dose to the water</a:t>
            </a:r>
          </a:p>
          <a:p>
            <a:pPr marL="457200" indent="-457200">
              <a:buFont typeface="Arial" panose="020B0604020202020204" pitchFamily="34" charset="0"/>
              <a:buChar char="•"/>
            </a:pPr>
            <a:r>
              <a:rPr lang="en-US" sz="2400" dirty="0"/>
              <a:t>Monitoring the influent UVT in isolation documents the stability of influent water quality and provides a warning of poor feed water</a:t>
            </a:r>
          </a:p>
        </p:txBody>
      </p:sp>
      <p:sp>
        <p:nvSpPr>
          <p:cNvPr id="4" name="Slide Number Placeholder 3"/>
          <p:cNvSpPr>
            <a:spLocks noGrp="1"/>
          </p:cNvSpPr>
          <p:nvPr>
            <p:ph type="sldNum" sz="quarter" idx="4294967295"/>
          </p:nvPr>
        </p:nvSpPr>
        <p:spPr/>
        <p:txBody>
          <a:bodyPr/>
          <a:lstStyle/>
          <a:p>
            <a:pPr>
              <a:defRPr/>
            </a:pPr>
            <a:r>
              <a:rPr lang="en-US" altLang="en-US" dirty="0" smtClean="0"/>
              <a:t> </a:t>
            </a:r>
            <a:endParaRPr lang="en-US" altLang="en-US" dirty="0"/>
          </a:p>
        </p:txBody>
      </p:sp>
    </p:spTree>
    <p:extLst>
      <p:ext uri="{BB962C8B-B14F-4D97-AF65-F5344CB8AC3E}">
        <p14:creationId xmlns:p14="http://schemas.microsoft.com/office/powerpoint/2010/main" val="3955126064"/>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UV Absorbance Reduction vs. O</a:t>
            </a:r>
            <a:r>
              <a:rPr lang="en-US" baseline="-25000" dirty="0"/>
              <a:t>3</a:t>
            </a:r>
            <a:r>
              <a:rPr lang="en-US" dirty="0"/>
              <a:t>Dose:TOC Ratio</a:t>
            </a:r>
          </a:p>
        </p:txBody>
      </p:sp>
      <p:sp>
        <p:nvSpPr>
          <p:cNvPr id="3" name="Content Placeholder 2"/>
          <p:cNvSpPr>
            <a:spLocks noGrp="1"/>
          </p:cNvSpPr>
          <p:nvPr>
            <p:ph type="body" sz="quarter" idx="10"/>
          </p:nvPr>
        </p:nvSpPr>
        <p:spPr>
          <a:xfrm>
            <a:off x="557464" y="1865482"/>
            <a:ext cx="7772400" cy="4375150"/>
          </a:xfrm>
        </p:spPr>
        <p:txBody>
          <a:bodyPr/>
          <a:lstStyle/>
          <a:p>
            <a:pPr marL="284163" indent="-284163">
              <a:spcAft>
                <a:spcPts val="1200"/>
              </a:spcAft>
              <a:buFont typeface="Arial" panose="020B0604020202020204" pitchFamily="34" charset="0"/>
              <a:buChar char="•"/>
            </a:pPr>
            <a:r>
              <a:rPr lang="en-US" sz="2400" dirty="0"/>
              <a:t>UV absorbance is</a:t>
            </a:r>
            <a:br>
              <a:rPr lang="en-US" sz="2400" dirty="0"/>
            </a:br>
            <a:r>
              <a:rPr lang="en-US" sz="2400" dirty="0"/>
              <a:t>another method to </a:t>
            </a:r>
            <a:br>
              <a:rPr lang="en-US" sz="2400" dirty="0"/>
            </a:br>
            <a:r>
              <a:rPr lang="en-US" sz="2400" dirty="0"/>
              <a:t>document UVT</a:t>
            </a:r>
          </a:p>
          <a:p>
            <a:pPr marL="284163" indent="-284163">
              <a:spcAft>
                <a:spcPts val="1200"/>
              </a:spcAft>
              <a:buFont typeface="Arial" panose="020B0604020202020204" pitchFamily="34" charset="0"/>
              <a:buChar char="•"/>
            </a:pPr>
            <a:r>
              <a:rPr lang="en-US" sz="2400" dirty="0"/>
              <a:t>% Reduction in</a:t>
            </a:r>
            <a:br>
              <a:rPr lang="en-US" sz="2400" dirty="0"/>
            </a:br>
            <a:r>
              <a:rPr lang="en-US" sz="2400" dirty="0"/>
              <a:t>UV absorbance</a:t>
            </a:r>
            <a:br>
              <a:rPr lang="en-US" sz="2400" dirty="0"/>
            </a:br>
            <a:r>
              <a:rPr lang="en-US" sz="2400" dirty="0"/>
              <a:t>is proportional to</a:t>
            </a:r>
            <a:br>
              <a:rPr lang="en-US" sz="2400" dirty="0"/>
            </a:br>
            <a:r>
              <a:rPr lang="en-US" sz="2400" dirty="0"/>
              <a:t>O</a:t>
            </a:r>
            <a:r>
              <a:rPr lang="en-US" sz="2400" baseline="-25000" dirty="0"/>
              <a:t>3</a:t>
            </a:r>
            <a:r>
              <a:rPr lang="en-US" sz="2400" dirty="0"/>
              <a:t>Dose:TOC ratio</a:t>
            </a:r>
          </a:p>
          <a:p>
            <a:pPr marL="284163" indent="-284163">
              <a:spcAft>
                <a:spcPts val="1200"/>
              </a:spcAft>
              <a:buFont typeface="Arial" panose="020B0604020202020204" pitchFamily="34" charset="0"/>
              <a:buChar char="•"/>
            </a:pPr>
            <a:r>
              <a:rPr lang="en-US" sz="2400" dirty="0"/>
              <a:t>Ozone/TOC correlates to pathogen kill, and hence changes in UVT can be correlated to pathogen kill</a:t>
            </a:r>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443664" y="1474355"/>
            <a:ext cx="4572000" cy="2977693"/>
          </a:xfrm>
          <a:prstGeom prst="rect">
            <a:avLst/>
          </a:prstGeom>
        </p:spPr>
      </p:pic>
      <p:pic>
        <p:nvPicPr>
          <p:cNvPr id="3074"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900862" y="4441984"/>
            <a:ext cx="4024061" cy="2235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Content Placeholder 2"/>
          <p:cNvSpPr txBox="1">
            <a:spLocks/>
          </p:cNvSpPr>
          <p:nvPr/>
        </p:nvSpPr>
        <p:spPr bwMode="auto">
          <a:xfrm>
            <a:off x="557464" y="5865617"/>
            <a:ext cx="8876964" cy="7661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folHlink"/>
              </a:buClr>
              <a:buSzPct val="60000"/>
              <a:buFont typeface="Wingdings" panose="05000000000000000000"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anose="05000000000000000000"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anose="05000000000000000000"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anose="05000000000000000000"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marL="0" indent="0">
              <a:buNone/>
            </a:pPr>
            <a:r>
              <a:rPr lang="en-US" sz="1200" kern="0" dirty="0"/>
              <a:t>“Use of UV and Fluorescence Spectra as Surrogate Measures for Contaminant Oxidation and Disinfection in the Ozone/H</a:t>
            </a:r>
            <a:r>
              <a:rPr lang="en-US" sz="1200" kern="0" baseline="-25000" dirty="0"/>
              <a:t>2</a:t>
            </a:r>
            <a:r>
              <a:rPr lang="en-US" sz="1200" kern="0" dirty="0"/>
              <a:t>O</a:t>
            </a:r>
            <a:r>
              <a:rPr lang="en-US" sz="1200" kern="0" baseline="-25000" dirty="0"/>
              <a:t>2</a:t>
            </a:r>
            <a:r>
              <a:rPr lang="en-US" sz="1200" kern="0" dirty="0"/>
              <a:t> Advanced Oxidation Process”, Water Reuse Research Foundation, Snyder, S.A.; </a:t>
            </a:r>
            <a:r>
              <a:rPr lang="en-US" sz="1200" kern="0" dirty="0" err="1"/>
              <a:t>Korshin</a:t>
            </a:r>
            <a:r>
              <a:rPr lang="en-US" sz="1200" kern="0" dirty="0"/>
              <a:t>, G.; </a:t>
            </a:r>
            <a:r>
              <a:rPr lang="en-US" sz="1200" kern="0" dirty="0" err="1"/>
              <a:t>Gerrity</a:t>
            </a:r>
            <a:r>
              <a:rPr lang="en-US" sz="1200" kern="0" dirty="0"/>
              <a:t>, D.; &amp; Wert, E. (2013)</a:t>
            </a:r>
          </a:p>
        </p:txBody>
      </p:sp>
    </p:spTree>
    <p:extLst>
      <p:ext uri="{BB962C8B-B14F-4D97-AF65-F5344CB8AC3E}">
        <p14:creationId xmlns:p14="http://schemas.microsoft.com/office/powerpoint/2010/main" val="1050595597"/>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p:nvPr/>
        </p:nvPicPr>
        <p:blipFill>
          <a:blip r:embed="rId2"/>
          <a:stretch>
            <a:fillRect/>
          </a:stretch>
        </p:blipFill>
        <p:spPr>
          <a:xfrm>
            <a:off x="85724" y="1412878"/>
            <a:ext cx="8961120" cy="4812984"/>
          </a:xfrm>
          <a:prstGeom prst="rect">
            <a:avLst/>
          </a:prstGeom>
          <a:ln w="88900" cap="sq" cmpd="thickThin">
            <a:solidFill>
              <a:srgbClr val="000000"/>
            </a:solidFill>
            <a:prstDash val="solid"/>
            <a:miter lim="800000"/>
          </a:ln>
          <a:effectLst>
            <a:innerShdw blurRad="76200">
              <a:srgbClr val="000000"/>
            </a:innerShdw>
          </a:effectLst>
        </p:spPr>
      </p:pic>
      <p:sp>
        <p:nvSpPr>
          <p:cNvPr id="20483" name="Title 1"/>
          <p:cNvSpPr>
            <a:spLocks noGrp="1"/>
          </p:cNvSpPr>
          <p:nvPr>
            <p:ph type="title"/>
          </p:nvPr>
        </p:nvSpPr>
        <p:spPr/>
        <p:txBody>
          <a:bodyPr/>
          <a:lstStyle/>
          <a:p>
            <a:r>
              <a:rPr lang="en-US" altLang="en-US"/>
              <a:t>ORP Compared to O</a:t>
            </a:r>
            <a:r>
              <a:rPr lang="en-US" altLang="en-US" baseline="-25000"/>
              <a:t>3</a:t>
            </a:r>
            <a:r>
              <a:rPr lang="en-US" altLang="en-US"/>
              <a:t> Residual</a:t>
            </a:r>
          </a:p>
        </p:txBody>
      </p:sp>
      <p:sp>
        <p:nvSpPr>
          <p:cNvPr id="20484" name="Rectangle 3"/>
          <p:cNvSpPr>
            <a:spLocks noChangeArrowheads="1"/>
          </p:cNvSpPr>
          <p:nvPr/>
        </p:nvSpPr>
        <p:spPr bwMode="auto">
          <a:xfrm>
            <a:off x="842963" y="2468250"/>
            <a:ext cx="300037" cy="2971800"/>
          </a:xfrm>
          <a:prstGeom prst="rect">
            <a:avLst/>
          </a:prstGeom>
          <a:noFill/>
          <a:ln w="38100" algn="ctr">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eaLnBrk="0" hangingPunct="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eaLnBrk="0" hangingPunct="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eaLnBrk="1" hangingPunct="1">
              <a:spcBef>
                <a:spcPct val="0"/>
              </a:spcBef>
              <a:buClrTx/>
              <a:buSzTx/>
              <a:buFontTx/>
              <a:buNone/>
            </a:pPr>
            <a:endParaRPr lang="en-US" altLang="en-US" sz="2400"/>
          </a:p>
        </p:txBody>
      </p:sp>
      <p:sp>
        <p:nvSpPr>
          <p:cNvPr id="20485" name="Rectangle 5"/>
          <p:cNvSpPr>
            <a:spLocks noChangeArrowheads="1"/>
          </p:cNvSpPr>
          <p:nvPr/>
        </p:nvSpPr>
        <p:spPr bwMode="auto">
          <a:xfrm>
            <a:off x="847725" y="1953900"/>
            <a:ext cx="7596188" cy="500063"/>
          </a:xfrm>
          <a:prstGeom prst="rect">
            <a:avLst/>
          </a:prstGeom>
          <a:noFill/>
          <a:ln w="38100" algn="ctr">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eaLnBrk="0" hangingPunct="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eaLnBrk="0" hangingPunct="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eaLnBrk="1" hangingPunct="1">
              <a:spcBef>
                <a:spcPct val="0"/>
              </a:spcBef>
              <a:buClrTx/>
              <a:buSzTx/>
              <a:buFontTx/>
              <a:buNone/>
            </a:pPr>
            <a:endParaRPr lang="en-US" altLang="en-US" sz="2400"/>
          </a:p>
        </p:txBody>
      </p:sp>
      <p:sp>
        <p:nvSpPr>
          <p:cNvPr id="20486" name="Rectangle 4"/>
          <p:cNvSpPr>
            <a:spLocks noChangeArrowheads="1"/>
          </p:cNvSpPr>
          <p:nvPr/>
        </p:nvSpPr>
        <p:spPr bwMode="auto">
          <a:xfrm>
            <a:off x="2140469" y="3444722"/>
            <a:ext cx="6238760"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eaLnBrk="0" hangingPunct="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eaLnBrk="0" hangingPunct="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eaLnBrk="1" hangingPunct="1">
              <a:spcBef>
                <a:spcPct val="0"/>
              </a:spcBef>
              <a:buClrTx/>
              <a:buSzTx/>
              <a:buFontTx/>
              <a:buNone/>
            </a:pPr>
            <a:r>
              <a:rPr lang="en-US" altLang="en-US" sz="2000" dirty="0">
                <a:latin typeface="Arial" panose="020B0604020202020204" pitchFamily="34" charset="0"/>
                <a:cs typeface="Arial" panose="020B0604020202020204" pitchFamily="34" charset="0"/>
              </a:rPr>
              <a:t>ORP increases quickly before ozone residual </a:t>
            </a:r>
            <a:r>
              <a:rPr lang="en-US" altLang="en-US" sz="2000" dirty="0" smtClean="0">
                <a:latin typeface="Arial" panose="020B0604020202020204" pitchFamily="34" charset="0"/>
                <a:cs typeface="Arial" panose="020B0604020202020204" pitchFamily="34" charset="0"/>
              </a:rPr>
              <a:t>occurs</a:t>
            </a:r>
            <a:endParaRPr lang="en-US" altLang="en-US" sz="2000" dirty="0">
              <a:latin typeface="Arial" panose="020B0604020202020204" pitchFamily="34" charset="0"/>
              <a:cs typeface="Arial" panose="020B0604020202020204" pitchFamily="34" charset="0"/>
            </a:endParaRPr>
          </a:p>
          <a:p>
            <a:pPr eaLnBrk="1" hangingPunct="1">
              <a:spcBef>
                <a:spcPct val="0"/>
              </a:spcBef>
              <a:buClrTx/>
              <a:buSzTx/>
              <a:buFontTx/>
              <a:buNone/>
            </a:pPr>
            <a:endParaRPr lang="en-US" altLang="en-US" sz="2000" dirty="0">
              <a:latin typeface="Arial" panose="020B0604020202020204" pitchFamily="34" charset="0"/>
              <a:cs typeface="Arial" panose="020B0604020202020204" pitchFamily="34" charset="0"/>
            </a:endParaRPr>
          </a:p>
          <a:p>
            <a:pPr eaLnBrk="1" hangingPunct="1">
              <a:spcBef>
                <a:spcPct val="0"/>
              </a:spcBef>
              <a:buClrTx/>
              <a:buSzTx/>
              <a:buFontTx/>
              <a:buNone/>
            </a:pPr>
            <a:r>
              <a:rPr lang="en-US" altLang="en-US" sz="2000" dirty="0">
                <a:latin typeface="Arial" panose="020B0604020202020204" pitchFamily="34" charset="0"/>
                <a:cs typeface="Arial" panose="020B0604020202020204" pitchFamily="34" charset="0"/>
              </a:rPr>
              <a:t>ORP rises slowly with increasing ozone </a:t>
            </a:r>
            <a:r>
              <a:rPr lang="en-US" altLang="en-US" sz="2000" dirty="0" smtClean="0">
                <a:latin typeface="Arial" panose="020B0604020202020204" pitchFamily="34" charset="0"/>
                <a:cs typeface="Arial" panose="020B0604020202020204" pitchFamily="34" charset="0"/>
              </a:rPr>
              <a:t>residual</a:t>
            </a:r>
            <a:endParaRPr lang="en-US" altLang="en-US" sz="2000" dirty="0">
              <a:latin typeface="Arial" panose="020B0604020202020204" pitchFamily="34" charset="0"/>
              <a:cs typeface="Arial" panose="020B0604020202020204" pitchFamily="34" charset="0"/>
            </a:endParaRPr>
          </a:p>
          <a:p>
            <a:pPr eaLnBrk="1" hangingPunct="1">
              <a:spcBef>
                <a:spcPct val="0"/>
              </a:spcBef>
              <a:buClrTx/>
              <a:buSzTx/>
              <a:buFontTx/>
              <a:buNone/>
            </a:pPr>
            <a:endParaRPr lang="en-US" altLang="en-US" sz="2000" dirty="0">
              <a:latin typeface="Arial" panose="020B0604020202020204" pitchFamily="34" charset="0"/>
              <a:cs typeface="Arial" panose="020B0604020202020204" pitchFamily="34" charset="0"/>
            </a:endParaRPr>
          </a:p>
          <a:p>
            <a:pPr eaLnBrk="1" hangingPunct="1">
              <a:spcBef>
                <a:spcPct val="0"/>
              </a:spcBef>
              <a:buClrTx/>
              <a:buSzTx/>
              <a:buFontTx/>
              <a:buNone/>
            </a:pPr>
            <a:r>
              <a:rPr lang="en-US" altLang="en-US" sz="2000" dirty="0">
                <a:latin typeface="Arial" panose="020B0604020202020204" pitchFamily="34" charset="0"/>
                <a:cs typeface="Arial" panose="020B0604020202020204" pitchFamily="34" charset="0"/>
              </a:rPr>
              <a:t>ORP &gt;=800 mV is indication that residual exists, but is not a good measure of how much </a:t>
            </a:r>
          </a:p>
        </p:txBody>
      </p:sp>
    </p:spTree>
    <p:extLst>
      <p:ext uri="{BB962C8B-B14F-4D97-AF65-F5344CB8AC3E}">
        <p14:creationId xmlns:p14="http://schemas.microsoft.com/office/powerpoint/2010/main" val="183569108"/>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a:noFill/>
        </p:spPr>
        <p:txBody>
          <a:bodyPr lIns="90488" tIns="44450" rIns="90488" bIns="44450"/>
          <a:lstStyle/>
          <a:p>
            <a:r>
              <a:rPr lang="en-US" altLang="en-US" dirty="0"/>
              <a:t>Example of </a:t>
            </a:r>
            <a:r>
              <a:rPr lang="en-US" altLang="en-US" dirty="0" smtClean="0"/>
              <a:t>Residual </a:t>
            </a:r>
            <a:r>
              <a:rPr lang="en-US" altLang="en-US" dirty="0"/>
              <a:t>V</a:t>
            </a:r>
            <a:r>
              <a:rPr lang="en-US" altLang="en-US" dirty="0" smtClean="0"/>
              <a:t>ariability</a:t>
            </a:r>
            <a:endParaRPr lang="en-US" altLang="en-US" sz="3200" dirty="0"/>
          </a:p>
        </p:txBody>
      </p:sp>
      <p:sp>
        <p:nvSpPr>
          <p:cNvPr id="81923" name="Rectangle 4"/>
          <p:cNvSpPr>
            <a:spLocks noChangeArrowheads="1"/>
          </p:cNvSpPr>
          <p:nvPr/>
        </p:nvSpPr>
        <p:spPr bwMode="auto">
          <a:xfrm>
            <a:off x="1799431" y="1407319"/>
            <a:ext cx="6383337" cy="39893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eaLnBrk="1" hangingPunct="1">
              <a:spcBef>
                <a:spcPct val="0"/>
              </a:spcBef>
              <a:buClrTx/>
              <a:buSzTx/>
              <a:buFontTx/>
              <a:buNone/>
            </a:pPr>
            <a:endParaRPr lang="en-US" altLang="en-US" sz="2400">
              <a:solidFill>
                <a:schemeClr val="bg2"/>
              </a:solidFill>
              <a:latin typeface="Univers" pitchFamily="34" charset="0"/>
            </a:endParaRPr>
          </a:p>
        </p:txBody>
      </p:sp>
      <p:sp>
        <p:nvSpPr>
          <p:cNvPr id="81924" name="Rectangle 5"/>
          <p:cNvSpPr>
            <a:spLocks noChangeArrowheads="1"/>
          </p:cNvSpPr>
          <p:nvPr/>
        </p:nvSpPr>
        <p:spPr bwMode="auto">
          <a:xfrm>
            <a:off x="1799431" y="1416844"/>
            <a:ext cx="6383337" cy="3989388"/>
          </a:xfrm>
          <a:prstGeom prst="rect">
            <a:avLst/>
          </a:prstGeom>
          <a:noFill/>
          <a:ln w="12700">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eaLnBrk="1" hangingPunct="1">
              <a:spcBef>
                <a:spcPct val="0"/>
              </a:spcBef>
              <a:buClrTx/>
              <a:buSzTx/>
              <a:buFontTx/>
              <a:buNone/>
            </a:pPr>
            <a:endParaRPr lang="en-US" altLang="en-US" sz="2400">
              <a:solidFill>
                <a:schemeClr val="bg2"/>
              </a:solidFill>
              <a:latin typeface="Univers" pitchFamily="34" charset="0"/>
            </a:endParaRPr>
          </a:p>
        </p:txBody>
      </p:sp>
      <p:sp>
        <p:nvSpPr>
          <p:cNvPr id="81925" name="Line 6"/>
          <p:cNvSpPr>
            <a:spLocks noChangeShapeType="1"/>
          </p:cNvSpPr>
          <p:nvPr/>
        </p:nvSpPr>
        <p:spPr bwMode="auto">
          <a:xfrm>
            <a:off x="1799431" y="1416844"/>
            <a:ext cx="1587" cy="3989388"/>
          </a:xfrm>
          <a:prstGeom prst="line">
            <a:avLst/>
          </a:prstGeom>
          <a:noFill/>
          <a:ln w="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1926" name="Line 7"/>
          <p:cNvSpPr>
            <a:spLocks noChangeShapeType="1"/>
          </p:cNvSpPr>
          <p:nvPr/>
        </p:nvSpPr>
        <p:spPr bwMode="auto">
          <a:xfrm>
            <a:off x="1742281" y="5406232"/>
            <a:ext cx="114300" cy="1587"/>
          </a:xfrm>
          <a:prstGeom prst="line">
            <a:avLst/>
          </a:prstGeom>
          <a:noFill/>
          <a:ln w="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1927" name="Line 8"/>
          <p:cNvSpPr>
            <a:spLocks noChangeShapeType="1"/>
          </p:cNvSpPr>
          <p:nvPr/>
        </p:nvSpPr>
        <p:spPr bwMode="auto">
          <a:xfrm>
            <a:off x="1742281" y="4907757"/>
            <a:ext cx="114300" cy="1587"/>
          </a:xfrm>
          <a:prstGeom prst="line">
            <a:avLst/>
          </a:prstGeom>
          <a:noFill/>
          <a:ln w="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1928" name="Line 9"/>
          <p:cNvSpPr>
            <a:spLocks noChangeShapeType="1"/>
          </p:cNvSpPr>
          <p:nvPr/>
        </p:nvSpPr>
        <p:spPr bwMode="auto">
          <a:xfrm>
            <a:off x="1742281" y="4410869"/>
            <a:ext cx="114300" cy="1588"/>
          </a:xfrm>
          <a:prstGeom prst="line">
            <a:avLst/>
          </a:prstGeom>
          <a:noFill/>
          <a:ln w="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1929" name="Line 10"/>
          <p:cNvSpPr>
            <a:spLocks noChangeShapeType="1"/>
          </p:cNvSpPr>
          <p:nvPr/>
        </p:nvSpPr>
        <p:spPr bwMode="auto">
          <a:xfrm>
            <a:off x="1742281" y="3909219"/>
            <a:ext cx="119062" cy="1588"/>
          </a:xfrm>
          <a:prstGeom prst="line">
            <a:avLst/>
          </a:prstGeom>
          <a:noFill/>
          <a:ln w="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1930" name="Line 11"/>
          <p:cNvSpPr>
            <a:spLocks noChangeShapeType="1"/>
          </p:cNvSpPr>
          <p:nvPr/>
        </p:nvSpPr>
        <p:spPr bwMode="auto">
          <a:xfrm>
            <a:off x="1742281" y="3412332"/>
            <a:ext cx="114300" cy="1587"/>
          </a:xfrm>
          <a:prstGeom prst="line">
            <a:avLst/>
          </a:prstGeom>
          <a:noFill/>
          <a:ln w="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1931" name="Line 12"/>
          <p:cNvSpPr>
            <a:spLocks noChangeShapeType="1"/>
          </p:cNvSpPr>
          <p:nvPr/>
        </p:nvSpPr>
        <p:spPr bwMode="auto">
          <a:xfrm>
            <a:off x="1742281" y="2913857"/>
            <a:ext cx="114300" cy="1587"/>
          </a:xfrm>
          <a:prstGeom prst="line">
            <a:avLst/>
          </a:prstGeom>
          <a:noFill/>
          <a:ln w="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1932" name="Line 13"/>
          <p:cNvSpPr>
            <a:spLocks noChangeShapeType="1"/>
          </p:cNvSpPr>
          <p:nvPr/>
        </p:nvSpPr>
        <p:spPr bwMode="auto">
          <a:xfrm>
            <a:off x="1742281" y="2415382"/>
            <a:ext cx="114300" cy="1587"/>
          </a:xfrm>
          <a:prstGeom prst="line">
            <a:avLst/>
          </a:prstGeom>
          <a:noFill/>
          <a:ln w="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1933" name="Line 14"/>
          <p:cNvSpPr>
            <a:spLocks noChangeShapeType="1"/>
          </p:cNvSpPr>
          <p:nvPr/>
        </p:nvSpPr>
        <p:spPr bwMode="auto">
          <a:xfrm>
            <a:off x="1742281" y="1915319"/>
            <a:ext cx="114300" cy="1588"/>
          </a:xfrm>
          <a:prstGeom prst="line">
            <a:avLst/>
          </a:prstGeom>
          <a:noFill/>
          <a:ln w="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1934" name="Line 15"/>
          <p:cNvSpPr>
            <a:spLocks noChangeShapeType="1"/>
          </p:cNvSpPr>
          <p:nvPr/>
        </p:nvSpPr>
        <p:spPr bwMode="auto">
          <a:xfrm>
            <a:off x="1742281" y="1416844"/>
            <a:ext cx="114300" cy="1588"/>
          </a:xfrm>
          <a:prstGeom prst="line">
            <a:avLst/>
          </a:prstGeom>
          <a:noFill/>
          <a:ln w="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1935" name="Line 16"/>
          <p:cNvSpPr>
            <a:spLocks noChangeShapeType="1"/>
          </p:cNvSpPr>
          <p:nvPr/>
        </p:nvSpPr>
        <p:spPr bwMode="auto">
          <a:xfrm>
            <a:off x="1799431" y="5406232"/>
            <a:ext cx="6383337" cy="1587"/>
          </a:xfrm>
          <a:prstGeom prst="line">
            <a:avLst/>
          </a:prstGeom>
          <a:noFill/>
          <a:ln w="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1936" name="Line 17"/>
          <p:cNvSpPr>
            <a:spLocks noChangeShapeType="1"/>
          </p:cNvSpPr>
          <p:nvPr/>
        </p:nvSpPr>
        <p:spPr bwMode="auto">
          <a:xfrm flipV="1">
            <a:off x="1799431" y="5350669"/>
            <a:ext cx="1587" cy="111125"/>
          </a:xfrm>
          <a:prstGeom prst="line">
            <a:avLst/>
          </a:prstGeom>
          <a:noFill/>
          <a:ln w="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1937" name="Line 18"/>
          <p:cNvSpPr>
            <a:spLocks noChangeShapeType="1"/>
          </p:cNvSpPr>
          <p:nvPr/>
        </p:nvSpPr>
        <p:spPr bwMode="auto">
          <a:xfrm flipV="1">
            <a:off x="2289968" y="5350669"/>
            <a:ext cx="1588" cy="111125"/>
          </a:xfrm>
          <a:prstGeom prst="line">
            <a:avLst/>
          </a:prstGeom>
          <a:noFill/>
          <a:ln w="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1938" name="Line 19"/>
          <p:cNvSpPr>
            <a:spLocks noChangeShapeType="1"/>
          </p:cNvSpPr>
          <p:nvPr/>
        </p:nvSpPr>
        <p:spPr bwMode="auto">
          <a:xfrm flipV="1">
            <a:off x="2780506" y="5350669"/>
            <a:ext cx="1587" cy="111125"/>
          </a:xfrm>
          <a:prstGeom prst="line">
            <a:avLst/>
          </a:prstGeom>
          <a:noFill/>
          <a:ln w="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1939" name="Line 20"/>
          <p:cNvSpPr>
            <a:spLocks noChangeShapeType="1"/>
          </p:cNvSpPr>
          <p:nvPr/>
        </p:nvSpPr>
        <p:spPr bwMode="auto">
          <a:xfrm flipV="1">
            <a:off x="3272631" y="5350669"/>
            <a:ext cx="1587" cy="111125"/>
          </a:xfrm>
          <a:prstGeom prst="line">
            <a:avLst/>
          </a:prstGeom>
          <a:noFill/>
          <a:ln w="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1940" name="Line 21"/>
          <p:cNvSpPr>
            <a:spLocks noChangeShapeType="1"/>
          </p:cNvSpPr>
          <p:nvPr/>
        </p:nvSpPr>
        <p:spPr bwMode="auto">
          <a:xfrm flipV="1">
            <a:off x="3764756" y="5350669"/>
            <a:ext cx="0" cy="111125"/>
          </a:xfrm>
          <a:prstGeom prst="line">
            <a:avLst/>
          </a:prstGeom>
          <a:noFill/>
          <a:ln w="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1941" name="Line 22"/>
          <p:cNvSpPr>
            <a:spLocks noChangeShapeType="1"/>
          </p:cNvSpPr>
          <p:nvPr/>
        </p:nvSpPr>
        <p:spPr bwMode="auto">
          <a:xfrm flipV="1">
            <a:off x="4253706" y="5350669"/>
            <a:ext cx="1587" cy="111125"/>
          </a:xfrm>
          <a:prstGeom prst="line">
            <a:avLst/>
          </a:prstGeom>
          <a:noFill/>
          <a:ln w="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1942" name="Line 23"/>
          <p:cNvSpPr>
            <a:spLocks noChangeShapeType="1"/>
          </p:cNvSpPr>
          <p:nvPr/>
        </p:nvSpPr>
        <p:spPr bwMode="auto">
          <a:xfrm flipV="1">
            <a:off x="4744243" y="5350669"/>
            <a:ext cx="1588" cy="111125"/>
          </a:xfrm>
          <a:prstGeom prst="line">
            <a:avLst/>
          </a:prstGeom>
          <a:noFill/>
          <a:ln w="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1943" name="Line 24"/>
          <p:cNvSpPr>
            <a:spLocks noChangeShapeType="1"/>
          </p:cNvSpPr>
          <p:nvPr/>
        </p:nvSpPr>
        <p:spPr bwMode="auto">
          <a:xfrm flipV="1">
            <a:off x="5237956" y="5350669"/>
            <a:ext cx="1587" cy="111125"/>
          </a:xfrm>
          <a:prstGeom prst="line">
            <a:avLst/>
          </a:prstGeom>
          <a:noFill/>
          <a:ln w="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1944" name="Line 25"/>
          <p:cNvSpPr>
            <a:spLocks noChangeShapeType="1"/>
          </p:cNvSpPr>
          <p:nvPr/>
        </p:nvSpPr>
        <p:spPr bwMode="auto">
          <a:xfrm flipV="1">
            <a:off x="5726906" y="5350669"/>
            <a:ext cx="1587" cy="111125"/>
          </a:xfrm>
          <a:prstGeom prst="line">
            <a:avLst/>
          </a:prstGeom>
          <a:noFill/>
          <a:ln w="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1945" name="Line 26"/>
          <p:cNvSpPr>
            <a:spLocks noChangeShapeType="1"/>
          </p:cNvSpPr>
          <p:nvPr/>
        </p:nvSpPr>
        <p:spPr bwMode="auto">
          <a:xfrm flipV="1">
            <a:off x="6217443" y="5350669"/>
            <a:ext cx="1588" cy="111125"/>
          </a:xfrm>
          <a:prstGeom prst="line">
            <a:avLst/>
          </a:prstGeom>
          <a:noFill/>
          <a:ln w="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1946" name="Line 27"/>
          <p:cNvSpPr>
            <a:spLocks noChangeShapeType="1"/>
          </p:cNvSpPr>
          <p:nvPr/>
        </p:nvSpPr>
        <p:spPr bwMode="auto">
          <a:xfrm flipV="1">
            <a:off x="6707981" y="5350669"/>
            <a:ext cx="1587" cy="111125"/>
          </a:xfrm>
          <a:prstGeom prst="line">
            <a:avLst/>
          </a:prstGeom>
          <a:noFill/>
          <a:ln w="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1947" name="Line 28"/>
          <p:cNvSpPr>
            <a:spLocks noChangeShapeType="1"/>
          </p:cNvSpPr>
          <p:nvPr/>
        </p:nvSpPr>
        <p:spPr bwMode="auto">
          <a:xfrm flipV="1">
            <a:off x="7201693" y="5350669"/>
            <a:ext cx="1588" cy="111125"/>
          </a:xfrm>
          <a:prstGeom prst="line">
            <a:avLst/>
          </a:prstGeom>
          <a:noFill/>
          <a:ln w="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1948" name="Line 29"/>
          <p:cNvSpPr>
            <a:spLocks noChangeShapeType="1"/>
          </p:cNvSpPr>
          <p:nvPr/>
        </p:nvSpPr>
        <p:spPr bwMode="auto">
          <a:xfrm flipV="1">
            <a:off x="7692231" y="5350669"/>
            <a:ext cx="0" cy="111125"/>
          </a:xfrm>
          <a:prstGeom prst="line">
            <a:avLst/>
          </a:prstGeom>
          <a:noFill/>
          <a:ln w="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1949" name="Line 30"/>
          <p:cNvSpPr>
            <a:spLocks noChangeShapeType="1"/>
          </p:cNvSpPr>
          <p:nvPr/>
        </p:nvSpPr>
        <p:spPr bwMode="auto">
          <a:xfrm flipV="1">
            <a:off x="8182768" y="5350669"/>
            <a:ext cx="1588" cy="111125"/>
          </a:xfrm>
          <a:prstGeom prst="line">
            <a:avLst/>
          </a:prstGeom>
          <a:noFill/>
          <a:ln w="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1950" name="Line 31"/>
          <p:cNvSpPr>
            <a:spLocks noChangeShapeType="1"/>
          </p:cNvSpPr>
          <p:nvPr/>
        </p:nvSpPr>
        <p:spPr bwMode="auto">
          <a:xfrm flipV="1">
            <a:off x="1820068" y="2913857"/>
            <a:ext cx="19050" cy="100012"/>
          </a:xfrm>
          <a:prstGeom prst="line">
            <a:avLst/>
          </a:prstGeom>
          <a:noFill/>
          <a:ln w="12700">
            <a:solidFill>
              <a:srgbClr val="66F4F8"/>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1951" name="Freeform 32"/>
          <p:cNvSpPr>
            <a:spLocks/>
          </p:cNvSpPr>
          <p:nvPr/>
        </p:nvSpPr>
        <p:spPr bwMode="auto">
          <a:xfrm>
            <a:off x="1839118" y="2813844"/>
            <a:ext cx="22225" cy="100013"/>
          </a:xfrm>
          <a:custGeom>
            <a:avLst/>
            <a:gdLst>
              <a:gd name="T0" fmla="*/ 0 w 16"/>
              <a:gd name="T1" fmla="*/ 2147483646 h 63"/>
              <a:gd name="T2" fmla="*/ 2147483646 w 16"/>
              <a:gd name="T3" fmla="*/ 2147483646 h 63"/>
              <a:gd name="T4" fmla="*/ 2147483646 w 16"/>
              <a:gd name="T5" fmla="*/ 2147483646 h 63"/>
              <a:gd name="T6" fmla="*/ 2147483646 w 16"/>
              <a:gd name="T7" fmla="*/ 2147483646 h 63"/>
              <a:gd name="T8" fmla="*/ 2147483646 w 16"/>
              <a:gd name="T9" fmla="*/ 2147483646 h 63"/>
              <a:gd name="T10" fmla="*/ 2147483646 w 16"/>
              <a:gd name="T11" fmla="*/ 0 h 63"/>
              <a:gd name="T12" fmla="*/ 0 60000 65536"/>
              <a:gd name="T13" fmla="*/ 0 60000 65536"/>
              <a:gd name="T14" fmla="*/ 0 60000 65536"/>
              <a:gd name="T15" fmla="*/ 0 60000 65536"/>
              <a:gd name="T16" fmla="*/ 0 60000 65536"/>
              <a:gd name="T17" fmla="*/ 0 60000 65536"/>
              <a:gd name="T18" fmla="*/ 0 w 16"/>
              <a:gd name="T19" fmla="*/ 0 h 63"/>
              <a:gd name="T20" fmla="*/ 16 w 16"/>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16" h="63">
                <a:moveTo>
                  <a:pt x="0" y="63"/>
                </a:moveTo>
                <a:lnTo>
                  <a:pt x="4" y="46"/>
                </a:lnTo>
                <a:lnTo>
                  <a:pt x="8" y="28"/>
                </a:lnTo>
                <a:lnTo>
                  <a:pt x="12" y="12"/>
                </a:lnTo>
                <a:lnTo>
                  <a:pt x="14" y="5"/>
                </a:lnTo>
                <a:lnTo>
                  <a:pt x="16"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1952" name="Freeform 33"/>
          <p:cNvSpPr>
            <a:spLocks/>
          </p:cNvSpPr>
          <p:nvPr/>
        </p:nvSpPr>
        <p:spPr bwMode="auto">
          <a:xfrm>
            <a:off x="1861343" y="2809082"/>
            <a:ext cx="19050" cy="4762"/>
          </a:xfrm>
          <a:custGeom>
            <a:avLst/>
            <a:gdLst>
              <a:gd name="T0" fmla="*/ 0 w 13"/>
              <a:gd name="T1" fmla="*/ 2147483646 h 3"/>
              <a:gd name="T2" fmla="*/ 2147483646 w 13"/>
              <a:gd name="T3" fmla="*/ 0 h 3"/>
              <a:gd name="T4" fmla="*/ 2147483646 w 13"/>
              <a:gd name="T5" fmla="*/ 0 h 3"/>
              <a:gd name="T6" fmla="*/ 2147483646 w 13"/>
              <a:gd name="T7" fmla="*/ 0 h 3"/>
              <a:gd name="T8" fmla="*/ 2147483646 w 13"/>
              <a:gd name="T9" fmla="*/ 2147483646 h 3"/>
              <a:gd name="T10" fmla="*/ 0 60000 65536"/>
              <a:gd name="T11" fmla="*/ 0 60000 65536"/>
              <a:gd name="T12" fmla="*/ 0 60000 65536"/>
              <a:gd name="T13" fmla="*/ 0 60000 65536"/>
              <a:gd name="T14" fmla="*/ 0 60000 65536"/>
              <a:gd name="T15" fmla="*/ 0 w 13"/>
              <a:gd name="T16" fmla="*/ 0 h 3"/>
              <a:gd name="T17" fmla="*/ 13 w 13"/>
              <a:gd name="T18" fmla="*/ 3 h 3"/>
            </a:gdLst>
            <a:ahLst/>
            <a:cxnLst>
              <a:cxn ang="T10">
                <a:pos x="T0" y="T1"/>
              </a:cxn>
              <a:cxn ang="T11">
                <a:pos x="T2" y="T3"/>
              </a:cxn>
              <a:cxn ang="T12">
                <a:pos x="T4" y="T5"/>
              </a:cxn>
              <a:cxn ang="T13">
                <a:pos x="T6" y="T7"/>
              </a:cxn>
              <a:cxn ang="T14">
                <a:pos x="T8" y="T9"/>
              </a:cxn>
            </a:cxnLst>
            <a:rect l="T15" t="T16" r="T17" b="T18"/>
            <a:pathLst>
              <a:path w="13" h="3">
                <a:moveTo>
                  <a:pt x="0" y="3"/>
                </a:moveTo>
                <a:lnTo>
                  <a:pt x="2" y="0"/>
                </a:lnTo>
                <a:lnTo>
                  <a:pt x="6" y="0"/>
                </a:lnTo>
                <a:lnTo>
                  <a:pt x="11" y="0"/>
                </a:lnTo>
                <a:lnTo>
                  <a:pt x="13" y="3"/>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1953" name="Freeform 34"/>
          <p:cNvSpPr>
            <a:spLocks/>
          </p:cNvSpPr>
          <p:nvPr/>
        </p:nvSpPr>
        <p:spPr bwMode="auto">
          <a:xfrm>
            <a:off x="1880393" y="2813844"/>
            <a:ext cx="22225" cy="100013"/>
          </a:xfrm>
          <a:custGeom>
            <a:avLst/>
            <a:gdLst>
              <a:gd name="T0" fmla="*/ 0 w 16"/>
              <a:gd name="T1" fmla="*/ 0 h 63"/>
              <a:gd name="T2" fmla="*/ 2147483646 w 16"/>
              <a:gd name="T3" fmla="*/ 2147483646 h 63"/>
              <a:gd name="T4" fmla="*/ 2147483646 w 16"/>
              <a:gd name="T5" fmla="*/ 2147483646 h 63"/>
              <a:gd name="T6" fmla="*/ 2147483646 w 16"/>
              <a:gd name="T7" fmla="*/ 2147483646 h 63"/>
              <a:gd name="T8" fmla="*/ 2147483646 w 16"/>
              <a:gd name="T9" fmla="*/ 2147483646 h 63"/>
              <a:gd name="T10" fmla="*/ 2147483646 w 16"/>
              <a:gd name="T11" fmla="*/ 2147483646 h 63"/>
              <a:gd name="T12" fmla="*/ 0 60000 65536"/>
              <a:gd name="T13" fmla="*/ 0 60000 65536"/>
              <a:gd name="T14" fmla="*/ 0 60000 65536"/>
              <a:gd name="T15" fmla="*/ 0 60000 65536"/>
              <a:gd name="T16" fmla="*/ 0 60000 65536"/>
              <a:gd name="T17" fmla="*/ 0 60000 65536"/>
              <a:gd name="T18" fmla="*/ 0 w 16"/>
              <a:gd name="T19" fmla="*/ 0 h 63"/>
              <a:gd name="T20" fmla="*/ 16 w 16"/>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16" h="63">
                <a:moveTo>
                  <a:pt x="0" y="0"/>
                </a:moveTo>
                <a:lnTo>
                  <a:pt x="2" y="5"/>
                </a:lnTo>
                <a:lnTo>
                  <a:pt x="4" y="12"/>
                </a:lnTo>
                <a:lnTo>
                  <a:pt x="8" y="28"/>
                </a:lnTo>
                <a:lnTo>
                  <a:pt x="12" y="46"/>
                </a:lnTo>
                <a:lnTo>
                  <a:pt x="16" y="63"/>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1954" name="Freeform 35"/>
          <p:cNvSpPr>
            <a:spLocks/>
          </p:cNvSpPr>
          <p:nvPr/>
        </p:nvSpPr>
        <p:spPr bwMode="auto">
          <a:xfrm>
            <a:off x="1902618" y="2913857"/>
            <a:ext cx="19050" cy="100012"/>
          </a:xfrm>
          <a:custGeom>
            <a:avLst/>
            <a:gdLst>
              <a:gd name="T0" fmla="*/ 0 w 13"/>
              <a:gd name="T1" fmla="*/ 0 h 63"/>
              <a:gd name="T2" fmla="*/ 2147483646 w 13"/>
              <a:gd name="T3" fmla="*/ 2147483646 h 63"/>
              <a:gd name="T4" fmla="*/ 2147483646 w 13"/>
              <a:gd name="T5" fmla="*/ 2147483646 h 63"/>
              <a:gd name="T6" fmla="*/ 2147483646 w 13"/>
              <a:gd name="T7" fmla="*/ 2147483646 h 63"/>
              <a:gd name="T8" fmla="*/ 2147483646 w 13"/>
              <a:gd name="T9" fmla="*/ 2147483646 h 63"/>
              <a:gd name="T10" fmla="*/ 2147483646 w 13"/>
              <a:gd name="T11" fmla="*/ 2147483646 h 63"/>
              <a:gd name="T12" fmla="*/ 0 60000 65536"/>
              <a:gd name="T13" fmla="*/ 0 60000 65536"/>
              <a:gd name="T14" fmla="*/ 0 60000 65536"/>
              <a:gd name="T15" fmla="*/ 0 60000 65536"/>
              <a:gd name="T16" fmla="*/ 0 60000 65536"/>
              <a:gd name="T17" fmla="*/ 0 60000 65536"/>
              <a:gd name="T18" fmla="*/ 0 w 13"/>
              <a:gd name="T19" fmla="*/ 0 h 63"/>
              <a:gd name="T20" fmla="*/ 13 w 13"/>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13" h="63">
                <a:moveTo>
                  <a:pt x="0" y="0"/>
                </a:moveTo>
                <a:lnTo>
                  <a:pt x="3" y="16"/>
                </a:lnTo>
                <a:lnTo>
                  <a:pt x="5" y="35"/>
                </a:lnTo>
                <a:lnTo>
                  <a:pt x="9" y="51"/>
                </a:lnTo>
                <a:lnTo>
                  <a:pt x="11" y="58"/>
                </a:lnTo>
                <a:lnTo>
                  <a:pt x="13" y="63"/>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1955" name="Freeform 36"/>
          <p:cNvSpPr>
            <a:spLocks/>
          </p:cNvSpPr>
          <p:nvPr/>
        </p:nvSpPr>
        <p:spPr bwMode="auto">
          <a:xfrm>
            <a:off x="1921668" y="3013869"/>
            <a:ext cx="20638" cy="4763"/>
          </a:xfrm>
          <a:custGeom>
            <a:avLst/>
            <a:gdLst>
              <a:gd name="T0" fmla="*/ 0 w 15"/>
              <a:gd name="T1" fmla="*/ 0 h 3"/>
              <a:gd name="T2" fmla="*/ 2147483646 w 15"/>
              <a:gd name="T3" fmla="*/ 2147483646 h 3"/>
              <a:gd name="T4" fmla="*/ 2147483646 w 15"/>
              <a:gd name="T5" fmla="*/ 2147483646 h 3"/>
              <a:gd name="T6" fmla="*/ 2147483646 w 15"/>
              <a:gd name="T7" fmla="*/ 2147483646 h 3"/>
              <a:gd name="T8" fmla="*/ 2147483646 w 15"/>
              <a:gd name="T9" fmla="*/ 0 h 3"/>
              <a:gd name="T10" fmla="*/ 0 60000 65536"/>
              <a:gd name="T11" fmla="*/ 0 60000 65536"/>
              <a:gd name="T12" fmla="*/ 0 60000 65536"/>
              <a:gd name="T13" fmla="*/ 0 60000 65536"/>
              <a:gd name="T14" fmla="*/ 0 60000 65536"/>
              <a:gd name="T15" fmla="*/ 0 w 15"/>
              <a:gd name="T16" fmla="*/ 0 h 3"/>
              <a:gd name="T17" fmla="*/ 15 w 15"/>
              <a:gd name="T18" fmla="*/ 3 h 3"/>
            </a:gdLst>
            <a:ahLst/>
            <a:cxnLst>
              <a:cxn ang="T10">
                <a:pos x="T0" y="T1"/>
              </a:cxn>
              <a:cxn ang="T11">
                <a:pos x="T2" y="T3"/>
              </a:cxn>
              <a:cxn ang="T12">
                <a:pos x="T4" y="T5"/>
              </a:cxn>
              <a:cxn ang="T13">
                <a:pos x="T6" y="T7"/>
              </a:cxn>
              <a:cxn ang="T14">
                <a:pos x="T8" y="T9"/>
              </a:cxn>
            </a:cxnLst>
            <a:rect l="T15" t="T16" r="T17" b="T18"/>
            <a:pathLst>
              <a:path w="15" h="3">
                <a:moveTo>
                  <a:pt x="0" y="0"/>
                </a:moveTo>
                <a:lnTo>
                  <a:pt x="4" y="3"/>
                </a:lnTo>
                <a:lnTo>
                  <a:pt x="8" y="1"/>
                </a:lnTo>
                <a:lnTo>
                  <a:pt x="12" y="1"/>
                </a:lnTo>
                <a:lnTo>
                  <a:pt x="15"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1956" name="Freeform 37"/>
          <p:cNvSpPr>
            <a:spLocks/>
          </p:cNvSpPr>
          <p:nvPr/>
        </p:nvSpPr>
        <p:spPr bwMode="auto">
          <a:xfrm>
            <a:off x="1942306" y="3010694"/>
            <a:ext cx="19050" cy="3175"/>
          </a:xfrm>
          <a:custGeom>
            <a:avLst/>
            <a:gdLst>
              <a:gd name="T0" fmla="*/ 0 w 14"/>
              <a:gd name="T1" fmla="*/ 2147483646 h 2"/>
              <a:gd name="T2" fmla="*/ 2147483646 w 14"/>
              <a:gd name="T3" fmla="*/ 2147483646 h 2"/>
              <a:gd name="T4" fmla="*/ 2147483646 w 14"/>
              <a:gd name="T5" fmla="*/ 0 h 2"/>
              <a:gd name="T6" fmla="*/ 2147483646 w 14"/>
              <a:gd name="T7" fmla="*/ 0 h 2"/>
              <a:gd name="T8" fmla="*/ 2147483646 w 14"/>
              <a:gd name="T9" fmla="*/ 2147483646 h 2"/>
              <a:gd name="T10" fmla="*/ 0 60000 65536"/>
              <a:gd name="T11" fmla="*/ 0 60000 65536"/>
              <a:gd name="T12" fmla="*/ 0 60000 65536"/>
              <a:gd name="T13" fmla="*/ 0 60000 65536"/>
              <a:gd name="T14" fmla="*/ 0 60000 65536"/>
              <a:gd name="T15" fmla="*/ 0 w 14"/>
              <a:gd name="T16" fmla="*/ 0 h 2"/>
              <a:gd name="T17" fmla="*/ 14 w 14"/>
              <a:gd name="T18" fmla="*/ 2 h 2"/>
            </a:gdLst>
            <a:ahLst/>
            <a:cxnLst>
              <a:cxn ang="T10">
                <a:pos x="T0" y="T1"/>
              </a:cxn>
              <a:cxn ang="T11">
                <a:pos x="T2" y="T3"/>
              </a:cxn>
              <a:cxn ang="T12">
                <a:pos x="T4" y="T5"/>
              </a:cxn>
              <a:cxn ang="T13">
                <a:pos x="T6" y="T7"/>
              </a:cxn>
              <a:cxn ang="T14">
                <a:pos x="T8" y="T9"/>
              </a:cxn>
            </a:cxnLst>
            <a:rect l="T15" t="T16" r="T17" b="T18"/>
            <a:pathLst>
              <a:path w="14" h="2">
                <a:moveTo>
                  <a:pt x="0" y="2"/>
                </a:moveTo>
                <a:lnTo>
                  <a:pt x="2" y="2"/>
                </a:lnTo>
                <a:lnTo>
                  <a:pt x="6" y="0"/>
                </a:lnTo>
                <a:lnTo>
                  <a:pt x="12" y="0"/>
                </a:lnTo>
                <a:lnTo>
                  <a:pt x="14" y="2"/>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1957" name="Freeform 38"/>
          <p:cNvSpPr>
            <a:spLocks/>
          </p:cNvSpPr>
          <p:nvPr/>
        </p:nvSpPr>
        <p:spPr bwMode="auto">
          <a:xfrm>
            <a:off x="1961356" y="3013869"/>
            <a:ext cx="22225" cy="98425"/>
          </a:xfrm>
          <a:custGeom>
            <a:avLst/>
            <a:gdLst>
              <a:gd name="T0" fmla="*/ 0 w 15"/>
              <a:gd name="T1" fmla="*/ 0 h 62"/>
              <a:gd name="T2" fmla="*/ 2147483646 w 15"/>
              <a:gd name="T3" fmla="*/ 2147483646 h 62"/>
              <a:gd name="T4" fmla="*/ 2147483646 w 15"/>
              <a:gd name="T5" fmla="*/ 2147483646 h 62"/>
              <a:gd name="T6" fmla="*/ 2147483646 w 15"/>
              <a:gd name="T7" fmla="*/ 2147483646 h 62"/>
              <a:gd name="T8" fmla="*/ 2147483646 w 15"/>
              <a:gd name="T9" fmla="*/ 2147483646 h 62"/>
              <a:gd name="T10" fmla="*/ 2147483646 w 15"/>
              <a:gd name="T11" fmla="*/ 2147483646 h 62"/>
              <a:gd name="T12" fmla="*/ 2147483646 w 15"/>
              <a:gd name="T13" fmla="*/ 2147483646 h 62"/>
              <a:gd name="T14" fmla="*/ 2147483646 w 15"/>
              <a:gd name="T15" fmla="*/ 2147483646 h 62"/>
              <a:gd name="T16" fmla="*/ 2147483646 w 15"/>
              <a:gd name="T17" fmla="*/ 2147483646 h 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
              <a:gd name="T28" fmla="*/ 0 h 62"/>
              <a:gd name="T29" fmla="*/ 15 w 15"/>
              <a:gd name="T30" fmla="*/ 62 h 6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 h="62">
                <a:moveTo>
                  <a:pt x="0" y="0"/>
                </a:moveTo>
                <a:lnTo>
                  <a:pt x="2" y="5"/>
                </a:lnTo>
                <a:lnTo>
                  <a:pt x="4" y="13"/>
                </a:lnTo>
                <a:lnTo>
                  <a:pt x="6" y="21"/>
                </a:lnTo>
                <a:lnTo>
                  <a:pt x="7" y="31"/>
                </a:lnTo>
                <a:lnTo>
                  <a:pt x="9" y="41"/>
                </a:lnTo>
                <a:lnTo>
                  <a:pt x="11" y="49"/>
                </a:lnTo>
                <a:lnTo>
                  <a:pt x="13" y="57"/>
                </a:lnTo>
                <a:lnTo>
                  <a:pt x="15" y="62"/>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1958" name="Freeform 39"/>
          <p:cNvSpPr>
            <a:spLocks/>
          </p:cNvSpPr>
          <p:nvPr/>
        </p:nvSpPr>
        <p:spPr bwMode="auto">
          <a:xfrm>
            <a:off x="1983581" y="3110707"/>
            <a:ext cx="22225" cy="4762"/>
          </a:xfrm>
          <a:custGeom>
            <a:avLst/>
            <a:gdLst>
              <a:gd name="T0" fmla="*/ 0 w 16"/>
              <a:gd name="T1" fmla="*/ 2147483646 h 3"/>
              <a:gd name="T2" fmla="*/ 2147483646 w 16"/>
              <a:gd name="T3" fmla="*/ 2147483646 h 3"/>
              <a:gd name="T4" fmla="*/ 2147483646 w 16"/>
              <a:gd name="T5" fmla="*/ 2147483646 h 3"/>
              <a:gd name="T6" fmla="*/ 2147483646 w 16"/>
              <a:gd name="T7" fmla="*/ 2147483646 h 3"/>
              <a:gd name="T8" fmla="*/ 2147483646 w 16"/>
              <a:gd name="T9" fmla="*/ 0 h 3"/>
              <a:gd name="T10" fmla="*/ 2147483646 w 16"/>
              <a:gd name="T11" fmla="*/ 0 h 3"/>
              <a:gd name="T12" fmla="*/ 2147483646 w 16"/>
              <a:gd name="T13" fmla="*/ 2147483646 h 3"/>
              <a:gd name="T14" fmla="*/ 0 60000 65536"/>
              <a:gd name="T15" fmla="*/ 0 60000 65536"/>
              <a:gd name="T16" fmla="*/ 0 60000 65536"/>
              <a:gd name="T17" fmla="*/ 0 60000 65536"/>
              <a:gd name="T18" fmla="*/ 0 60000 65536"/>
              <a:gd name="T19" fmla="*/ 0 60000 65536"/>
              <a:gd name="T20" fmla="*/ 0 60000 65536"/>
              <a:gd name="T21" fmla="*/ 0 w 16"/>
              <a:gd name="T22" fmla="*/ 0 h 3"/>
              <a:gd name="T23" fmla="*/ 16 w 16"/>
              <a:gd name="T24" fmla="*/ 3 h 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3">
                <a:moveTo>
                  <a:pt x="0" y="1"/>
                </a:moveTo>
                <a:lnTo>
                  <a:pt x="2" y="3"/>
                </a:lnTo>
                <a:lnTo>
                  <a:pt x="4" y="3"/>
                </a:lnTo>
                <a:lnTo>
                  <a:pt x="8" y="1"/>
                </a:lnTo>
                <a:lnTo>
                  <a:pt x="12" y="0"/>
                </a:lnTo>
                <a:lnTo>
                  <a:pt x="14" y="0"/>
                </a:lnTo>
                <a:lnTo>
                  <a:pt x="16" y="1"/>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1959" name="Freeform 40"/>
          <p:cNvSpPr>
            <a:spLocks/>
          </p:cNvSpPr>
          <p:nvPr/>
        </p:nvSpPr>
        <p:spPr bwMode="auto">
          <a:xfrm>
            <a:off x="2005806" y="3112294"/>
            <a:ext cx="17462" cy="100013"/>
          </a:xfrm>
          <a:custGeom>
            <a:avLst/>
            <a:gdLst>
              <a:gd name="T0" fmla="*/ 0 w 13"/>
              <a:gd name="T1" fmla="*/ 0 h 63"/>
              <a:gd name="T2" fmla="*/ 2147483646 w 13"/>
              <a:gd name="T3" fmla="*/ 2147483646 h 63"/>
              <a:gd name="T4" fmla="*/ 2147483646 w 13"/>
              <a:gd name="T5" fmla="*/ 2147483646 h 63"/>
              <a:gd name="T6" fmla="*/ 2147483646 w 13"/>
              <a:gd name="T7" fmla="*/ 2147483646 h 63"/>
              <a:gd name="T8" fmla="*/ 2147483646 w 13"/>
              <a:gd name="T9" fmla="*/ 2147483646 h 63"/>
              <a:gd name="T10" fmla="*/ 2147483646 w 13"/>
              <a:gd name="T11" fmla="*/ 2147483646 h 63"/>
              <a:gd name="T12" fmla="*/ 2147483646 w 13"/>
              <a:gd name="T13" fmla="*/ 2147483646 h 63"/>
              <a:gd name="T14" fmla="*/ 2147483646 w 13"/>
              <a:gd name="T15" fmla="*/ 2147483646 h 63"/>
              <a:gd name="T16" fmla="*/ 2147483646 w 13"/>
              <a:gd name="T17" fmla="*/ 2147483646 h 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63"/>
              <a:gd name="T29" fmla="*/ 13 w 13"/>
              <a:gd name="T30" fmla="*/ 63 h 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63">
                <a:moveTo>
                  <a:pt x="0" y="0"/>
                </a:moveTo>
                <a:lnTo>
                  <a:pt x="1" y="5"/>
                </a:lnTo>
                <a:lnTo>
                  <a:pt x="3" y="14"/>
                </a:lnTo>
                <a:lnTo>
                  <a:pt x="5" y="22"/>
                </a:lnTo>
                <a:lnTo>
                  <a:pt x="5" y="32"/>
                </a:lnTo>
                <a:lnTo>
                  <a:pt x="7" y="42"/>
                </a:lnTo>
                <a:lnTo>
                  <a:pt x="9" y="50"/>
                </a:lnTo>
                <a:lnTo>
                  <a:pt x="11" y="58"/>
                </a:lnTo>
                <a:lnTo>
                  <a:pt x="13" y="63"/>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1960" name="Freeform 41"/>
          <p:cNvSpPr>
            <a:spLocks/>
          </p:cNvSpPr>
          <p:nvPr/>
        </p:nvSpPr>
        <p:spPr bwMode="auto">
          <a:xfrm>
            <a:off x="2023268" y="3212307"/>
            <a:ext cx="22225" cy="4762"/>
          </a:xfrm>
          <a:custGeom>
            <a:avLst/>
            <a:gdLst>
              <a:gd name="T0" fmla="*/ 0 w 15"/>
              <a:gd name="T1" fmla="*/ 0 h 3"/>
              <a:gd name="T2" fmla="*/ 2147483646 w 15"/>
              <a:gd name="T3" fmla="*/ 2147483646 h 3"/>
              <a:gd name="T4" fmla="*/ 2147483646 w 15"/>
              <a:gd name="T5" fmla="*/ 2147483646 h 3"/>
              <a:gd name="T6" fmla="*/ 2147483646 w 15"/>
              <a:gd name="T7" fmla="*/ 2147483646 h 3"/>
              <a:gd name="T8" fmla="*/ 2147483646 w 15"/>
              <a:gd name="T9" fmla="*/ 0 h 3"/>
              <a:gd name="T10" fmla="*/ 0 60000 65536"/>
              <a:gd name="T11" fmla="*/ 0 60000 65536"/>
              <a:gd name="T12" fmla="*/ 0 60000 65536"/>
              <a:gd name="T13" fmla="*/ 0 60000 65536"/>
              <a:gd name="T14" fmla="*/ 0 60000 65536"/>
              <a:gd name="T15" fmla="*/ 0 w 15"/>
              <a:gd name="T16" fmla="*/ 0 h 3"/>
              <a:gd name="T17" fmla="*/ 15 w 15"/>
              <a:gd name="T18" fmla="*/ 3 h 3"/>
            </a:gdLst>
            <a:ahLst/>
            <a:cxnLst>
              <a:cxn ang="T10">
                <a:pos x="T0" y="T1"/>
              </a:cxn>
              <a:cxn ang="T11">
                <a:pos x="T2" y="T3"/>
              </a:cxn>
              <a:cxn ang="T12">
                <a:pos x="T4" y="T5"/>
              </a:cxn>
              <a:cxn ang="T13">
                <a:pos x="T6" y="T7"/>
              </a:cxn>
              <a:cxn ang="T14">
                <a:pos x="T8" y="T9"/>
              </a:cxn>
            </a:cxnLst>
            <a:rect l="T15" t="T16" r="T17" b="T18"/>
            <a:pathLst>
              <a:path w="15" h="3">
                <a:moveTo>
                  <a:pt x="0" y="0"/>
                </a:moveTo>
                <a:lnTo>
                  <a:pt x="4" y="3"/>
                </a:lnTo>
                <a:lnTo>
                  <a:pt x="8" y="2"/>
                </a:lnTo>
                <a:lnTo>
                  <a:pt x="11" y="2"/>
                </a:lnTo>
                <a:lnTo>
                  <a:pt x="15"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1961" name="Freeform 42"/>
          <p:cNvSpPr>
            <a:spLocks/>
          </p:cNvSpPr>
          <p:nvPr/>
        </p:nvSpPr>
        <p:spPr bwMode="auto">
          <a:xfrm>
            <a:off x="2045493" y="3209132"/>
            <a:ext cx="19050" cy="3175"/>
          </a:xfrm>
          <a:custGeom>
            <a:avLst/>
            <a:gdLst>
              <a:gd name="T0" fmla="*/ 0 w 14"/>
              <a:gd name="T1" fmla="*/ 2147483646 h 2"/>
              <a:gd name="T2" fmla="*/ 2147483646 w 14"/>
              <a:gd name="T3" fmla="*/ 2147483646 h 2"/>
              <a:gd name="T4" fmla="*/ 2147483646 w 14"/>
              <a:gd name="T5" fmla="*/ 0 h 2"/>
              <a:gd name="T6" fmla="*/ 2147483646 w 14"/>
              <a:gd name="T7" fmla="*/ 0 h 2"/>
              <a:gd name="T8" fmla="*/ 2147483646 w 14"/>
              <a:gd name="T9" fmla="*/ 2147483646 h 2"/>
              <a:gd name="T10" fmla="*/ 0 60000 65536"/>
              <a:gd name="T11" fmla="*/ 0 60000 65536"/>
              <a:gd name="T12" fmla="*/ 0 60000 65536"/>
              <a:gd name="T13" fmla="*/ 0 60000 65536"/>
              <a:gd name="T14" fmla="*/ 0 60000 65536"/>
              <a:gd name="T15" fmla="*/ 0 w 14"/>
              <a:gd name="T16" fmla="*/ 0 h 2"/>
              <a:gd name="T17" fmla="*/ 14 w 14"/>
              <a:gd name="T18" fmla="*/ 2 h 2"/>
            </a:gdLst>
            <a:ahLst/>
            <a:cxnLst>
              <a:cxn ang="T10">
                <a:pos x="T0" y="T1"/>
              </a:cxn>
              <a:cxn ang="T11">
                <a:pos x="T2" y="T3"/>
              </a:cxn>
              <a:cxn ang="T12">
                <a:pos x="T4" y="T5"/>
              </a:cxn>
              <a:cxn ang="T13">
                <a:pos x="T6" y="T7"/>
              </a:cxn>
              <a:cxn ang="T14">
                <a:pos x="T8" y="T9"/>
              </a:cxn>
            </a:cxnLst>
            <a:rect l="T15" t="T16" r="T17" b="T18"/>
            <a:pathLst>
              <a:path w="14" h="2">
                <a:moveTo>
                  <a:pt x="0" y="2"/>
                </a:moveTo>
                <a:lnTo>
                  <a:pt x="2" y="2"/>
                </a:lnTo>
                <a:lnTo>
                  <a:pt x="6" y="0"/>
                </a:lnTo>
                <a:lnTo>
                  <a:pt x="12" y="0"/>
                </a:lnTo>
                <a:lnTo>
                  <a:pt x="14" y="2"/>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1962" name="Freeform 43"/>
          <p:cNvSpPr>
            <a:spLocks/>
          </p:cNvSpPr>
          <p:nvPr/>
        </p:nvSpPr>
        <p:spPr bwMode="auto">
          <a:xfrm>
            <a:off x="2064543" y="3212307"/>
            <a:ext cx="22225" cy="100012"/>
          </a:xfrm>
          <a:custGeom>
            <a:avLst/>
            <a:gdLst>
              <a:gd name="T0" fmla="*/ 0 w 15"/>
              <a:gd name="T1" fmla="*/ 0 h 63"/>
              <a:gd name="T2" fmla="*/ 2147483646 w 15"/>
              <a:gd name="T3" fmla="*/ 2147483646 h 63"/>
              <a:gd name="T4" fmla="*/ 2147483646 w 15"/>
              <a:gd name="T5" fmla="*/ 2147483646 h 63"/>
              <a:gd name="T6" fmla="*/ 2147483646 w 15"/>
              <a:gd name="T7" fmla="*/ 2147483646 h 63"/>
              <a:gd name="T8" fmla="*/ 2147483646 w 15"/>
              <a:gd name="T9" fmla="*/ 2147483646 h 63"/>
              <a:gd name="T10" fmla="*/ 2147483646 w 15"/>
              <a:gd name="T11" fmla="*/ 2147483646 h 63"/>
              <a:gd name="T12" fmla="*/ 2147483646 w 15"/>
              <a:gd name="T13" fmla="*/ 2147483646 h 63"/>
              <a:gd name="T14" fmla="*/ 2147483646 w 15"/>
              <a:gd name="T15" fmla="*/ 2147483646 h 63"/>
              <a:gd name="T16" fmla="*/ 2147483646 w 15"/>
              <a:gd name="T17" fmla="*/ 2147483646 h 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
              <a:gd name="T28" fmla="*/ 0 h 63"/>
              <a:gd name="T29" fmla="*/ 15 w 15"/>
              <a:gd name="T30" fmla="*/ 63 h 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 h="63">
                <a:moveTo>
                  <a:pt x="0" y="0"/>
                </a:moveTo>
                <a:lnTo>
                  <a:pt x="2" y="5"/>
                </a:lnTo>
                <a:lnTo>
                  <a:pt x="4" y="13"/>
                </a:lnTo>
                <a:lnTo>
                  <a:pt x="6" y="22"/>
                </a:lnTo>
                <a:lnTo>
                  <a:pt x="7" y="31"/>
                </a:lnTo>
                <a:lnTo>
                  <a:pt x="9" y="41"/>
                </a:lnTo>
                <a:lnTo>
                  <a:pt x="11" y="50"/>
                </a:lnTo>
                <a:lnTo>
                  <a:pt x="13" y="58"/>
                </a:lnTo>
                <a:lnTo>
                  <a:pt x="15" y="63"/>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1963" name="Freeform 44"/>
          <p:cNvSpPr>
            <a:spLocks/>
          </p:cNvSpPr>
          <p:nvPr/>
        </p:nvSpPr>
        <p:spPr bwMode="auto">
          <a:xfrm>
            <a:off x="2086768" y="3312319"/>
            <a:ext cx="19050" cy="4763"/>
          </a:xfrm>
          <a:custGeom>
            <a:avLst/>
            <a:gdLst>
              <a:gd name="T0" fmla="*/ 0 w 14"/>
              <a:gd name="T1" fmla="*/ 0 h 3"/>
              <a:gd name="T2" fmla="*/ 2147483646 w 14"/>
              <a:gd name="T3" fmla="*/ 2147483646 h 3"/>
              <a:gd name="T4" fmla="*/ 2147483646 w 14"/>
              <a:gd name="T5" fmla="*/ 2147483646 h 3"/>
              <a:gd name="T6" fmla="*/ 2147483646 w 14"/>
              <a:gd name="T7" fmla="*/ 2147483646 h 3"/>
              <a:gd name="T8" fmla="*/ 2147483646 w 14"/>
              <a:gd name="T9" fmla="*/ 0 h 3"/>
              <a:gd name="T10" fmla="*/ 0 60000 65536"/>
              <a:gd name="T11" fmla="*/ 0 60000 65536"/>
              <a:gd name="T12" fmla="*/ 0 60000 65536"/>
              <a:gd name="T13" fmla="*/ 0 60000 65536"/>
              <a:gd name="T14" fmla="*/ 0 60000 65536"/>
              <a:gd name="T15" fmla="*/ 0 w 14"/>
              <a:gd name="T16" fmla="*/ 0 h 3"/>
              <a:gd name="T17" fmla="*/ 14 w 14"/>
              <a:gd name="T18" fmla="*/ 3 h 3"/>
            </a:gdLst>
            <a:ahLst/>
            <a:cxnLst>
              <a:cxn ang="T10">
                <a:pos x="T0" y="T1"/>
              </a:cxn>
              <a:cxn ang="T11">
                <a:pos x="T2" y="T3"/>
              </a:cxn>
              <a:cxn ang="T12">
                <a:pos x="T4" y="T5"/>
              </a:cxn>
              <a:cxn ang="T13">
                <a:pos x="T6" y="T7"/>
              </a:cxn>
              <a:cxn ang="T14">
                <a:pos x="T8" y="T9"/>
              </a:cxn>
            </a:cxnLst>
            <a:rect l="T15" t="T16" r="T17" b="T18"/>
            <a:pathLst>
              <a:path w="14" h="3">
                <a:moveTo>
                  <a:pt x="0" y="0"/>
                </a:moveTo>
                <a:lnTo>
                  <a:pt x="2" y="1"/>
                </a:lnTo>
                <a:lnTo>
                  <a:pt x="6" y="3"/>
                </a:lnTo>
                <a:lnTo>
                  <a:pt x="12" y="3"/>
                </a:lnTo>
                <a:lnTo>
                  <a:pt x="14"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1964" name="Freeform 45"/>
          <p:cNvSpPr>
            <a:spLocks/>
          </p:cNvSpPr>
          <p:nvPr/>
        </p:nvSpPr>
        <p:spPr bwMode="auto">
          <a:xfrm>
            <a:off x="2105818" y="3112294"/>
            <a:ext cx="20638" cy="200025"/>
          </a:xfrm>
          <a:custGeom>
            <a:avLst/>
            <a:gdLst>
              <a:gd name="T0" fmla="*/ 0 w 15"/>
              <a:gd name="T1" fmla="*/ 2147483646 h 126"/>
              <a:gd name="T2" fmla="*/ 0 w 15"/>
              <a:gd name="T3" fmla="*/ 2147483646 h 126"/>
              <a:gd name="T4" fmla="*/ 2147483646 w 15"/>
              <a:gd name="T5" fmla="*/ 2147483646 h 126"/>
              <a:gd name="T6" fmla="*/ 2147483646 w 15"/>
              <a:gd name="T7" fmla="*/ 2147483646 h 126"/>
              <a:gd name="T8" fmla="*/ 2147483646 w 15"/>
              <a:gd name="T9" fmla="*/ 2147483646 h 126"/>
              <a:gd name="T10" fmla="*/ 2147483646 w 15"/>
              <a:gd name="T11" fmla="*/ 2147483646 h 126"/>
              <a:gd name="T12" fmla="*/ 2147483646 w 15"/>
              <a:gd name="T13" fmla="*/ 2147483646 h 126"/>
              <a:gd name="T14" fmla="*/ 2147483646 w 15"/>
              <a:gd name="T15" fmla="*/ 2147483646 h 126"/>
              <a:gd name="T16" fmla="*/ 2147483646 w 15"/>
              <a:gd name="T17" fmla="*/ 2147483646 h 126"/>
              <a:gd name="T18" fmla="*/ 2147483646 w 15"/>
              <a:gd name="T19" fmla="*/ 2147483646 h 126"/>
              <a:gd name="T20" fmla="*/ 2147483646 w 15"/>
              <a:gd name="T21" fmla="*/ 0 h 1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
              <a:gd name="T34" fmla="*/ 0 h 126"/>
              <a:gd name="T35" fmla="*/ 15 w 15"/>
              <a:gd name="T36" fmla="*/ 126 h 12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 h="126">
                <a:moveTo>
                  <a:pt x="0" y="126"/>
                </a:moveTo>
                <a:lnTo>
                  <a:pt x="0" y="121"/>
                </a:lnTo>
                <a:lnTo>
                  <a:pt x="1" y="116"/>
                </a:lnTo>
                <a:lnTo>
                  <a:pt x="3" y="101"/>
                </a:lnTo>
                <a:lnTo>
                  <a:pt x="5" y="83"/>
                </a:lnTo>
                <a:lnTo>
                  <a:pt x="7" y="63"/>
                </a:lnTo>
                <a:lnTo>
                  <a:pt x="9" y="43"/>
                </a:lnTo>
                <a:lnTo>
                  <a:pt x="11" y="25"/>
                </a:lnTo>
                <a:lnTo>
                  <a:pt x="13" y="10"/>
                </a:lnTo>
                <a:lnTo>
                  <a:pt x="15" y="5"/>
                </a:lnTo>
                <a:lnTo>
                  <a:pt x="15"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1965" name="Freeform 46"/>
          <p:cNvSpPr>
            <a:spLocks/>
          </p:cNvSpPr>
          <p:nvPr/>
        </p:nvSpPr>
        <p:spPr bwMode="auto">
          <a:xfrm>
            <a:off x="2126456" y="3110707"/>
            <a:ext cx="19050" cy="1587"/>
          </a:xfrm>
          <a:custGeom>
            <a:avLst/>
            <a:gdLst>
              <a:gd name="T0" fmla="*/ 0 w 13"/>
              <a:gd name="T1" fmla="*/ 2147483646 h 1"/>
              <a:gd name="T2" fmla="*/ 2147483646 w 13"/>
              <a:gd name="T3" fmla="*/ 0 h 1"/>
              <a:gd name="T4" fmla="*/ 2147483646 w 13"/>
              <a:gd name="T5" fmla="*/ 0 h 1"/>
              <a:gd name="T6" fmla="*/ 2147483646 w 13"/>
              <a:gd name="T7" fmla="*/ 2147483646 h 1"/>
              <a:gd name="T8" fmla="*/ 2147483646 w 13"/>
              <a:gd name="T9" fmla="*/ 2147483646 h 1"/>
              <a:gd name="T10" fmla="*/ 0 60000 65536"/>
              <a:gd name="T11" fmla="*/ 0 60000 65536"/>
              <a:gd name="T12" fmla="*/ 0 60000 65536"/>
              <a:gd name="T13" fmla="*/ 0 60000 65536"/>
              <a:gd name="T14" fmla="*/ 0 60000 65536"/>
              <a:gd name="T15" fmla="*/ 0 w 13"/>
              <a:gd name="T16" fmla="*/ 0 h 1"/>
              <a:gd name="T17" fmla="*/ 13 w 13"/>
              <a:gd name="T18" fmla="*/ 1 h 1"/>
            </a:gdLst>
            <a:ahLst/>
            <a:cxnLst>
              <a:cxn ang="T10">
                <a:pos x="T0" y="T1"/>
              </a:cxn>
              <a:cxn ang="T11">
                <a:pos x="T2" y="T3"/>
              </a:cxn>
              <a:cxn ang="T12">
                <a:pos x="T4" y="T5"/>
              </a:cxn>
              <a:cxn ang="T13">
                <a:pos x="T6" y="T7"/>
              </a:cxn>
              <a:cxn ang="T14">
                <a:pos x="T8" y="T9"/>
              </a:cxn>
            </a:cxnLst>
            <a:rect l="T15" t="T16" r="T17" b="T18"/>
            <a:pathLst>
              <a:path w="13" h="1">
                <a:moveTo>
                  <a:pt x="0" y="1"/>
                </a:moveTo>
                <a:lnTo>
                  <a:pt x="2" y="0"/>
                </a:lnTo>
                <a:lnTo>
                  <a:pt x="6" y="0"/>
                </a:lnTo>
                <a:lnTo>
                  <a:pt x="11" y="1"/>
                </a:lnTo>
                <a:lnTo>
                  <a:pt x="13" y="1"/>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1966" name="Freeform 47"/>
          <p:cNvSpPr>
            <a:spLocks/>
          </p:cNvSpPr>
          <p:nvPr/>
        </p:nvSpPr>
        <p:spPr bwMode="auto">
          <a:xfrm>
            <a:off x="2145506" y="3107532"/>
            <a:ext cx="22225" cy="4762"/>
          </a:xfrm>
          <a:custGeom>
            <a:avLst/>
            <a:gdLst>
              <a:gd name="T0" fmla="*/ 0 w 16"/>
              <a:gd name="T1" fmla="*/ 2147483646 h 3"/>
              <a:gd name="T2" fmla="*/ 2147483646 w 16"/>
              <a:gd name="T3" fmla="*/ 2147483646 h 3"/>
              <a:gd name="T4" fmla="*/ 2147483646 w 16"/>
              <a:gd name="T5" fmla="*/ 2147483646 h 3"/>
              <a:gd name="T6" fmla="*/ 2147483646 w 16"/>
              <a:gd name="T7" fmla="*/ 0 h 3"/>
              <a:gd name="T8" fmla="*/ 2147483646 w 16"/>
              <a:gd name="T9" fmla="*/ 2147483646 h 3"/>
              <a:gd name="T10" fmla="*/ 0 60000 65536"/>
              <a:gd name="T11" fmla="*/ 0 60000 65536"/>
              <a:gd name="T12" fmla="*/ 0 60000 65536"/>
              <a:gd name="T13" fmla="*/ 0 60000 65536"/>
              <a:gd name="T14" fmla="*/ 0 60000 65536"/>
              <a:gd name="T15" fmla="*/ 0 w 16"/>
              <a:gd name="T16" fmla="*/ 0 h 3"/>
              <a:gd name="T17" fmla="*/ 16 w 16"/>
              <a:gd name="T18" fmla="*/ 3 h 3"/>
            </a:gdLst>
            <a:ahLst/>
            <a:cxnLst>
              <a:cxn ang="T10">
                <a:pos x="T0" y="T1"/>
              </a:cxn>
              <a:cxn ang="T11">
                <a:pos x="T2" y="T3"/>
              </a:cxn>
              <a:cxn ang="T12">
                <a:pos x="T4" y="T5"/>
              </a:cxn>
              <a:cxn ang="T13">
                <a:pos x="T6" y="T7"/>
              </a:cxn>
              <a:cxn ang="T14">
                <a:pos x="T8" y="T9"/>
              </a:cxn>
            </a:cxnLst>
            <a:rect l="T15" t="T16" r="T17" b="T18"/>
            <a:pathLst>
              <a:path w="16" h="3">
                <a:moveTo>
                  <a:pt x="0" y="3"/>
                </a:moveTo>
                <a:lnTo>
                  <a:pt x="4" y="2"/>
                </a:lnTo>
                <a:lnTo>
                  <a:pt x="8" y="2"/>
                </a:lnTo>
                <a:lnTo>
                  <a:pt x="12" y="0"/>
                </a:lnTo>
                <a:lnTo>
                  <a:pt x="16" y="3"/>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1967" name="Freeform 48"/>
          <p:cNvSpPr>
            <a:spLocks/>
          </p:cNvSpPr>
          <p:nvPr/>
        </p:nvSpPr>
        <p:spPr bwMode="auto">
          <a:xfrm>
            <a:off x="2167731" y="3112294"/>
            <a:ext cx="19050" cy="100013"/>
          </a:xfrm>
          <a:custGeom>
            <a:avLst/>
            <a:gdLst>
              <a:gd name="T0" fmla="*/ 0 w 13"/>
              <a:gd name="T1" fmla="*/ 0 h 63"/>
              <a:gd name="T2" fmla="*/ 2147483646 w 13"/>
              <a:gd name="T3" fmla="*/ 2147483646 h 63"/>
              <a:gd name="T4" fmla="*/ 2147483646 w 13"/>
              <a:gd name="T5" fmla="*/ 2147483646 h 63"/>
              <a:gd name="T6" fmla="*/ 2147483646 w 13"/>
              <a:gd name="T7" fmla="*/ 2147483646 h 63"/>
              <a:gd name="T8" fmla="*/ 2147483646 w 13"/>
              <a:gd name="T9" fmla="*/ 2147483646 h 63"/>
              <a:gd name="T10" fmla="*/ 2147483646 w 13"/>
              <a:gd name="T11" fmla="*/ 2147483646 h 63"/>
              <a:gd name="T12" fmla="*/ 2147483646 w 13"/>
              <a:gd name="T13" fmla="*/ 2147483646 h 63"/>
              <a:gd name="T14" fmla="*/ 2147483646 w 13"/>
              <a:gd name="T15" fmla="*/ 2147483646 h 63"/>
              <a:gd name="T16" fmla="*/ 2147483646 w 13"/>
              <a:gd name="T17" fmla="*/ 2147483646 h 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63"/>
              <a:gd name="T29" fmla="*/ 13 w 13"/>
              <a:gd name="T30" fmla="*/ 63 h 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63">
                <a:moveTo>
                  <a:pt x="0" y="0"/>
                </a:moveTo>
                <a:lnTo>
                  <a:pt x="2" y="5"/>
                </a:lnTo>
                <a:lnTo>
                  <a:pt x="4" y="14"/>
                </a:lnTo>
                <a:lnTo>
                  <a:pt x="5" y="22"/>
                </a:lnTo>
                <a:lnTo>
                  <a:pt x="5" y="32"/>
                </a:lnTo>
                <a:lnTo>
                  <a:pt x="7" y="42"/>
                </a:lnTo>
                <a:lnTo>
                  <a:pt x="9" y="50"/>
                </a:lnTo>
                <a:lnTo>
                  <a:pt x="11" y="58"/>
                </a:lnTo>
                <a:lnTo>
                  <a:pt x="13" y="63"/>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1968" name="Freeform 49"/>
          <p:cNvSpPr>
            <a:spLocks/>
          </p:cNvSpPr>
          <p:nvPr/>
        </p:nvSpPr>
        <p:spPr bwMode="auto">
          <a:xfrm>
            <a:off x="2186781" y="3212307"/>
            <a:ext cx="20637" cy="4762"/>
          </a:xfrm>
          <a:custGeom>
            <a:avLst/>
            <a:gdLst>
              <a:gd name="T0" fmla="*/ 0 w 15"/>
              <a:gd name="T1" fmla="*/ 0 h 3"/>
              <a:gd name="T2" fmla="*/ 2147483646 w 15"/>
              <a:gd name="T3" fmla="*/ 2147483646 h 3"/>
              <a:gd name="T4" fmla="*/ 2147483646 w 15"/>
              <a:gd name="T5" fmla="*/ 2147483646 h 3"/>
              <a:gd name="T6" fmla="*/ 2147483646 w 15"/>
              <a:gd name="T7" fmla="*/ 2147483646 h 3"/>
              <a:gd name="T8" fmla="*/ 2147483646 w 15"/>
              <a:gd name="T9" fmla="*/ 0 h 3"/>
              <a:gd name="T10" fmla="*/ 0 60000 65536"/>
              <a:gd name="T11" fmla="*/ 0 60000 65536"/>
              <a:gd name="T12" fmla="*/ 0 60000 65536"/>
              <a:gd name="T13" fmla="*/ 0 60000 65536"/>
              <a:gd name="T14" fmla="*/ 0 60000 65536"/>
              <a:gd name="T15" fmla="*/ 0 w 15"/>
              <a:gd name="T16" fmla="*/ 0 h 3"/>
              <a:gd name="T17" fmla="*/ 15 w 15"/>
              <a:gd name="T18" fmla="*/ 3 h 3"/>
            </a:gdLst>
            <a:ahLst/>
            <a:cxnLst>
              <a:cxn ang="T10">
                <a:pos x="T0" y="T1"/>
              </a:cxn>
              <a:cxn ang="T11">
                <a:pos x="T2" y="T3"/>
              </a:cxn>
              <a:cxn ang="T12">
                <a:pos x="T4" y="T5"/>
              </a:cxn>
              <a:cxn ang="T13">
                <a:pos x="T6" y="T7"/>
              </a:cxn>
              <a:cxn ang="T14">
                <a:pos x="T8" y="T9"/>
              </a:cxn>
            </a:cxnLst>
            <a:rect l="T15" t="T16" r="T17" b="T18"/>
            <a:pathLst>
              <a:path w="15" h="3">
                <a:moveTo>
                  <a:pt x="0" y="0"/>
                </a:moveTo>
                <a:lnTo>
                  <a:pt x="4" y="3"/>
                </a:lnTo>
                <a:lnTo>
                  <a:pt x="8" y="2"/>
                </a:lnTo>
                <a:lnTo>
                  <a:pt x="12" y="2"/>
                </a:lnTo>
                <a:lnTo>
                  <a:pt x="15"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1969" name="Freeform 50"/>
          <p:cNvSpPr>
            <a:spLocks/>
          </p:cNvSpPr>
          <p:nvPr/>
        </p:nvSpPr>
        <p:spPr bwMode="auto">
          <a:xfrm>
            <a:off x="2207418" y="3212307"/>
            <a:ext cx="22225" cy="4762"/>
          </a:xfrm>
          <a:custGeom>
            <a:avLst/>
            <a:gdLst>
              <a:gd name="T0" fmla="*/ 0 w 16"/>
              <a:gd name="T1" fmla="*/ 0 h 3"/>
              <a:gd name="T2" fmla="*/ 2147483646 w 16"/>
              <a:gd name="T3" fmla="*/ 2147483646 h 3"/>
              <a:gd name="T4" fmla="*/ 2147483646 w 16"/>
              <a:gd name="T5" fmla="*/ 2147483646 h 3"/>
              <a:gd name="T6" fmla="*/ 2147483646 w 16"/>
              <a:gd name="T7" fmla="*/ 2147483646 h 3"/>
              <a:gd name="T8" fmla="*/ 2147483646 w 16"/>
              <a:gd name="T9" fmla="*/ 0 h 3"/>
              <a:gd name="T10" fmla="*/ 0 60000 65536"/>
              <a:gd name="T11" fmla="*/ 0 60000 65536"/>
              <a:gd name="T12" fmla="*/ 0 60000 65536"/>
              <a:gd name="T13" fmla="*/ 0 60000 65536"/>
              <a:gd name="T14" fmla="*/ 0 60000 65536"/>
              <a:gd name="T15" fmla="*/ 0 w 16"/>
              <a:gd name="T16" fmla="*/ 0 h 3"/>
              <a:gd name="T17" fmla="*/ 16 w 16"/>
              <a:gd name="T18" fmla="*/ 3 h 3"/>
            </a:gdLst>
            <a:ahLst/>
            <a:cxnLst>
              <a:cxn ang="T10">
                <a:pos x="T0" y="T1"/>
              </a:cxn>
              <a:cxn ang="T11">
                <a:pos x="T2" y="T3"/>
              </a:cxn>
              <a:cxn ang="T12">
                <a:pos x="T4" y="T5"/>
              </a:cxn>
              <a:cxn ang="T13">
                <a:pos x="T6" y="T7"/>
              </a:cxn>
              <a:cxn ang="T14">
                <a:pos x="T8" y="T9"/>
              </a:cxn>
            </a:cxnLst>
            <a:rect l="T15" t="T16" r="T17" b="T18"/>
            <a:pathLst>
              <a:path w="16" h="3">
                <a:moveTo>
                  <a:pt x="0" y="0"/>
                </a:moveTo>
                <a:lnTo>
                  <a:pt x="4" y="2"/>
                </a:lnTo>
                <a:lnTo>
                  <a:pt x="8" y="2"/>
                </a:lnTo>
                <a:lnTo>
                  <a:pt x="12" y="3"/>
                </a:lnTo>
                <a:lnTo>
                  <a:pt x="16"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1970" name="Freeform 51"/>
          <p:cNvSpPr>
            <a:spLocks/>
          </p:cNvSpPr>
          <p:nvPr/>
        </p:nvSpPr>
        <p:spPr bwMode="auto">
          <a:xfrm>
            <a:off x="2229643" y="3112294"/>
            <a:ext cx="19050" cy="100013"/>
          </a:xfrm>
          <a:custGeom>
            <a:avLst/>
            <a:gdLst>
              <a:gd name="T0" fmla="*/ 0 w 13"/>
              <a:gd name="T1" fmla="*/ 2147483646 h 63"/>
              <a:gd name="T2" fmla="*/ 2147483646 w 13"/>
              <a:gd name="T3" fmla="*/ 2147483646 h 63"/>
              <a:gd name="T4" fmla="*/ 2147483646 w 13"/>
              <a:gd name="T5" fmla="*/ 2147483646 h 63"/>
              <a:gd name="T6" fmla="*/ 2147483646 w 13"/>
              <a:gd name="T7" fmla="*/ 2147483646 h 63"/>
              <a:gd name="T8" fmla="*/ 2147483646 w 13"/>
              <a:gd name="T9" fmla="*/ 2147483646 h 63"/>
              <a:gd name="T10" fmla="*/ 2147483646 w 13"/>
              <a:gd name="T11" fmla="*/ 2147483646 h 63"/>
              <a:gd name="T12" fmla="*/ 2147483646 w 13"/>
              <a:gd name="T13" fmla="*/ 2147483646 h 63"/>
              <a:gd name="T14" fmla="*/ 2147483646 w 13"/>
              <a:gd name="T15" fmla="*/ 2147483646 h 63"/>
              <a:gd name="T16" fmla="*/ 2147483646 w 13"/>
              <a:gd name="T17" fmla="*/ 0 h 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63"/>
              <a:gd name="T29" fmla="*/ 13 w 13"/>
              <a:gd name="T30" fmla="*/ 63 h 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63">
                <a:moveTo>
                  <a:pt x="0" y="63"/>
                </a:moveTo>
                <a:lnTo>
                  <a:pt x="2" y="58"/>
                </a:lnTo>
                <a:lnTo>
                  <a:pt x="4" y="50"/>
                </a:lnTo>
                <a:lnTo>
                  <a:pt x="6" y="42"/>
                </a:lnTo>
                <a:lnTo>
                  <a:pt x="6" y="32"/>
                </a:lnTo>
                <a:lnTo>
                  <a:pt x="8" y="22"/>
                </a:lnTo>
                <a:lnTo>
                  <a:pt x="9" y="14"/>
                </a:lnTo>
                <a:lnTo>
                  <a:pt x="11" y="5"/>
                </a:lnTo>
                <a:lnTo>
                  <a:pt x="13"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1971" name="Freeform 52"/>
          <p:cNvSpPr>
            <a:spLocks/>
          </p:cNvSpPr>
          <p:nvPr/>
        </p:nvSpPr>
        <p:spPr bwMode="auto">
          <a:xfrm>
            <a:off x="2248693" y="3110707"/>
            <a:ext cx="22225" cy="4762"/>
          </a:xfrm>
          <a:custGeom>
            <a:avLst/>
            <a:gdLst>
              <a:gd name="T0" fmla="*/ 0 w 16"/>
              <a:gd name="T1" fmla="*/ 2147483646 h 3"/>
              <a:gd name="T2" fmla="*/ 2147483646 w 16"/>
              <a:gd name="T3" fmla="*/ 0 h 3"/>
              <a:gd name="T4" fmla="*/ 2147483646 w 16"/>
              <a:gd name="T5" fmla="*/ 0 h 3"/>
              <a:gd name="T6" fmla="*/ 2147483646 w 16"/>
              <a:gd name="T7" fmla="*/ 2147483646 h 3"/>
              <a:gd name="T8" fmla="*/ 2147483646 w 16"/>
              <a:gd name="T9" fmla="*/ 2147483646 h 3"/>
              <a:gd name="T10" fmla="*/ 2147483646 w 16"/>
              <a:gd name="T11" fmla="*/ 2147483646 h 3"/>
              <a:gd name="T12" fmla="*/ 2147483646 w 16"/>
              <a:gd name="T13" fmla="*/ 2147483646 h 3"/>
              <a:gd name="T14" fmla="*/ 0 60000 65536"/>
              <a:gd name="T15" fmla="*/ 0 60000 65536"/>
              <a:gd name="T16" fmla="*/ 0 60000 65536"/>
              <a:gd name="T17" fmla="*/ 0 60000 65536"/>
              <a:gd name="T18" fmla="*/ 0 60000 65536"/>
              <a:gd name="T19" fmla="*/ 0 60000 65536"/>
              <a:gd name="T20" fmla="*/ 0 60000 65536"/>
              <a:gd name="T21" fmla="*/ 0 w 16"/>
              <a:gd name="T22" fmla="*/ 0 h 3"/>
              <a:gd name="T23" fmla="*/ 16 w 16"/>
              <a:gd name="T24" fmla="*/ 3 h 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3">
                <a:moveTo>
                  <a:pt x="0" y="1"/>
                </a:moveTo>
                <a:lnTo>
                  <a:pt x="2" y="0"/>
                </a:lnTo>
                <a:lnTo>
                  <a:pt x="4" y="0"/>
                </a:lnTo>
                <a:lnTo>
                  <a:pt x="8" y="1"/>
                </a:lnTo>
                <a:lnTo>
                  <a:pt x="12" y="3"/>
                </a:lnTo>
                <a:lnTo>
                  <a:pt x="14" y="3"/>
                </a:lnTo>
                <a:lnTo>
                  <a:pt x="16" y="1"/>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1972" name="Freeform 53"/>
          <p:cNvSpPr>
            <a:spLocks/>
          </p:cNvSpPr>
          <p:nvPr/>
        </p:nvSpPr>
        <p:spPr bwMode="auto">
          <a:xfrm>
            <a:off x="2270918" y="3013869"/>
            <a:ext cx="19050" cy="98425"/>
          </a:xfrm>
          <a:custGeom>
            <a:avLst/>
            <a:gdLst>
              <a:gd name="T0" fmla="*/ 0 w 13"/>
              <a:gd name="T1" fmla="*/ 2147483646 h 62"/>
              <a:gd name="T2" fmla="*/ 2147483646 w 13"/>
              <a:gd name="T3" fmla="*/ 2147483646 h 62"/>
              <a:gd name="T4" fmla="*/ 2147483646 w 13"/>
              <a:gd name="T5" fmla="*/ 2147483646 h 62"/>
              <a:gd name="T6" fmla="*/ 2147483646 w 13"/>
              <a:gd name="T7" fmla="*/ 2147483646 h 62"/>
              <a:gd name="T8" fmla="*/ 2147483646 w 13"/>
              <a:gd name="T9" fmla="*/ 2147483646 h 62"/>
              <a:gd name="T10" fmla="*/ 2147483646 w 13"/>
              <a:gd name="T11" fmla="*/ 2147483646 h 62"/>
              <a:gd name="T12" fmla="*/ 2147483646 w 13"/>
              <a:gd name="T13" fmla="*/ 2147483646 h 62"/>
              <a:gd name="T14" fmla="*/ 2147483646 w 13"/>
              <a:gd name="T15" fmla="*/ 2147483646 h 62"/>
              <a:gd name="T16" fmla="*/ 2147483646 w 13"/>
              <a:gd name="T17" fmla="*/ 0 h 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62"/>
              <a:gd name="T29" fmla="*/ 13 w 13"/>
              <a:gd name="T30" fmla="*/ 62 h 6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62">
                <a:moveTo>
                  <a:pt x="0" y="62"/>
                </a:moveTo>
                <a:lnTo>
                  <a:pt x="2" y="57"/>
                </a:lnTo>
                <a:lnTo>
                  <a:pt x="3" y="49"/>
                </a:lnTo>
                <a:lnTo>
                  <a:pt x="5" y="41"/>
                </a:lnTo>
                <a:lnTo>
                  <a:pt x="5" y="31"/>
                </a:lnTo>
                <a:lnTo>
                  <a:pt x="7" y="21"/>
                </a:lnTo>
                <a:lnTo>
                  <a:pt x="9" y="13"/>
                </a:lnTo>
                <a:lnTo>
                  <a:pt x="11" y="5"/>
                </a:lnTo>
                <a:lnTo>
                  <a:pt x="13"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1973" name="Freeform 54"/>
          <p:cNvSpPr>
            <a:spLocks/>
          </p:cNvSpPr>
          <p:nvPr/>
        </p:nvSpPr>
        <p:spPr bwMode="auto">
          <a:xfrm>
            <a:off x="2289968" y="3007519"/>
            <a:ext cx="20638" cy="6350"/>
          </a:xfrm>
          <a:custGeom>
            <a:avLst/>
            <a:gdLst>
              <a:gd name="T0" fmla="*/ 0 w 15"/>
              <a:gd name="T1" fmla="*/ 2147483646 h 4"/>
              <a:gd name="T2" fmla="*/ 2147483646 w 15"/>
              <a:gd name="T3" fmla="*/ 0 h 4"/>
              <a:gd name="T4" fmla="*/ 2147483646 w 15"/>
              <a:gd name="T5" fmla="*/ 2147483646 h 4"/>
              <a:gd name="T6" fmla="*/ 2147483646 w 15"/>
              <a:gd name="T7" fmla="*/ 2147483646 h 4"/>
              <a:gd name="T8" fmla="*/ 2147483646 w 15"/>
              <a:gd name="T9" fmla="*/ 2147483646 h 4"/>
              <a:gd name="T10" fmla="*/ 0 60000 65536"/>
              <a:gd name="T11" fmla="*/ 0 60000 65536"/>
              <a:gd name="T12" fmla="*/ 0 60000 65536"/>
              <a:gd name="T13" fmla="*/ 0 60000 65536"/>
              <a:gd name="T14" fmla="*/ 0 60000 65536"/>
              <a:gd name="T15" fmla="*/ 0 w 15"/>
              <a:gd name="T16" fmla="*/ 0 h 4"/>
              <a:gd name="T17" fmla="*/ 15 w 15"/>
              <a:gd name="T18" fmla="*/ 4 h 4"/>
            </a:gdLst>
            <a:ahLst/>
            <a:cxnLst>
              <a:cxn ang="T10">
                <a:pos x="T0" y="T1"/>
              </a:cxn>
              <a:cxn ang="T11">
                <a:pos x="T2" y="T3"/>
              </a:cxn>
              <a:cxn ang="T12">
                <a:pos x="T4" y="T5"/>
              </a:cxn>
              <a:cxn ang="T13">
                <a:pos x="T6" y="T7"/>
              </a:cxn>
              <a:cxn ang="T14">
                <a:pos x="T8" y="T9"/>
              </a:cxn>
            </a:cxnLst>
            <a:rect l="T15" t="T16" r="T17" b="T18"/>
            <a:pathLst>
              <a:path w="15" h="4">
                <a:moveTo>
                  <a:pt x="0" y="4"/>
                </a:moveTo>
                <a:lnTo>
                  <a:pt x="4" y="0"/>
                </a:lnTo>
                <a:lnTo>
                  <a:pt x="8" y="2"/>
                </a:lnTo>
                <a:lnTo>
                  <a:pt x="12" y="2"/>
                </a:lnTo>
                <a:lnTo>
                  <a:pt x="15" y="4"/>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1974" name="Freeform 55"/>
          <p:cNvSpPr>
            <a:spLocks/>
          </p:cNvSpPr>
          <p:nvPr/>
        </p:nvSpPr>
        <p:spPr bwMode="auto">
          <a:xfrm>
            <a:off x="2310606" y="3013869"/>
            <a:ext cx="19050" cy="1588"/>
          </a:xfrm>
          <a:custGeom>
            <a:avLst/>
            <a:gdLst>
              <a:gd name="T0" fmla="*/ 0 w 14"/>
              <a:gd name="T1" fmla="*/ 0 h 1"/>
              <a:gd name="T2" fmla="*/ 2147483646 w 14"/>
              <a:gd name="T3" fmla="*/ 0 h 1"/>
              <a:gd name="T4" fmla="*/ 2147483646 w 14"/>
              <a:gd name="T5" fmla="*/ 2147483646 h 1"/>
              <a:gd name="T6" fmla="*/ 2147483646 w 14"/>
              <a:gd name="T7" fmla="*/ 2147483646 h 1"/>
              <a:gd name="T8" fmla="*/ 2147483646 w 14"/>
              <a:gd name="T9" fmla="*/ 0 h 1"/>
              <a:gd name="T10" fmla="*/ 0 60000 65536"/>
              <a:gd name="T11" fmla="*/ 0 60000 65536"/>
              <a:gd name="T12" fmla="*/ 0 60000 65536"/>
              <a:gd name="T13" fmla="*/ 0 60000 65536"/>
              <a:gd name="T14" fmla="*/ 0 60000 65536"/>
              <a:gd name="T15" fmla="*/ 0 w 14"/>
              <a:gd name="T16" fmla="*/ 0 h 1"/>
              <a:gd name="T17" fmla="*/ 14 w 14"/>
              <a:gd name="T18" fmla="*/ 1 h 1"/>
            </a:gdLst>
            <a:ahLst/>
            <a:cxnLst>
              <a:cxn ang="T10">
                <a:pos x="T0" y="T1"/>
              </a:cxn>
              <a:cxn ang="T11">
                <a:pos x="T2" y="T3"/>
              </a:cxn>
              <a:cxn ang="T12">
                <a:pos x="T4" y="T5"/>
              </a:cxn>
              <a:cxn ang="T13">
                <a:pos x="T6" y="T7"/>
              </a:cxn>
              <a:cxn ang="T14">
                <a:pos x="T8" y="T9"/>
              </a:cxn>
            </a:cxnLst>
            <a:rect l="T15" t="T16" r="T17" b="T18"/>
            <a:pathLst>
              <a:path w="14" h="1">
                <a:moveTo>
                  <a:pt x="0" y="0"/>
                </a:moveTo>
                <a:lnTo>
                  <a:pt x="2" y="0"/>
                </a:lnTo>
                <a:lnTo>
                  <a:pt x="6" y="1"/>
                </a:lnTo>
                <a:lnTo>
                  <a:pt x="12" y="1"/>
                </a:lnTo>
                <a:lnTo>
                  <a:pt x="14"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1975" name="Freeform 56"/>
          <p:cNvSpPr>
            <a:spLocks/>
          </p:cNvSpPr>
          <p:nvPr/>
        </p:nvSpPr>
        <p:spPr bwMode="auto">
          <a:xfrm>
            <a:off x="2329656" y="2913857"/>
            <a:ext cx="22225" cy="100012"/>
          </a:xfrm>
          <a:custGeom>
            <a:avLst/>
            <a:gdLst>
              <a:gd name="T0" fmla="*/ 0 w 15"/>
              <a:gd name="T1" fmla="*/ 2147483646 h 63"/>
              <a:gd name="T2" fmla="*/ 2147483646 w 15"/>
              <a:gd name="T3" fmla="*/ 2147483646 h 63"/>
              <a:gd name="T4" fmla="*/ 2147483646 w 15"/>
              <a:gd name="T5" fmla="*/ 2147483646 h 63"/>
              <a:gd name="T6" fmla="*/ 2147483646 w 15"/>
              <a:gd name="T7" fmla="*/ 2147483646 h 63"/>
              <a:gd name="T8" fmla="*/ 2147483646 w 15"/>
              <a:gd name="T9" fmla="*/ 2147483646 h 63"/>
              <a:gd name="T10" fmla="*/ 2147483646 w 15"/>
              <a:gd name="T11" fmla="*/ 2147483646 h 63"/>
              <a:gd name="T12" fmla="*/ 2147483646 w 15"/>
              <a:gd name="T13" fmla="*/ 2147483646 h 63"/>
              <a:gd name="T14" fmla="*/ 2147483646 w 15"/>
              <a:gd name="T15" fmla="*/ 2147483646 h 63"/>
              <a:gd name="T16" fmla="*/ 2147483646 w 15"/>
              <a:gd name="T17" fmla="*/ 0 h 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
              <a:gd name="T28" fmla="*/ 0 h 63"/>
              <a:gd name="T29" fmla="*/ 15 w 15"/>
              <a:gd name="T30" fmla="*/ 63 h 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 h="63">
                <a:moveTo>
                  <a:pt x="0" y="63"/>
                </a:moveTo>
                <a:lnTo>
                  <a:pt x="2" y="58"/>
                </a:lnTo>
                <a:lnTo>
                  <a:pt x="4" y="49"/>
                </a:lnTo>
                <a:lnTo>
                  <a:pt x="6" y="41"/>
                </a:lnTo>
                <a:lnTo>
                  <a:pt x="8" y="31"/>
                </a:lnTo>
                <a:lnTo>
                  <a:pt x="9" y="21"/>
                </a:lnTo>
                <a:lnTo>
                  <a:pt x="11" y="13"/>
                </a:lnTo>
                <a:lnTo>
                  <a:pt x="13" y="5"/>
                </a:lnTo>
                <a:lnTo>
                  <a:pt x="15"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1976" name="Freeform 57"/>
          <p:cNvSpPr>
            <a:spLocks/>
          </p:cNvSpPr>
          <p:nvPr/>
        </p:nvSpPr>
        <p:spPr bwMode="auto">
          <a:xfrm>
            <a:off x="2351881" y="2910682"/>
            <a:ext cx="19050" cy="3175"/>
          </a:xfrm>
          <a:custGeom>
            <a:avLst/>
            <a:gdLst>
              <a:gd name="T0" fmla="*/ 0 w 14"/>
              <a:gd name="T1" fmla="*/ 2147483646 h 2"/>
              <a:gd name="T2" fmla="*/ 2147483646 w 14"/>
              <a:gd name="T3" fmla="*/ 0 h 2"/>
              <a:gd name="T4" fmla="*/ 2147483646 w 14"/>
              <a:gd name="T5" fmla="*/ 0 h 2"/>
              <a:gd name="T6" fmla="*/ 2147483646 w 14"/>
              <a:gd name="T7" fmla="*/ 2147483646 h 2"/>
              <a:gd name="T8" fmla="*/ 2147483646 w 14"/>
              <a:gd name="T9" fmla="*/ 2147483646 h 2"/>
              <a:gd name="T10" fmla="*/ 0 60000 65536"/>
              <a:gd name="T11" fmla="*/ 0 60000 65536"/>
              <a:gd name="T12" fmla="*/ 0 60000 65536"/>
              <a:gd name="T13" fmla="*/ 0 60000 65536"/>
              <a:gd name="T14" fmla="*/ 0 60000 65536"/>
              <a:gd name="T15" fmla="*/ 0 w 14"/>
              <a:gd name="T16" fmla="*/ 0 h 2"/>
              <a:gd name="T17" fmla="*/ 14 w 14"/>
              <a:gd name="T18" fmla="*/ 2 h 2"/>
            </a:gdLst>
            <a:ahLst/>
            <a:cxnLst>
              <a:cxn ang="T10">
                <a:pos x="T0" y="T1"/>
              </a:cxn>
              <a:cxn ang="T11">
                <a:pos x="T2" y="T3"/>
              </a:cxn>
              <a:cxn ang="T12">
                <a:pos x="T4" y="T5"/>
              </a:cxn>
              <a:cxn ang="T13">
                <a:pos x="T6" y="T7"/>
              </a:cxn>
              <a:cxn ang="T14">
                <a:pos x="T8" y="T9"/>
              </a:cxn>
            </a:cxnLst>
            <a:rect l="T15" t="T16" r="T17" b="T18"/>
            <a:pathLst>
              <a:path w="14" h="2">
                <a:moveTo>
                  <a:pt x="0" y="2"/>
                </a:moveTo>
                <a:lnTo>
                  <a:pt x="2" y="0"/>
                </a:lnTo>
                <a:lnTo>
                  <a:pt x="6" y="0"/>
                </a:lnTo>
                <a:lnTo>
                  <a:pt x="12" y="2"/>
                </a:lnTo>
                <a:lnTo>
                  <a:pt x="14" y="2"/>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1977" name="Line 58"/>
          <p:cNvSpPr>
            <a:spLocks noChangeShapeType="1"/>
          </p:cNvSpPr>
          <p:nvPr/>
        </p:nvSpPr>
        <p:spPr bwMode="auto">
          <a:xfrm>
            <a:off x="2370931" y="2913857"/>
            <a:ext cx="22225" cy="1587"/>
          </a:xfrm>
          <a:prstGeom prst="line">
            <a:avLst/>
          </a:prstGeom>
          <a:noFill/>
          <a:ln w="12700">
            <a:solidFill>
              <a:srgbClr val="66F4F8"/>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1978" name="Freeform 59"/>
          <p:cNvSpPr>
            <a:spLocks/>
          </p:cNvSpPr>
          <p:nvPr/>
        </p:nvSpPr>
        <p:spPr bwMode="auto">
          <a:xfrm>
            <a:off x="2393156" y="2913857"/>
            <a:ext cx="20637" cy="4762"/>
          </a:xfrm>
          <a:custGeom>
            <a:avLst/>
            <a:gdLst>
              <a:gd name="T0" fmla="*/ 0 w 15"/>
              <a:gd name="T1" fmla="*/ 0 h 3"/>
              <a:gd name="T2" fmla="*/ 2147483646 w 15"/>
              <a:gd name="T3" fmla="*/ 2147483646 h 3"/>
              <a:gd name="T4" fmla="*/ 2147483646 w 15"/>
              <a:gd name="T5" fmla="*/ 2147483646 h 3"/>
              <a:gd name="T6" fmla="*/ 2147483646 w 15"/>
              <a:gd name="T7" fmla="*/ 2147483646 h 3"/>
              <a:gd name="T8" fmla="*/ 2147483646 w 15"/>
              <a:gd name="T9" fmla="*/ 0 h 3"/>
              <a:gd name="T10" fmla="*/ 0 60000 65536"/>
              <a:gd name="T11" fmla="*/ 0 60000 65536"/>
              <a:gd name="T12" fmla="*/ 0 60000 65536"/>
              <a:gd name="T13" fmla="*/ 0 60000 65536"/>
              <a:gd name="T14" fmla="*/ 0 60000 65536"/>
              <a:gd name="T15" fmla="*/ 0 w 15"/>
              <a:gd name="T16" fmla="*/ 0 h 3"/>
              <a:gd name="T17" fmla="*/ 15 w 15"/>
              <a:gd name="T18" fmla="*/ 3 h 3"/>
            </a:gdLst>
            <a:ahLst/>
            <a:cxnLst>
              <a:cxn ang="T10">
                <a:pos x="T0" y="T1"/>
              </a:cxn>
              <a:cxn ang="T11">
                <a:pos x="T2" y="T3"/>
              </a:cxn>
              <a:cxn ang="T12">
                <a:pos x="T4" y="T5"/>
              </a:cxn>
              <a:cxn ang="T13">
                <a:pos x="T6" y="T7"/>
              </a:cxn>
              <a:cxn ang="T14">
                <a:pos x="T8" y="T9"/>
              </a:cxn>
            </a:cxnLst>
            <a:rect l="T15" t="T16" r="T17" b="T18"/>
            <a:pathLst>
              <a:path w="15" h="3">
                <a:moveTo>
                  <a:pt x="0" y="0"/>
                </a:moveTo>
                <a:lnTo>
                  <a:pt x="2" y="1"/>
                </a:lnTo>
                <a:lnTo>
                  <a:pt x="8" y="1"/>
                </a:lnTo>
                <a:lnTo>
                  <a:pt x="13" y="3"/>
                </a:lnTo>
                <a:lnTo>
                  <a:pt x="15"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1979" name="Freeform 60"/>
          <p:cNvSpPr>
            <a:spLocks/>
          </p:cNvSpPr>
          <p:nvPr/>
        </p:nvSpPr>
        <p:spPr bwMode="auto">
          <a:xfrm>
            <a:off x="2413793" y="2713832"/>
            <a:ext cx="19050" cy="200025"/>
          </a:xfrm>
          <a:custGeom>
            <a:avLst/>
            <a:gdLst>
              <a:gd name="T0" fmla="*/ 0 w 14"/>
              <a:gd name="T1" fmla="*/ 2147483646 h 126"/>
              <a:gd name="T2" fmla="*/ 2147483646 w 14"/>
              <a:gd name="T3" fmla="*/ 2147483646 h 126"/>
              <a:gd name="T4" fmla="*/ 2147483646 w 14"/>
              <a:gd name="T5" fmla="*/ 2147483646 h 126"/>
              <a:gd name="T6" fmla="*/ 2147483646 w 14"/>
              <a:gd name="T7" fmla="*/ 2147483646 h 126"/>
              <a:gd name="T8" fmla="*/ 2147483646 w 14"/>
              <a:gd name="T9" fmla="*/ 2147483646 h 126"/>
              <a:gd name="T10" fmla="*/ 2147483646 w 14"/>
              <a:gd name="T11" fmla="*/ 2147483646 h 126"/>
              <a:gd name="T12" fmla="*/ 2147483646 w 14"/>
              <a:gd name="T13" fmla="*/ 2147483646 h 126"/>
              <a:gd name="T14" fmla="*/ 2147483646 w 14"/>
              <a:gd name="T15" fmla="*/ 2147483646 h 126"/>
              <a:gd name="T16" fmla="*/ 2147483646 w 14"/>
              <a:gd name="T17" fmla="*/ 0 h 1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126"/>
              <a:gd name="T29" fmla="*/ 14 w 14"/>
              <a:gd name="T30" fmla="*/ 126 h 12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126">
                <a:moveTo>
                  <a:pt x="0" y="126"/>
                </a:moveTo>
                <a:lnTo>
                  <a:pt x="2" y="116"/>
                </a:lnTo>
                <a:lnTo>
                  <a:pt x="4" y="101"/>
                </a:lnTo>
                <a:lnTo>
                  <a:pt x="6" y="85"/>
                </a:lnTo>
                <a:lnTo>
                  <a:pt x="6" y="66"/>
                </a:lnTo>
                <a:lnTo>
                  <a:pt x="8" y="48"/>
                </a:lnTo>
                <a:lnTo>
                  <a:pt x="10" y="30"/>
                </a:lnTo>
                <a:lnTo>
                  <a:pt x="12" y="14"/>
                </a:lnTo>
                <a:lnTo>
                  <a:pt x="14"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1980" name="Freeform 61"/>
          <p:cNvSpPr>
            <a:spLocks/>
          </p:cNvSpPr>
          <p:nvPr/>
        </p:nvSpPr>
        <p:spPr bwMode="auto">
          <a:xfrm>
            <a:off x="2432843" y="2615407"/>
            <a:ext cx="22225" cy="98425"/>
          </a:xfrm>
          <a:custGeom>
            <a:avLst/>
            <a:gdLst>
              <a:gd name="T0" fmla="*/ 0 w 15"/>
              <a:gd name="T1" fmla="*/ 2147483646 h 62"/>
              <a:gd name="T2" fmla="*/ 2147483646 w 15"/>
              <a:gd name="T3" fmla="*/ 2147483646 h 62"/>
              <a:gd name="T4" fmla="*/ 2147483646 w 15"/>
              <a:gd name="T5" fmla="*/ 2147483646 h 62"/>
              <a:gd name="T6" fmla="*/ 2147483646 w 15"/>
              <a:gd name="T7" fmla="*/ 2147483646 h 62"/>
              <a:gd name="T8" fmla="*/ 2147483646 w 15"/>
              <a:gd name="T9" fmla="*/ 0 h 62"/>
              <a:gd name="T10" fmla="*/ 0 60000 65536"/>
              <a:gd name="T11" fmla="*/ 0 60000 65536"/>
              <a:gd name="T12" fmla="*/ 0 60000 65536"/>
              <a:gd name="T13" fmla="*/ 0 60000 65536"/>
              <a:gd name="T14" fmla="*/ 0 60000 65536"/>
              <a:gd name="T15" fmla="*/ 0 w 15"/>
              <a:gd name="T16" fmla="*/ 0 h 62"/>
              <a:gd name="T17" fmla="*/ 15 w 15"/>
              <a:gd name="T18" fmla="*/ 62 h 62"/>
            </a:gdLst>
            <a:ahLst/>
            <a:cxnLst>
              <a:cxn ang="T10">
                <a:pos x="T0" y="T1"/>
              </a:cxn>
              <a:cxn ang="T11">
                <a:pos x="T2" y="T3"/>
              </a:cxn>
              <a:cxn ang="T12">
                <a:pos x="T4" y="T5"/>
              </a:cxn>
              <a:cxn ang="T13">
                <a:pos x="T6" y="T7"/>
              </a:cxn>
              <a:cxn ang="T14">
                <a:pos x="T8" y="T9"/>
              </a:cxn>
            </a:cxnLst>
            <a:rect l="T15" t="T16" r="T17" b="T18"/>
            <a:pathLst>
              <a:path w="15" h="62">
                <a:moveTo>
                  <a:pt x="0" y="62"/>
                </a:moveTo>
                <a:lnTo>
                  <a:pt x="4" y="41"/>
                </a:lnTo>
                <a:lnTo>
                  <a:pt x="8" y="23"/>
                </a:lnTo>
                <a:lnTo>
                  <a:pt x="11" y="10"/>
                </a:lnTo>
                <a:lnTo>
                  <a:pt x="15"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1981" name="Freeform 62"/>
          <p:cNvSpPr>
            <a:spLocks/>
          </p:cNvSpPr>
          <p:nvPr/>
        </p:nvSpPr>
        <p:spPr bwMode="auto">
          <a:xfrm>
            <a:off x="2455068" y="2615407"/>
            <a:ext cx="19050" cy="1587"/>
          </a:xfrm>
          <a:custGeom>
            <a:avLst/>
            <a:gdLst>
              <a:gd name="T0" fmla="*/ 0 w 14"/>
              <a:gd name="T1" fmla="*/ 0 h 1"/>
              <a:gd name="T2" fmla="*/ 2147483646 w 14"/>
              <a:gd name="T3" fmla="*/ 0 h 1"/>
              <a:gd name="T4" fmla="*/ 2147483646 w 14"/>
              <a:gd name="T5" fmla="*/ 2147483646 h 1"/>
              <a:gd name="T6" fmla="*/ 2147483646 w 14"/>
              <a:gd name="T7" fmla="*/ 2147483646 h 1"/>
              <a:gd name="T8" fmla="*/ 2147483646 w 14"/>
              <a:gd name="T9" fmla="*/ 2147483646 h 1"/>
              <a:gd name="T10" fmla="*/ 2147483646 w 14"/>
              <a:gd name="T11" fmla="*/ 0 h 1"/>
              <a:gd name="T12" fmla="*/ 0 60000 65536"/>
              <a:gd name="T13" fmla="*/ 0 60000 65536"/>
              <a:gd name="T14" fmla="*/ 0 60000 65536"/>
              <a:gd name="T15" fmla="*/ 0 60000 65536"/>
              <a:gd name="T16" fmla="*/ 0 60000 65536"/>
              <a:gd name="T17" fmla="*/ 0 60000 65536"/>
              <a:gd name="T18" fmla="*/ 0 w 14"/>
              <a:gd name="T19" fmla="*/ 0 h 1"/>
              <a:gd name="T20" fmla="*/ 14 w 14"/>
              <a:gd name="T21" fmla="*/ 1 h 1"/>
            </a:gdLst>
            <a:ahLst/>
            <a:cxnLst>
              <a:cxn ang="T12">
                <a:pos x="T0" y="T1"/>
              </a:cxn>
              <a:cxn ang="T13">
                <a:pos x="T2" y="T3"/>
              </a:cxn>
              <a:cxn ang="T14">
                <a:pos x="T4" y="T5"/>
              </a:cxn>
              <a:cxn ang="T15">
                <a:pos x="T6" y="T7"/>
              </a:cxn>
              <a:cxn ang="T16">
                <a:pos x="T8" y="T9"/>
              </a:cxn>
              <a:cxn ang="T17">
                <a:pos x="T10" y="T11"/>
              </a:cxn>
            </a:cxnLst>
            <a:rect l="T18" t="T19" r="T20" b="T21"/>
            <a:pathLst>
              <a:path w="14" h="1">
                <a:moveTo>
                  <a:pt x="0" y="0"/>
                </a:moveTo>
                <a:lnTo>
                  <a:pt x="2" y="0"/>
                </a:lnTo>
                <a:lnTo>
                  <a:pt x="6" y="1"/>
                </a:lnTo>
                <a:lnTo>
                  <a:pt x="12" y="1"/>
                </a:lnTo>
                <a:lnTo>
                  <a:pt x="14" y="1"/>
                </a:lnTo>
                <a:lnTo>
                  <a:pt x="14"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1982" name="Freeform 63"/>
          <p:cNvSpPr>
            <a:spLocks/>
          </p:cNvSpPr>
          <p:nvPr/>
        </p:nvSpPr>
        <p:spPr bwMode="auto">
          <a:xfrm>
            <a:off x="2474118" y="2415382"/>
            <a:ext cx="20638" cy="200025"/>
          </a:xfrm>
          <a:custGeom>
            <a:avLst/>
            <a:gdLst>
              <a:gd name="T0" fmla="*/ 0 w 15"/>
              <a:gd name="T1" fmla="*/ 2147483646 h 126"/>
              <a:gd name="T2" fmla="*/ 0 w 15"/>
              <a:gd name="T3" fmla="*/ 2147483646 h 126"/>
              <a:gd name="T4" fmla="*/ 2147483646 w 15"/>
              <a:gd name="T5" fmla="*/ 2147483646 h 126"/>
              <a:gd name="T6" fmla="*/ 2147483646 w 15"/>
              <a:gd name="T7" fmla="*/ 2147483646 h 126"/>
              <a:gd name="T8" fmla="*/ 2147483646 w 15"/>
              <a:gd name="T9" fmla="*/ 2147483646 h 126"/>
              <a:gd name="T10" fmla="*/ 2147483646 w 15"/>
              <a:gd name="T11" fmla="*/ 2147483646 h 126"/>
              <a:gd name="T12" fmla="*/ 2147483646 w 15"/>
              <a:gd name="T13" fmla="*/ 2147483646 h 126"/>
              <a:gd name="T14" fmla="*/ 2147483646 w 15"/>
              <a:gd name="T15" fmla="*/ 2147483646 h 126"/>
              <a:gd name="T16" fmla="*/ 2147483646 w 15"/>
              <a:gd name="T17" fmla="*/ 2147483646 h 126"/>
              <a:gd name="T18" fmla="*/ 2147483646 w 15"/>
              <a:gd name="T19" fmla="*/ 2147483646 h 126"/>
              <a:gd name="T20" fmla="*/ 2147483646 w 15"/>
              <a:gd name="T21" fmla="*/ 0 h 1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
              <a:gd name="T34" fmla="*/ 0 h 126"/>
              <a:gd name="T35" fmla="*/ 15 w 15"/>
              <a:gd name="T36" fmla="*/ 126 h 12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 h="126">
                <a:moveTo>
                  <a:pt x="0" y="126"/>
                </a:moveTo>
                <a:lnTo>
                  <a:pt x="0" y="121"/>
                </a:lnTo>
                <a:lnTo>
                  <a:pt x="2" y="116"/>
                </a:lnTo>
                <a:lnTo>
                  <a:pt x="3" y="101"/>
                </a:lnTo>
                <a:lnTo>
                  <a:pt x="5" y="83"/>
                </a:lnTo>
                <a:lnTo>
                  <a:pt x="7" y="63"/>
                </a:lnTo>
                <a:lnTo>
                  <a:pt x="9" y="43"/>
                </a:lnTo>
                <a:lnTo>
                  <a:pt x="11" y="25"/>
                </a:lnTo>
                <a:lnTo>
                  <a:pt x="13" y="10"/>
                </a:lnTo>
                <a:lnTo>
                  <a:pt x="15" y="5"/>
                </a:lnTo>
                <a:lnTo>
                  <a:pt x="15"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1983" name="Freeform 64"/>
          <p:cNvSpPr>
            <a:spLocks/>
          </p:cNvSpPr>
          <p:nvPr/>
        </p:nvSpPr>
        <p:spPr bwMode="auto">
          <a:xfrm>
            <a:off x="2494756" y="2412207"/>
            <a:ext cx="19050" cy="3175"/>
          </a:xfrm>
          <a:custGeom>
            <a:avLst/>
            <a:gdLst>
              <a:gd name="T0" fmla="*/ 0 w 13"/>
              <a:gd name="T1" fmla="*/ 2147483646 h 2"/>
              <a:gd name="T2" fmla="*/ 0 w 13"/>
              <a:gd name="T3" fmla="*/ 0 h 2"/>
              <a:gd name="T4" fmla="*/ 2147483646 w 13"/>
              <a:gd name="T5" fmla="*/ 0 h 2"/>
              <a:gd name="T6" fmla="*/ 2147483646 w 13"/>
              <a:gd name="T7" fmla="*/ 0 h 2"/>
              <a:gd name="T8" fmla="*/ 2147483646 w 13"/>
              <a:gd name="T9" fmla="*/ 2147483646 h 2"/>
              <a:gd name="T10" fmla="*/ 2147483646 w 13"/>
              <a:gd name="T11" fmla="*/ 2147483646 h 2"/>
              <a:gd name="T12" fmla="*/ 0 60000 65536"/>
              <a:gd name="T13" fmla="*/ 0 60000 65536"/>
              <a:gd name="T14" fmla="*/ 0 60000 65536"/>
              <a:gd name="T15" fmla="*/ 0 60000 65536"/>
              <a:gd name="T16" fmla="*/ 0 60000 65536"/>
              <a:gd name="T17" fmla="*/ 0 60000 65536"/>
              <a:gd name="T18" fmla="*/ 0 w 13"/>
              <a:gd name="T19" fmla="*/ 0 h 2"/>
              <a:gd name="T20" fmla="*/ 13 w 13"/>
              <a:gd name="T21" fmla="*/ 2 h 2"/>
            </a:gdLst>
            <a:ahLst/>
            <a:cxnLst>
              <a:cxn ang="T12">
                <a:pos x="T0" y="T1"/>
              </a:cxn>
              <a:cxn ang="T13">
                <a:pos x="T2" y="T3"/>
              </a:cxn>
              <a:cxn ang="T14">
                <a:pos x="T4" y="T5"/>
              </a:cxn>
              <a:cxn ang="T15">
                <a:pos x="T6" y="T7"/>
              </a:cxn>
              <a:cxn ang="T16">
                <a:pos x="T8" y="T9"/>
              </a:cxn>
              <a:cxn ang="T17">
                <a:pos x="T10" y="T11"/>
              </a:cxn>
            </a:cxnLst>
            <a:rect l="T18" t="T19" r="T20" b="T21"/>
            <a:pathLst>
              <a:path w="13" h="2">
                <a:moveTo>
                  <a:pt x="0" y="2"/>
                </a:moveTo>
                <a:lnTo>
                  <a:pt x="0" y="0"/>
                </a:lnTo>
                <a:lnTo>
                  <a:pt x="2" y="0"/>
                </a:lnTo>
                <a:lnTo>
                  <a:pt x="6" y="0"/>
                </a:lnTo>
                <a:lnTo>
                  <a:pt x="12" y="2"/>
                </a:lnTo>
                <a:lnTo>
                  <a:pt x="13" y="2"/>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1984" name="Freeform 65"/>
          <p:cNvSpPr>
            <a:spLocks/>
          </p:cNvSpPr>
          <p:nvPr/>
        </p:nvSpPr>
        <p:spPr bwMode="auto">
          <a:xfrm>
            <a:off x="2513806" y="2313782"/>
            <a:ext cx="22225" cy="101600"/>
          </a:xfrm>
          <a:custGeom>
            <a:avLst/>
            <a:gdLst>
              <a:gd name="T0" fmla="*/ 0 w 16"/>
              <a:gd name="T1" fmla="*/ 2147483646 h 64"/>
              <a:gd name="T2" fmla="*/ 2147483646 w 16"/>
              <a:gd name="T3" fmla="*/ 2147483646 h 64"/>
              <a:gd name="T4" fmla="*/ 2147483646 w 16"/>
              <a:gd name="T5" fmla="*/ 2147483646 h 64"/>
              <a:gd name="T6" fmla="*/ 2147483646 w 16"/>
              <a:gd name="T7" fmla="*/ 2147483646 h 64"/>
              <a:gd name="T8" fmla="*/ 2147483646 w 16"/>
              <a:gd name="T9" fmla="*/ 2147483646 h 64"/>
              <a:gd name="T10" fmla="*/ 2147483646 w 16"/>
              <a:gd name="T11" fmla="*/ 2147483646 h 64"/>
              <a:gd name="T12" fmla="*/ 2147483646 w 16"/>
              <a:gd name="T13" fmla="*/ 0 h 64"/>
              <a:gd name="T14" fmla="*/ 0 60000 65536"/>
              <a:gd name="T15" fmla="*/ 0 60000 65536"/>
              <a:gd name="T16" fmla="*/ 0 60000 65536"/>
              <a:gd name="T17" fmla="*/ 0 60000 65536"/>
              <a:gd name="T18" fmla="*/ 0 60000 65536"/>
              <a:gd name="T19" fmla="*/ 0 60000 65536"/>
              <a:gd name="T20" fmla="*/ 0 60000 65536"/>
              <a:gd name="T21" fmla="*/ 0 w 16"/>
              <a:gd name="T22" fmla="*/ 0 h 64"/>
              <a:gd name="T23" fmla="*/ 16 w 16"/>
              <a:gd name="T24" fmla="*/ 64 h 6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64">
                <a:moveTo>
                  <a:pt x="0" y="64"/>
                </a:moveTo>
                <a:lnTo>
                  <a:pt x="2" y="59"/>
                </a:lnTo>
                <a:lnTo>
                  <a:pt x="4" y="53"/>
                </a:lnTo>
                <a:lnTo>
                  <a:pt x="6" y="44"/>
                </a:lnTo>
                <a:lnTo>
                  <a:pt x="8" y="36"/>
                </a:lnTo>
                <a:lnTo>
                  <a:pt x="12" y="18"/>
                </a:lnTo>
                <a:lnTo>
                  <a:pt x="16"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1985" name="Freeform 66"/>
          <p:cNvSpPr>
            <a:spLocks/>
          </p:cNvSpPr>
          <p:nvPr/>
        </p:nvSpPr>
        <p:spPr bwMode="auto">
          <a:xfrm>
            <a:off x="2536031" y="2213769"/>
            <a:ext cx="19050" cy="100013"/>
          </a:xfrm>
          <a:custGeom>
            <a:avLst/>
            <a:gdLst>
              <a:gd name="T0" fmla="*/ 0 w 13"/>
              <a:gd name="T1" fmla="*/ 2147483646 h 63"/>
              <a:gd name="T2" fmla="*/ 2147483646 w 13"/>
              <a:gd name="T3" fmla="*/ 2147483646 h 63"/>
              <a:gd name="T4" fmla="*/ 2147483646 w 13"/>
              <a:gd name="T5" fmla="*/ 2147483646 h 63"/>
              <a:gd name="T6" fmla="*/ 2147483646 w 13"/>
              <a:gd name="T7" fmla="*/ 2147483646 h 63"/>
              <a:gd name="T8" fmla="*/ 2147483646 w 13"/>
              <a:gd name="T9" fmla="*/ 2147483646 h 63"/>
              <a:gd name="T10" fmla="*/ 2147483646 w 13"/>
              <a:gd name="T11" fmla="*/ 2147483646 h 63"/>
              <a:gd name="T12" fmla="*/ 2147483646 w 13"/>
              <a:gd name="T13" fmla="*/ 2147483646 h 63"/>
              <a:gd name="T14" fmla="*/ 2147483646 w 13"/>
              <a:gd name="T15" fmla="*/ 0 h 63"/>
              <a:gd name="T16" fmla="*/ 0 60000 65536"/>
              <a:gd name="T17" fmla="*/ 0 60000 65536"/>
              <a:gd name="T18" fmla="*/ 0 60000 65536"/>
              <a:gd name="T19" fmla="*/ 0 60000 65536"/>
              <a:gd name="T20" fmla="*/ 0 60000 65536"/>
              <a:gd name="T21" fmla="*/ 0 60000 65536"/>
              <a:gd name="T22" fmla="*/ 0 60000 65536"/>
              <a:gd name="T23" fmla="*/ 0 60000 65536"/>
              <a:gd name="T24" fmla="*/ 0 w 13"/>
              <a:gd name="T25" fmla="*/ 0 h 63"/>
              <a:gd name="T26" fmla="*/ 13 w 13"/>
              <a:gd name="T27" fmla="*/ 63 h 6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 h="63">
                <a:moveTo>
                  <a:pt x="0" y="63"/>
                </a:moveTo>
                <a:lnTo>
                  <a:pt x="2" y="54"/>
                </a:lnTo>
                <a:lnTo>
                  <a:pt x="4" y="45"/>
                </a:lnTo>
                <a:lnTo>
                  <a:pt x="6" y="23"/>
                </a:lnTo>
                <a:lnTo>
                  <a:pt x="7" y="15"/>
                </a:lnTo>
                <a:lnTo>
                  <a:pt x="9" y="7"/>
                </a:lnTo>
                <a:lnTo>
                  <a:pt x="11" y="2"/>
                </a:lnTo>
                <a:lnTo>
                  <a:pt x="13"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1986" name="Freeform 67"/>
          <p:cNvSpPr>
            <a:spLocks/>
          </p:cNvSpPr>
          <p:nvPr/>
        </p:nvSpPr>
        <p:spPr bwMode="auto">
          <a:xfrm>
            <a:off x="2555081" y="2213769"/>
            <a:ext cx="22225" cy="100013"/>
          </a:xfrm>
          <a:custGeom>
            <a:avLst/>
            <a:gdLst>
              <a:gd name="T0" fmla="*/ 0 w 16"/>
              <a:gd name="T1" fmla="*/ 0 h 63"/>
              <a:gd name="T2" fmla="*/ 2147483646 w 16"/>
              <a:gd name="T3" fmla="*/ 2147483646 h 63"/>
              <a:gd name="T4" fmla="*/ 2147483646 w 16"/>
              <a:gd name="T5" fmla="*/ 2147483646 h 63"/>
              <a:gd name="T6" fmla="*/ 2147483646 w 16"/>
              <a:gd name="T7" fmla="*/ 2147483646 h 63"/>
              <a:gd name="T8" fmla="*/ 2147483646 w 16"/>
              <a:gd name="T9" fmla="*/ 2147483646 h 63"/>
              <a:gd name="T10" fmla="*/ 2147483646 w 16"/>
              <a:gd name="T11" fmla="*/ 2147483646 h 63"/>
              <a:gd name="T12" fmla="*/ 2147483646 w 16"/>
              <a:gd name="T13" fmla="*/ 2147483646 h 63"/>
              <a:gd name="T14" fmla="*/ 2147483646 w 16"/>
              <a:gd name="T15" fmla="*/ 2147483646 h 63"/>
              <a:gd name="T16" fmla="*/ 2147483646 w 16"/>
              <a:gd name="T17" fmla="*/ 2147483646 h 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
              <a:gd name="T28" fmla="*/ 0 h 63"/>
              <a:gd name="T29" fmla="*/ 16 w 16"/>
              <a:gd name="T30" fmla="*/ 63 h 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 h="63">
                <a:moveTo>
                  <a:pt x="0" y="0"/>
                </a:moveTo>
                <a:lnTo>
                  <a:pt x="2" y="2"/>
                </a:lnTo>
                <a:lnTo>
                  <a:pt x="4" y="8"/>
                </a:lnTo>
                <a:lnTo>
                  <a:pt x="6" y="17"/>
                </a:lnTo>
                <a:lnTo>
                  <a:pt x="8" y="28"/>
                </a:lnTo>
                <a:lnTo>
                  <a:pt x="10" y="38"/>
                </a:lnTo>
                <a:lnTo>
                  <a:pt x="12" y="48"/>
                </a:lnTo>
                <a:lnTo>
                  <a:pt x="14" y="58"/>
                </a:lnTo>
                <a:lnTo>
                  <a:pt x="16" y="63"/>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1987" name="Freeform 68"/>
          <p:cNvSpPr>
            <a:spLocks/>
          </p:cNvSpPr>
          <p:nvPr/>
        </p:nvSpPr>
        <p:spPr bwMode="auto">
          <a:xfrm>
            <a:off x="2577306" y="2310607"/>
            <a:ext cx="20637" cy="4762"/>
          </a:xfrm>
          <a:custGeom>
            <a:avLst/>
            <a:gdLst>
              <a:gd name="T0" fmla="*/ 0 w 15"/>
              <a:gd name="T1" fmla="*/ 2147483646 h 3"/>
              <a:gd name="T2" fmla="*/ 2147483646 w 15"/>
              <a:gd name="T3" fmla="*/ 2147483646 h 3"/>
              <a:gd name="T4" fmla="*/ 2147483646 w 15"/>
              <a:gd name="T5" fmla="*/ 2147483646 h 3"/>
              <a:gd name="T6" fmla="*/ 2147483646 w 15"/>
              <a:gd name="T7" fmla="*/ 2147483646 h 3"/>
              <a:gd name="T8" fmla="*/ 2147483646 w 15"/>
              <a:gd name="T9" fmla="*/ 0 h 3"/>
              <a:gd name="T10" fmla="*/ 2147483646 w 15"/>
              <a:gd name="T11" fmla="*/ 0 h 3"/>
              <a:gd name="T12" fmla="*/ 2147483646 w 15"/>
              <a:gd name="T13" fmla="*/ 2147483646 h 3"/>
              <a:gd name="T14" fmla="*/ 0 60000 65536"/>
              <a:gd name="T15" fmla="*/ 0 60000 65536"/>
              <a:gd name="T16" fmla="*/ 0 60000 65536"/>
              <a:gd name="T17" fmla="*/ 0 60000 65536"/>
              <a:gd name="T18" fmla="*/ 0 60000 65536"/>
              <a:gd name="T19" fmla="*/ 0 60000 65536"/>
              <a:gd name="T20" fmla="*/ 0 60000 65536"/>
              <a:gd name="T21" fmla="*/ 0 w 15"/>
              <a:gd name="T22" fmla="*/ 0 h 3"/>
              <a:gd name="T23" fmla="*/ 15 w 15"/>
              <a:gd name="T24" fmla="*/ 3 h 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 h="3">
                <a:moveTo>
                  <a:pt x="0" y="2"/>
                </a:moveTo>
                <a:lnTo>
                  <a:pt x="2" y="3"/>
                </a:lnTo>
                <a:lnTo>
                  <a:pt x="3" y="3"/>
                </a:lnTo>
                <a:lnTo>
                  <a:pt x="7" y="2"/>
                </a:lnTo>
                <a:lnTo>
                  <a:pt x="11" y="0"/>
                </a:lnTo>
                <a:lnTo>
                  <a:pt x="13" y="0"/>
                </a:lnTo>
                <a:lnTo>
                  <a:pt x="15" y="2"/>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1988" name="Freeform 69"/>
          <p:cNvSpPr>
            <a:spLocks/>
          </p:cNvSpPr>
          <p:nvPr/>
        </p:nvSpPr>
        <p:spPr bwMode="auto">
          <a:xfrm>
            <a:off x="2597943" y="2313782"/>
            <a:ext cx="19050" cy="101600"/>
          </a:xfrm>
          <a:custGeom>
            <a:avLst/>
            <a:gdLst>
              <a:gd name="T0" fmla="*/ 0 w 13"/>
              <a:gd name="T1" fmla="*/ 0 h 64"/>
              <a:gd name="T2" fmla="*/ 2147483646 w 13"/>
              <a:gd name="T3" fmla="*/ 2147483646 h 64"/>
              <a:gd name="T4" fmla="*/ 2147483646 w 13"/>
              <a:gd name="T5" fmla="*/ 2147483646 h 64"/>
              <a:gd name="T6" fmla="*/ 2147483646 w 13"/>
              <a:gd name="T7" fmla="*/ 2147483646 h 64"/>
              <a:gd name="T8" fmla="*/ 2147483646 w 13"/>
              <a:gd name="T9" fmla="*/ 2147483646 h 64"/>
              <a:gd name="T10" fmla="*/ 0 60000 65536"/>
              <a:gd name="T11" fmla="*/ 0 60000 65536"/>
              <a:gd name="T12" fmla="*/ 0 60000 65536"/>
              <a:gd name="T13" fmla="*/ 0 60000 65536"/>
              <a:gd name="T14" fmla="*/ 0 60000 65536"/>
              <a:gd name="T15" fmla="*/ 0 w 13"/>
              <a:gd name="T16" fmla="*/ 0 h 64"/>
              <a:gd name="T17" fmla="*/ 13 w 13"/>
              <a:gd name="T18" fmla="*/ 64 h 64"/>
            </a:gdLst>
            <a:ahLst/>
            <a:cxnLst>
              <a:cxn ang="T10">
                <a:pos x="T0" y="T1"/>
              </a:cxn>
              <a:cxn ang="T11">
                <a:pos x="T2" y="T3"/>
              </a:cxn>
              <a:cxn ang="T12">
                <a:pos x="T4" y="T5"/>
              </a:cxn>
              <a:cxn ang="T13">
                <a:pos x="T6" y="T7"/>
              </a:cxn>
              <a:cxn ang="T14">
                <a:pos x="T8" y="T9"/>
              </a:cxn>
            </a:cxnLst>
            <a:rect l="T15" t="T16" r="T17" b="T18"/>
            <a:pathLst>
              <a:path w="13" h="64">
                <a:moveTo>
                  <a:pt x="0" y="0"/>
                </a:moveTo>
                <a:lnTo>
                  <a:pt x="4" y="10"/>
                </a:lnTo>
                <a:lnTo>
                  <a:pt x="6" y="24"/>
                </a:lnTo>
                <a:lnTo>
                  <a:pt x="10" y="43"/>
                </a:lnTo>
                <a:lnTo>
                  <a:pt x="13" y="64"/>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1989" name="Freeform 70"/>
          <p:cNvSpPr>
            <a:spLocks/>
          </p:cNvSpPr>
          <p:nvPr/>
        </p:nvSpPr>
        <p:spPr bwMode="auto">
          <a:xfrm>
            <a:off x="2616993" y="2415382"/>
            <a:ext cx="22225" cy="200025"/>
          </a:xfrm>
          <a:custGeom>
            <a:avLst/>
            <a:gdLst>
              <a:gd name="T0" fmla="*/ 0 w 16"/>
              <a:gd name="T1" fmla="*/ 0 h 126"/>
              <a:gd name="T2" fmla="*/ 2147483646 w 16"/>
              <a:gd name="T3" fmla="*/ 2147483646 h 126"/>
              <a:gd name="T4" fmla="*/ 2147483646 w 16"/>
              <a:gd name="T5" fmla="*/ 2147483646 h 126"/>
              <a:gd name="T6" fmla="*/ 2147483646 w 16"/>
              <a:gd name="T7" fmla="*/ 2147483646 h 126"/>
              <a:gd name="T8" fmla="*/ 2147483646 w 16"/>
              <a:gd name="T9" fmla="*/ 2147483646 h 126"/>
              <a:gd name="T10" fmla="*/ 2147483646 w 16"/>
              <a:gd name="T11" fmla="*/ 2147483646 h 126"/>
              <a:gd name="T12" fmla="*/ 2147483646 w 16"/>
              <a:gd name="T13" fmla="*/ 2147483646 h 126"/>
              <a:gd name="T14" fmla="*/ 2147483646 w 16"/>
              <a:gd name="T15" fmla="*/ 2147483646 h 126"/>
              <a:gd name="T16" fmla="*/ 2147483646 w 16"/>
              <a:gd name="T17" fmla="*/ 2147483646 h 1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
              <a:gd name="T28" fmla="*/ 0 h 126"/>
              <a:gd name="T29" fmla="*/ 16 w 16"/>
              <a:gd name="T30" fmla="*/ 126 h 12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 h="126">
                <a:moveTo>
                  <a:pt x="0" y="0"/>
                </a:moveTo>
                <a:lnTo>
                  <a:pt x="2" y="13"/>
                </a:lnTo>
                <a:lnTo>
                  <a:pt x="4" y="30"/>
                </a:lnTo>
                <a:lnTo>
                  <a:pt x="6" y="48"/>
                </a:lnTo>
                <a:lnTo>
                  <a:pt x="8" y="66"/>
                </a:lnTo>
                <a:lnTo>
                  <a:pt x="10" y="84"/>
                </a:lnTo>
                <a:lnTo>
                  <a:pt x="12" y="101"/>
                </a:lnTo>
                <a:lnTo>
                  <a:pt x="14" y="116"/>
                </a:lnTo>
                <a:lnTo>
                  <a:pt x="16" y="126"/>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1990" name="Freeform 71"/>
          <p:cNvSpPr>
            <a:spLocks/>
          </p:cNvSpPr>
          <p:nvPr/>
        </p:nvSpPr>
        <p:spPr bwMode="auto">
          <a:xfrm>
            <a:off x="2639218" y="2615407"/>
            <a:ext cx="19050" cy="1587"/>
          </a:xfrm>
          <a:custGeom>
            <a:avLst/>
            <a:gdLst>
              <a:gd name="T0" fmla="*/ 0 w 13"/>
              <a:gd name="T1" fmla="*/ 0 h 1"/>
              <a:gd name="T2" fmla="*/ 2147483646 w 13"/>
              <a:gd name="T3" fmla="*/ 2147483646 h 1"/>
              <a:gd name="T4" fmla="*/ 2147483646 w 13"/>
              <a:gd name="T5" fmla="*/ 2147483646 h 1"/>
              <a:gd name="T6" fmla="*/ 2147483646 w 13"/>
              <a:gd name="T7" fmla="*/ 0 h 1"/>
              <a:gd name="T8" fmla="*/ 2147483646 w 13"/>
              <a:gd name="T9" fmla="*/ 0 h 1"/>
              <a:gd name="T10" fmla="*/ 0 60000 65536"/>
              <a:gd name="T11" fmla="*/ 0 60000 65536"/>
              <a:gd name="T12" fmla="*/ 0 60000 65536"/>
              <a:gd name="T13" fmla="*/ 0 60000 65536"/>
              <a:gd name="T14" fmla="*/ 0 60000 65536"/>
              <a:gd name="T15" fmla="*/ 0 w 13"/>
              <a:gd name="T16" fmla="*/ 0 h 1"/>
              <a:gd name="T17" fmla="*/ 13 w 13"/>
              <a:gd name="T18" fmla="*/ 1 h 1"/>
            </a:gdLst>
            <a:ahLst/>
            <a:cxnLst>
              <a:cxn ang="T10">
                <a:pos x="T0" y="T1"/>
              </a:cxn>
              <a:cxn ang="T11">
                <a:pos x="T2" y="T3"/>
              </a:cxn>
              <a:cxn ang="T12">
                <a:pos x="T4" y="T5"/>
              </a:cxn>
              <a:cxn ang="T13">
                <a:pos x="T6" y="T7"/>
              </a:cxn>
              <a:cxn ang="T14">
                <a:pos x="T8" y="T9"/>
              </a:cxn>
            </a:cxnLst>
            <a:rect l="T15" t="T16" r="T17" b="T18"/>
            <a:pathLst>
              <a:path w="13" h="1">
                <a:moveTo>
                  <a:pt x="0" y="0"/>
                </a:moveTo>
                <a:lnTo>
                  <a:pt x="2" y="1"/>
                </a:lnTo>
                <a:lnTo>
                  <a:pt x="6" y="1"/>
                </a:lnTo>
                <a:lnTo>
                  <a:pt x="11" y="0"/>
                </a:lnTo>
                <a:lnTo>
                  <a:pt x="13"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1991" name="Freeform 72"/>
          <p:cNvSpPr>
            <a:spLocks/>
          </p:cNvSpPr>
          <p:nvPr/>
        </p:nvSpPr>
        <p:spPr bwMode="auto">
          <a:xfrm>
            <a:off x="2658268" y="2615407"/>
            <a:ext cx="22225" cy="4762"/>
          </a:xfrm>
          <a:custGeom>
            <a:avLst/>
            <a:gdLst>
              <a:gd name="T0" fmla="*/ 0 w 16"/>
              <a:gd name="T1" fmla="*/ 0 h 3"/>
              <a:gd name="T2" fmla="*/ 2147483646 w 16"/>
              <a:gd name="T3" fmla="*/ 2147483646 h 3"/>
              <a:gd name="T4" fmla="*/ 2147483646 w 16"/>
              <a:gd name="T5" fmla="*/ 2147483646 h 3"/>
              <a:gd name="T6" fmla="*/ 2147483646 w 16"/>
              <a:gd name="T7" fmla="*/ 2147483646 h 3"/>
              <a:gd name="T8" fmla="*/ 2147483646 w 16"/>
              <a:gd name="T9" fmla="*/ 0 h 3"/>
              <a:gd name="T10" fmla="*/ 0 60000 65536"/>
              <a:gd name="T11" fmla="*/ 0 60000 65536"/>
              <a:gd name="T12" fmla="*/ 0 60000 65536"/>
              <a:gd name="T13" fmla="*/ 0 60000 65536"/>
              <a:gd name="T14" fmla="*/ 0 60000 65536"/>
              <a:gd name="T15" fmla="*/ 0 w 16"/>
              <a:gd name="T16" fmla="*/ 0 h 3"/>
              <a:gd name="T17" fmla="*/ 16 w 16"/>
              <a:gd name="T18" fmla="*/ 3 h 3"/>
            </a:gdLst>
            <a:ahLst/>
            <a:cxnLst>
              <a:cxn ang="T10">
                <a:pos x="T0" y="T1"/>
              </a:cxn>
              <a:cxn ang="T11">
                <a:pos x="T2" y="T3"/>
              </a:cxn>
              <a:cxn ang="T12">
                <a:pos x="T4" y="T5"/>
              </a:cxn>
              <a:cxn ang="T13">
                <a:pos x="T6" y="T7"/>
              </a:cxn>
              <a:cxn ang="T14">
                <a:pos x="T8" y="T9"/>
              </a:cxn>
            </a:cxnLst>
            <a:rect l="T15" t="T16" r="T17" b="T18"/>
            <a:pathLst>
              <a:path w="16" h="3">
                <a:moveTo>
                  <a:pt x="0" y="0"/>
                </a:moveTo>
                <a:lnTo>
                  <a:pt x="4" y="1"/>
                </a:lnTo>
                <a:lnTo>
                  <a:pt x="8" y="1"/>
                </a:lnTo>
                <a:lnTo>
                  <a:pt x="12" y="3"/>
                </a:lnTo>
                <a:lnTo>
                  <a:pt x="16"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1992" name="Freeform 73"/>
          <p:cNvSpPr>
            <a:spLocks/>
          </p:cNvSpPr>
          <p:nvPr/>
        </p:nvSpPr>
        <p:spPr bwMode="auto">
          <a:xfrm>
            <a:off x="2680493" y="2515394"/>
            <a:ext cx="17463" cy="100013"/>
          </a:xfrm>
          <a:custGeom>
            <a:avLst/>
            <a:gdLst>
              <a:gd name="T0" fmla="*/ 0 w 13"/>
              <a:gd name="T1" fmla="*/ 2147483646 h 63"/>
              <a:gd name="T2" fmla="*/ 2147483646 w 13"/>
              <a:gd name="T3" fmla="*/ 2147483646 h 63"/>
              <a:gd name="T4" fmla="*/ 2147483646 w 13"/>
              <a:gd name="T5" fmla="*/ 2147483646 h 63"/>
              <a:gd name="T6" fmla="*/ 2147483646 w 13"/>
              <a:gd name="T7" fmla="*/ 2147483646 h 63"/>
              <a:gd name="T8" fmla="*/ 2147483646 w 13"/>
              <a:gd name="T9" fmla="*/ 2147483646 h 63"/>
              <a:gd name="T10" fmla="*/ 2147483646 w 13"/>
              <a:gd name="T11" fmla="*/ 2147483646 h 63"/>
              <a:gd name="T12" fmla="*/ 2147483646 w 13"/>
              <a:gd name="T13" fmla="*/ 2147483646 h 63"/>
              <a:gd name="T14" fmla="*/ 2147483646 w 13"/>
              <a:gd name="T15" fmla="*/ 2147483646 h 63"/>
              <a:gd name="T16" fmla="*/ 2147483646 w 13"/>
              <a:gd name="T17" fmla="*/ 0 h 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63"/>
              <a:gd name="T29" fmla="*/ 13 w 13"/>
              <a:gd name="T30" fmla="*/ 63 h 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63">
                <a:moveTo>
                  <a:pt x="0" y="63"/>
                </a:moveTo>
                <a:lnTo>
                  <a:pt x="1" y="58"/>
                </a:lnTo>
                <a:lnTo>
                  <a:pt x="3" y="48"/>
                </a:lnTo>
                <a:lnTo>
                  <a:pt x="5" y="38"/>
                </a:lnTo>
                <a:lnTo>
                  <a:pt x="5" y="28"/>
                </a:lnTo>
                <a:lnTo>
                  <a:pt x="7" y="16"/>
                </a:lnTo>
                <a:lnTo>
                  <a:pt x="9" y="8"/>
                </a:lnTo>
                <a:lnTo>
                  <a:pt x="11" y="2"/>
                </a:lnTo>
                <a:lnTo>
                  <a:pt x="13"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1993" name="Freeform 74"/>
          <p:cNvSpPr>
            <a:spLocks/>
          </p:cNvSpPr>
          <p:nvPr/>
        </p:nvSpPr>
        <p:spPr bwMode="auto">
          <a:xfrm>
            <a:off x="2697956" y="2515394"/>
            <a:ext cx="22225" cy="100013"/>
          </a:xfrm>
          <a:custGeom>
            <a:avLst/>
            <a:gdLst>
              <a:gd name="T0" fmla="*/ 0 w 15"/>
              <a:gd name="T1" fmla="*/ 0 h 63"/>
              <a:gd name="T2" fmla="*/ 2147483646 w 15"/>
              <a:gd name="T3" fmla="*/ 2147483646 h 63"/>
              <a:gd name="T4" fmla="*/ 2147483646 w 15"/>
              <a:gd name="T5" fmla="*/ 2147483646 h 63"/>
              <a:gd name="T6" fmla="*/ 2147483646 w 15"/>
              <a:gd name="T7" fmla="*/ 2147483646 h 63"/>
              <a:gd name="T8" fmla="*/ 2147483646 w 15"/>
              <a:gd name="T9" fmla="*/ 2147483646 h 63"/>
              <a:gd name="T10" fmla="*/ 2147483646 w 15"/>
              <a:gd name="T11" fmla="*/ 2147483646 h 63"/>
              <a:gd name="T12" fmla="*/ 2147483646 w 15"/>
              <a:gd name="T13" fmla="*/ 2147483646 h 63"/>
              <a:gd name="T14" fmla="*/ 2147483646 w 15"/>
              <a:gd name="T15" fmla="*/ 2147483646 h 63"/>
              <a:gd name="T16" fmla="*/ 2147483646 w 15"/>
              <a:gd name="T17" fmla="*/ 2147483646 h 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
              <a:gd name="T28" fmla="*/ 0 h 63"/>
              <a:gd name="T29" fmla="*/ 15 w 15"/>
              <a:gd name="T30" fmla="*/ 63 h 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 h="63">
                <a:moveTo>
                  <a:pt x="0" y="0"/>
                </a:moveTo>
                <a:lnTo>
                  <a:pt x="2" y="2"/>
                </a:lnTo>
                <a:lnTo>
                  <a:pt x="4" y="8"/>
                </a:lnTo>
                <a:lnTo>
                  <a:pt x="6" y="16"/>
                </a:lnTo>
                <a:lnTo>
                  <a:pt x="8" y="28"/>
                </a:lnTo>
                <a:lnTo>
                  <a:pt x="10" y="38"/>
                </a:lnTo>
                <a:lnTo>
                  <a:pt x="12" y="48"/>
                </a:lnTo>
                <a:lnTo>
                  <a:pt x="13" y="58"/>
                </a:lnTo>
                <a:lnTo>
                  <a:pt x="15" y="63"/>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1994" name="Freeform 75"/>
          <p:cNvSpPr>
            <a:spLocks/>
          </p:cNvSpPr>
          <p:nvPr/>
        </p:nvSpPr>
        <p:spPr bwMode="auto">
          <a:xfrm>
            <a:off x="2720181" y="2612232"/>
            <a:ext cx="19050" cy="4762"/>
          </a:xfrm>
          <a:custGeom>
            <a:avLst/>
            <a:gdLst>
              <a:gd name="T0" fmla="*/ 0 w 14"/>
              <a:gd name="T1" fmla="*/ 2147483646 h 3"/>
              <a:gd name="T2" fmla="*/ 2147483646 w 14"/>
              <a:gd name="T3" fmla="*/ 2147483646 h 3"/>
              <a:gd name="T4" fmla="*/ 2147483646 w 14"/>
              <a:gd name="T5" fmla="*/ 2147483646 h 3"/>
              <a:gd name="T6" fmla="*/ 2147483646 w 14"/>
              <a:gd name="T7" fmla="*/ 2147483646 h 3"/>
              <a:gd name="T8" fmla="*/ 2147483646 w 14"/>
              <a:gd name="T9" fmla="*/ 0 h 3"/>
              <a:gd name="T10" fmla="*/ 2147483646 w 14"/>
              <a:gd name="T11" fmla="*/ 0 h 3"/>
              <a:gd name="T12" fmla="*/ 2147483646 w 14"/>
              <a:gd name="T13" fmla="*/ 2147483646 h 3"/>
              <a:gd name="T14" fmla="*/ 0 60000 65536"/>
              <a:gd name="T15" fmla="*/ 0 60000 65536"/>
              <a:gd name="T16" fmla="*/ 0 60000 65536"/>
              <a:gd name="T17" fmla="*/ 0 60000 65536"/>
              <a:gd name="T18" fmla="*/ 0 60000 65536"/>
              <a:gd name="T19" fmla="*/ 0 60000 65536"/>
              <a:gd name="T20" fmla="*/ 0 60000 65536"/>
              <a:gd name="T21" fmla="*/ 0 w 14"/>
              <a:gd name="T22" fmla="*/ 0 h 3"/>
              <a:gd name="T23" fmla="*/ 14 w 14"/>
              <a:gd name="T24" fmla="*/ 3 h 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3">
                <a:moveTo>
                  <a:pt x="0" y="2"/>
                </a:moveTo>
                <a:lnTo>
                  <a:pt x="2" y="3"/>
                </a:lnTo>
                <a:lnTo>
                  <a:pt x="6" y="2"/>
                </a:lnTo>
                <a:lnTo>
                  <a:pt x="12" y="0"/>
                </a:lnTo>
                <a:lnTo>
                  <a:pt x="14" y="2"/>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1995" name="Freeform 76"/>
          <p:cNvSpPr>
            <a:spLocks/>
          </p:cNvSpPr>
          <p:nvPr/>
        </p:nvSpPr>
        <p:spPr bwMode="auto">
          <a:xfrm>
            <a:off x="2739231" y="2615407"/>
            <a:ext cx="22225" cy="98425"/>
          </a:xfrm>
          <a:custGeom>
            <a:avLst/>
            <a:gdLst>
              <a:gd name="T0" fmla="*/ 0 w 15"/>
              <a:gd name="T1" fmla="*/ 0 h 62"/>
              <a:gd name="T2" fmla="*/ 2147483646 w 15"/>
              <a:gd name="T3" fmla="*/ 2147483646 h 62"/>
              <a:gd name="T4" fmla="*/ 2147483646 w 15"/>
              <a:gd name="T5" fmla="*/ 2147483646 h 62"/>
              <a:gd name="T6" fmla="*/ 2147483646 w 15"/>
              <a:gd name="T7" fmla="*/ 2147483646 h 62"/>
              <a:gd name="T8" fmla="*/ 2147483646 w 15"/>
              <a:gd name="T9" fmla="*/ 2147483646 h 62"/>
              <a:gd name="T10" fmla="*/ 2147483646 w 15"/>
              <a:gd name="T11" fmla="*/ 2147483646 h 62"/>
              <a:gd name="T12" fmla="*/ 0 60000 65536"/>
              <a:gd name="T13" fmla="*/ 0 60000 65536"/>
              <a:gd name="T14" fmla="*/ 0 60000 65536"/>
              <a:gd name="T15" fmla="*/ 0 60000 65536"/>
              <a:gd name="T16" fmla="*/ 0 60000 65536"/>
              <a:gd name="T17" fmla="*/ 0 60000 65536"/>
              <a:gd name="T18" fmla="*/ 0 w 15"/>
              <a:gd name="T19" fmla="*/ 0 h 62"/>
              <a:gd name="T20" fmla="*/ 15 w 15"/>
              <a:gd name="T21" fmla="*/ 62 h 62"/>
            </a:gdLst>
            <a:ahLst/>
            <a:cxnLst>
              <a:cxn ang="T12">
                <a:pos x="T0" y="T1"/>
              </a:cxn>
              <a:cxn ang="T13">
                <a:pos x="T2" y="T3"/>
              </a:cxn>
              <a:cxn ang="T14">
                <a:pos x="T4" y="T5"/>
              </a:cxn>
              <a:cxn ang="T15">
                <a:pos x="T6" y="T7"/>
              </a:cxn>
              <a:cxn ang="T16">
                <a:pos x="T8" y="T9"/>
              </a:cxn>
              <a:cxn ang="T17">
                <a:pos x="T10" y="T11"/>
              </a:cxn>
            </a:cxnLst>
            <a:rect l="T18" t="T19" r="T20" b="T21"/>
            <a:pathLst>
              <a:path w="15" h="62">
                <a:moveTo>
                  <a:pt x="0" y="0"/>
                </a:moveTo>
                <a:lnTo>
                  <a:pt x="2" y="5"/>
                </a:lnTo>
                <a:lnTo>
                  <a:pt x="4" y="11"/>
                </a:lnTo>
                <a:lnTo>
                  <a:pt x="7" y="28"/>
                </a:lnTo>
                <a:lnTo>
                  <a:pt x="11" y="46"/>
                </a:lnTo>
                <a:lnTo>
                  <a:pt x="15" y="62"/>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1996" name="Freeform 77"/>
          <p:cNvSpPr>
            <a:spLocks/>
          </p:cNvSpPr>
          <p:nvPr/>
        </p:nvSpPr>
        <p:spPr bwMode="auto">
          <a:xfrm>
            <a:off x="2761456" y="2713832"/>
            <a:ext cx="19050" cy="100012"/>
          </a:xfrm>
          <a:custGeom>
            <a:avLst/>
            <a:gdLst>
              <a:gd name="T0" fmla="*/ 0 w 14"/>
              <a:gd name="T1" fmla="*/ 0 h 63"/>
              <a:gd name="T2" fmla="*/ 2147483646 w 14"/>
              <a:gd name="T3" fmla="*/ 2147483646 h 63"/>
              <a:gd name="T4" fmla="*/ 2147483646 w 14"/>
              <a:gd name="T5" fmla="*/ 2147483646 h 63"/>
              <a:gd name="T6" fmla="*/ 2147483646 w 14"/>
              <a:gd name="T7" fmla="*/ 2147483646 h 63"/>
              <a:gd name="T8" fmla="*/ 2147483646 w 14"/>
              <a:gd name="T9" fmla="*/ 2147483646 h 63"/>
              <a:gd name="T10" fmla="*/ 2147483646 w 14"/>
              <a:gd name="T11" fmla="*/ 2147483646 h 63"/>
              <a:gd name="T12" fmla="*/ 0 60000 65536"/>
              <a:gd name="T13" fmla="*/ 0 60000 65536"/>
              <a:gd name="T14" fmla="*/ 0 60000 65536"/>
              <a:gd name="T15" fmla="*/ 0 60000 65536"/>
              <a:gd name="T16" fmla="*/ 0 60000 65536"/>
              <a:gd name="T17" fmla="*/ 0 60000 65536"/>
              <a:gd name="T18" fmla="*/ 0 w 14"/>
              <a:gd name="T19" fmla="*/ 0 h 63"/>
              <a:gd name="T20" fmla="*/ 14 w 14"/>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14" h="63">
                <a:moveTo>
                  <a:pt x="0" y="0"/>
                </a:moveTo>
                <a:lnTo>
                  <a:pt x="4" y="17"/>
                </a:lnTo>
                <a:lnTo>
                  <a:pt x="6" y="35"/>
                </a:lnTo>
                <a:lnTo>
                  <a:pt x="10" y="52"/>
                </a:lnTo>
                <a:lnTo>
                  <a:pt x="12" y="58"/>
                </a:lnTo>
                <a:lnTo>
                  <a:pt x="14" y="63"/>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1997" name="Freeform 78"/>
          <p:cNvSpPr>
            <a:spLocks/>
          </p:cNvSpPr>
          <p:nvPr/>
        </p:nvSpPr>
        <p:spPr bwMode="auto">
          <a:xfrm>
            <a:off x="2780506" y="2813844"/>
            <a:ext cx="20637" cy="4763"/>
          </a:xfrm>
          <a:custGeom>
            <a:avLst/>
            <a:gdLst>
              <a:gd name="T0" fmla="*/ 0 w 15"/>
              <a:gd name="T1" fmla="*/ 0 h 3"/>
              <a:gd name="T2" fmla="*/ 2147483646 w 15"/>
              <a:gd name="T3" fmla="*/ 2147483646 h 3"/>
              <a:gd name="T4" fmla="*/ 2147483646 w 15"/>
              <a:gd name="T5" fmla="*/ 2147483646 h 3"/>
              <a:gd name="T6" fmla="*/ 2147483646 w 15"/>
              <a:gd name="T7" fmla="*/ 2147483646 h 3"/>
              <a:gd name="T8" fmla="*/ 2147483646 w 15"/>
              <a:gd name="T9" fmla="*/ 0 h 3"/>
              <a:gd name="T10" fmla="*/ 0 60000 65536"/>
              <a:gd name="T11" fmla="*/ 0 60000 65536"/>
              <a:gd name="T12" fmla="*/ 0 60000 65536"/>
              <a:gd name="T13" fmla="*/ 0 60000 65536"/>
              <a:gd name="T14" fmla="*/ 0 60000 65536"/>
              <a:gd name="T15" fmla="*/ 0 w 15"/>
              <a:gd name="T16" fmla="*/ 0 h 3"/>
              <a:gd name="T17" fmla="*/ 15 w 15"/>
              <a:gd name="T18" fmla="*/ 3 h 3"/>
            </a:gdLst>
            <a:ahLst/>
            <a:cxnLst>
              <a:cxn ang="T10">
                <a:pos x="T0" y="T1"/>
              </a:cxn>
              <a:cxn ang="T11">
                <a:pos x="T2" y="T3"/>
              </a:cxn>
              <a:cxn ang="T12">
                <a:pos x="T4" y="T5"/>
              </a:cxn>
              <a:cxn ang="T13">
                <a:pos x="T6" y="T7"/>
              </a:cxn>
              <a:cxn ang="T14">
                <a:pos x="T8" y="T9"/>
              </a:cxn>
            </a:cxnLst>
            <a:rect l="T15" t="T16" r="T17" b="T18"/>
            <a:pathLst>
              <a:path w="15" h="3">
                <a:moveTo>
                  <a:pt x="0" y="0"/>
                </a:moveTo>
                <a:lnTo>
                  <a:pt x="3" y="3"/>
                </a:lnTo>
                <a:lnTo>
                  <a:pt x="7" y="2"/>
                </a:lnTo>
                <a:lnTo>
                  <a:pt x="11" y="2"/>
                </a:lnTo>
                <a:lnTo>
                  <a:pt x="15"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1998" name="Line 79"/>
          <p:cNvSpPr>
            <a:spLocks noChangeShapeType="1"/>
          </p:cNvSpPr>
          <p:nvPr/>
        </p:nvSpPr>
        <p:spPr bwMode="auto">
          <a:xfrm>
            <a:off x="2801143" y="2813844"/>
            <a:ext cx="22225" cy="1588"/>
          </a:xfrm>
          <a:prstGeom prst="line">
            <a:avLst/>
          </a:prstGeom>
          <a:noFill/>
          <a:ln w="12700">
            <a:solidFill>
              <a:srgbClr val="66F4F8"/>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1999" name="Freeform 212"/>
          <p:cNvSpPr>
            <a:spLocks/>
          </p:cNvSpPr>
          <p:nvPr/>
        </p:nvSpPr>
        <p:spPr bwMode="auto">
          <a:xfrm>
            <a:off x="5522118" y="2709069"/>
            <a:ext cx="22225" cy="4763"/>
          </a:xfrm>
          <a:custGeom>
            <a:avLst/>
            <a:gdLst>
              <a:gd name="T0" fmla="*/ 0 w 15"/>
              <a:gd name="T1" fmla="*/ 2147483646 h 3"/>
              <a:gd name="T2" fmla="*/ 2147483646 w 15"/>
              <a:gd name="T3" fmla="*/ 2147483646 h 3"/>
              <a:gd name="T4" fmla="*/ 2147483646 w 15"/>
              <a:gd name="T5" fmla="*/ 2147483646 h 3"/>
              <a:gd name="T6" fmla="*/ 2147483646 w 15"/>
              <a:gd name="T7" fmla="*/ 0 h 3"/>
              <a:gd name="T8" fmla="*/ 2147483646 w 15"/>
              <a:gd name="T9" fmla="*/ 2147483646 h 3"/>
              <a:gd name="T10" fmla="*/ 0 60000 65536"/>
              <a:gd name="T11" fmla="*/ 0 60000 65536"/>
              <a:gd name="T12" fmla="*/ 0 60000 65536"/>
              <a:gd name="T13" fmla="*/ 0 60000 65536"/>
              <a:gd name="T14" fmla="*/ 0 60000 65536"/>
              <a:gd name="T15" fmla="*/ 0 w 15"/>
              <a:gd name="T16" fmla="*/ 0 h 3"/>
              <a:gd name="T17" fmla="*/ 15 w 15"/>
              <a:gd name="T18" fmla="*/ 3 h 3"/>
            </a:gdLst>
            <a:ahLst/>
            <a:cxnLst>
              <a:cxn ang="T10">
                <a:pos x="T0" y="T1"/>
              </a:cxn>
              <a:cxn ang="T11">
                <a:pos x="T2" y="T3"/>
              </a:cxn>
              <a:cxn ang="T12">
                <a:pos x="T4" y="T5"/>
              </a:cxn>
              <a:cxn ang="T13">
                <a:pos x="T6" y="T7"/>
              </a:cxn>
              <a:cxn ang="T14">
                <a:pos x="T8" y="T9"/>
              </a:cxn>
            </a:cxnLst>
            <a:rect l="T15" t="T16" r="T17" b="T18"/>
            <a:pathLst>
              <a:path w="15" h="3">
                <a:moveTo>
                  <a:pt x="0" y="3"/>
                </a:moveTo>
                <a:lnTo>
                  <a:pt x="3" y="2"/>
                </a:lnTo>
                <a:lnTo>
                  <a:pt x="7" y="2"/>
                </a:lnTo>
                <a:lnTo>
                  <a:pt x="11" y="0"/>
                </a:lnTo>
                <a:lnTo>
                  <a:pt x="15" y="3"/>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000" name="Freeform 213"/>
          <p:cNvSpPr>
            <a:spLocks/>
          </p:cNvSpPr>
          <p:nvPr/>
        </p:nvSpPr>
        <p:spPr bwMode="auto">
          <a:xfrm>
            <a:off x="5544343" y="2713832"/>
            <a:ext cx="17463" cy="100012"/>
          </a:xfrm>
          <a:custGeom>
            <a:avLst/>
            <a:gdLst>
              <a:gd name="T0" fmla="*/ 0 w 13"/>
              <a:gd name="T1" fmla="*/ 0 h 63"/>
              <a:gd name="T2" fmla="*/ 2147483646 w 13"/>
              <a:gd name="T3" fmla="*/ 2147483646 h 63"/>
              <a:gd name="T4" fmla="*/ 2147483646 w 13"/>
              <a:gd name="T5" fmla="*/ 2147483646 h 63"/>
              <a:gd name="T6" fmla="*/ 2147483646 w 13"/>
              <a:gd name="T7" fmla="*/ 2147483646 h 63"/>
              <a:gd name="T8" fmla="*/ 2147483646 w 13"/>
              <a:gd name="T9" fmla="*/ 2147483646 h 63"/>
              <a:gd name="T10" fmla="*/ 2147483646 w 13"/>
              <a:gd name="T11" fmla="*/ 2147483646 h 63"/>
              <a:gd name="T12" fmla="*/ 2147483646 w 13"/>
              <a:gd name="T13" fmla="*/ 2147483646 h 63"/>
              <a:gd name="T14" fmla="*/ 2147483646 w 13"/>
              <a:gd name="T15" fmla="*/ 2147483646 h 63"/>
              <a:gd name="T16" fmla="*/ 2147483646 w 13"/>
              <a:gd name="T17" fmla="*/ 2147483646 h 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63"/>
              <a:gd name="T29" fmla="*/ 13 w 13"/>
              <a:gd name="T30" fmla="*/ 63 h 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63">
                <a:moveTo>
                  <a:pt x="0" y="0"/>
                </a:moveTo>
                <a:lnTo>
                  <a:pt x="2" y="5"/>
                </a:lnTo>
                <a:lnTo>
                  <a:pt x="4" y="14"/>
                </a:lnTo>
                <a:lnTo>
                  <a:pt x="6" y="22"/>
                </a:lnTo>
                <a:lnTo>
                  <a:pt x="6" y="32"/>
                </a:lnTo>
                <a:lnTo>
                  <a:pt x="8" y="42"/>
                </a:lnTo>
                <a:lnTo>
                  <a:pt x="9" y="50"/>
                </a:lnTo>
                <a:lnTo>
                  <a:pt x="11" y="58"/>
                </a:lnTo>
                <a:lnTo>
                  <a:pt x="13" y="63"/>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001" name="Freeform 214"/>
          <p:cNvSpPr>
            <a:spLocks/>
          </p:cNvSpPr>
          <p:nvPr/>
        </p:nvSpPr>
        <p:spPr bwMode="auto">
          <a:xfrm>
            <a:off x="5561806" y="2810669"/>
            <a:ext cx="22225" cy="6350"/>
          </a:xfrm>
          <a:custGeom>
            <a:avLst/>
            <a:gdLst>
              <a:gd name="T0" fmla="*/ 0 w 16"/>
              <a:gd name="T1" fmla="*/ 2147483646 h 4"/>
              <a:gd name="T2" fmla="*/ 2147483646 w 16"/>
              <a:gd name="T3" fmla="*/ 2147483646 h 4"/>
              <a:gd name="T4" fmla="*/ 2147483646 w 16"/>
              <a:gd name="T5" fmla="*/ 2147483646 h 4"/>
              <a:gd name="T6" fmla="*/ 2147483646 w 16"/>
              <a:gd name="T7" fmla="*/ 2147483646 h 4"/>
              <a:gd name="T8" fmla="*/ 2147483646 w 16"/>
              <a:gd name="T9" fmla="*/ 0 h 4"/>
              <a:gd name="T10" fmla="*/ 2147483646 w 16"/>
              <a:gd name="T11" fmla="*/ 0 h 4"/>
              <a:gd name="T12" fmla="*/ 2147483646 w 16"/>
              <a:gd name="T13" fmla="*/ 2147483646 h 4"/>
              <a:gd name="T14" fmla="*/ 0 60000 65536"/>
              <a:gd name="T15" fmla="*/ 0 60000 65536"/>
              <a:gd name="T16" fmla="*/ 0 60000 65536"/>
              <a:gd name="T17" fmla="*/ 0 60000 65536"/>
              <a:gd name="T18" fmla="*/ 0 60000 65536"/>
              <a:gd name="T19" fmla="*/ 0 60000 65536"/>
              <a:gd name="T20" fmla="*/ 0 60000 65536"/>
              <a:gd name="T21" fmla="*/ 0 w 16"/>
              <a:gd name="T22" fmla="*/ 0 h 4"/>
              <a:gd name="T23" fmla="*/ 16 w 16"/>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4">
                <a:moveTo>
                  <a:pt x="0" y="2"/>
                </a:moveTo>
                <a:lnTo>
                  <a:pt x="2" y="4"/>
                </a:lnTo>
                <a:lnTo>
                  <a:pt x="4" y="4"/>
                </a:lnTo>
                <a:lnTo>
                  <a:pt x="8" y="2"/>
                </a:lnTo>
                <a:lnTo>
                  <a:pt x="12" y="0"/>
                </a:lnTo>
                <a:lnTo>
                  <a:pt x="14" y="0"/>
                </a:lnTo>
                <a:lnTo>
                  <a:pt x="16" y="2"/>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002" name="Freeform 215"/>
          <p:cNvSpPr>
            <a:spLocks/>
          </p:cNvSpPr>
          <p:nvPr/>
        </p:nvSpPr>
        <p:spPr bwMode="auto">
          <a:xfrm>
            <a:off x="5584031" y="2813844"/>
            <a:ext cx="22225" cy="100013"/>
          </a:xfrm>
          <a:custGeom>
            <a:avLst/>
            <a:gdLst>
              <a:gd name="T0" fmla="*/ 0 w 15"/>
              <a:gd name="T1" fmla="*/ 0 h 63"/>
              <a:gd name="T2" fmla="*/ 2147483646 w 15"/>
              <a:gd name="T3" fmla="*/ 2147483646 h 63"/>
              <a:gd name="T4" fmla="*/ 2147483646 w 15"/>
              <a:gd name="T5" fmla="*/ 2147483646 h 63"/>
              <a:gd name="T6" fmla="*/ 2147483646 w 15"/>
              <a:gd name="T7" fmla="*/ 2147483646 h 63"/>
              <a:gd name="T8" fmla="*/ 2147483646 w 15"/>
              <a:gd name="T9" fmla="*/ 2147483646 h 63"/>
              <a:gd name="T10" fmla="*/ 2147483646 w 15"/>
              <a:gd name="T11" fmla="*/ 2147483646 h 63"/>
              <a:gd name="T12" fmla="*/ 2147483646 w 15"/>
              <a:gd name="T13" fmla="*/ 2147483646 h 63"/>
              <a:gd name="T14" fmla="*/ 2147483646 w 15"/>
              <a:gd name="T15" fmla="*/ 2147483646 h 63"/>
              <a:gd name="T16" fmla="*/ 2147483646 w 15"/>
              <a:gd name="T17" fmla="*/ 2147483646 h 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
              <a:gd name="T28" fmla="*/ 0 h 63"/>
              <a:gd name="T29" fmla="*/ 15 w 15"/>
              <a:gd name="T30" fmla="*/ 63 h 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 h="63">
                <a:moveTo>
                  <a:pt x="0" y="0"/>
                </a:moveTo>
                <a:lnTo>
                  <a:pt x="2" y="5"/>
                </a:lnTo>
                <a:lnTo>
                  <a:pt x="4" y="15"/>
                </a:lnTo>
                <a:lnTo>
                  <a:pt x="5" y="25"/>
                </a:lnTo>
                <a:lnTo>
                  <a:pt x="7" y="35"/>
                </a:lnTo>
                <a:lnTo>
                  <a:pt x="9" y="46"/>
                </a:lnTo>
                <a:lnTo>
                  <a:pt x="11" y="55"/>
                </a:lnTo>
                <a:lnTo>
                  <a:pt x="13" y="61"/>
                </a:lnTo>
                <a:lnTo>
                  <a:pt x="15" y="63"/>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003" name="Freeform 216"/>
          <p:cNvSpPr>
            <a:spLocks/>
          </p:cNvSpPr>
          <p:nvPr/>
        </p:nvSpPr>
        <p:spPr bwMode="auto">
          <a:xfrm>
            <a:off x="5606256" y="2813844"/>
            <a:ext cx="17462" cy="100013"/>
          </a:xfrm>
          <a:custGeom>
            <a:avLst/>
            <a:gdLst>
              <a:gd name="T0" fmla="*/ 0 w 13"/>
              <a:gd name="T1" fmla="*/ 2147483646 h 63"/>
              <a:gd name="T2" fmla="*/ 2147483646 w 13"/>
              <a:gd name="T3" fmla="*/ 2147483646 h 63"/>
              <a:gd name="T4" fmla="*/ 2147483646 w 13"/>
              <a:gd name="T5" fmla="*/ 2147483646 h 63"/>
              <a:gd name="T6" fmla="*/ 2147483646 w 13"/>
              <a:gd name="T7" fmla="*/ 2147483646 h 63"/>
              <a:gd name="T8" fmla="*/ 2147483646 w 13"/>
              <a:gd name="T9" fmla="*/ 2147483646 h 63"/>
              <a:gd name="T10" fmla="*/ 2147483646 w 13"/>
              <a:gd name="T11" fmla="*/ 2147483646 h 63"/>
              <a:gd name="T12" fmla="*/ 2147483646 w 13"/>
              <a:gd name="T13" fmla="*/ 2147483646 h 63"/>
              <a:gd name="T14" fmla="*/ 2147483646 w 13"/>
              <a:gd name="T15" fmla="*/ 2147483646 h 63"/>
              <a:gd name="T16" fmla="*/ 2147483646 w 13"/>
              <a:gd name="T17" fmla="*/ 0 h 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63"/>
              <a:gd name="T29" fmla="*/ 13 w 13"/>
              <a:gd name="T30" fmla="*/ 63 h 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63">
                <a:moveTo>
                  <a:pt x="0" y="63"/>
                </a:moveTo>
                <a:lnTo>
                  <a:pt x="2" y="61"/>
                </a:lnTo>
                <a:lnTo>
                  <a:pt x="4" y="55"/>
                </a:lnTo>
                <a:lnTo>
                  <a:pt x="6" y="46"/>
                </a:lnTo>
                <a:lnTo>
                  <a:pt x="6" y="35"/>
                </a:lnTo>
                <a:lnTo>
                  <a:pt x="8" y="25"/>
                </a:lnTo>
                <a:lnTo>
                  <a:pt x="10" y="15"/>
                </a:lnTo>
                <a:lnTo>
                  <a:pt x="12" y="5"/>
                </a:lnTo>
                <a:lnTo>
                  <a:pt x="13"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004" name="Freeform 217"/>
          <p:cNvSpPr>
            <a:spLocks/>
          </p:cNvSpPr>
          <p:nvPr/>
        </p:nvSpPr>
        <p:spPr bwMode="auto">
          <a:xfrm>
            <a:off x="5623718" y="2809082"/>
            <a:ext cx="22225" cy="4762"/>
          </a:xfrm>
          <a:custGeom>
            <a:avLst/>
            <a:gdLst>
              <a:gd name="T0" fmla="*/ 0 w 16"/>
              <a:gd name="T1" fmla="*/ 2147483646 h 3"/>
              <a:gd name="T2" fmla="*/ 2147483646 w 16"/>
              <a:gd name="T3" fmla="*/ 0 h 3"/>
              <a:gd name="T4" fmla="*/ 2147483646 w 16"/>
              <a:gd name="T5" fmla="*/ 2147483646 h 3"/>
              <a:gd name="T6" fmla="*/ 2147483646 w 16"/>
              <a:gd name="T7" fmla="*/ 2147483646 h 3"/>
              <a:gd name="T8" fmla="*/ 2147483646 w 16"/>
              <a:gd name="T9" fmla="*/ 2147483646 h 3"/>
              <a:gd name="T10" fmla="*/ 0 60000 65536"/>
              <a:gd name="T11" fmla="*/ 0 60000 65536"/>
              <a:gd name="T12" fmla="*/ 0 60000 65536"/>
              <a:gd name="T13" fmla="*/ 0 60000 65536"/>
              <a:gd name="T14" fmla="*/ 0 60000 65536"/>
              <a:gd name="T15" fmla="*/ 0 w 16"/>
              <a:gd name="T16" fmla="*/ 0 h 3"/>
              <a:gd name="T17" fmla="*/ 16 w 16"/>
              <a:gd name="T18" fmla="*/ 3 h 3"/>
            </a:gdLst>
            <a:ahLst/>
            <a:cxnLst>
              <a:cxn ang="T10">
                <a:pos x="T0" y="T1"/>
              </a:cxn>
              <a:cxn ang="T11">
                <a:pos x="T2" y="T3"/>
              </a:cxn>
              <a:cxn ang="T12">
                <a:pos x="T4" y="T5"/>
              </a:cxn>
              <a:cxn ang="T13">
                <a:pos x="T6" y="T7"/>
              </a:cxn>
              <a:cxn ang="T14">
                <a:pos x="T8" y="T9"/>
              </a:cxn>
            </a:cxnLst>
            <a:rect l="T15" t="T16" r="T17" b="T18"/>
            <a:pathLst>
              <a:path w="16" h="3">
                <a:moveTo>
                  <a:pt x="0" y="3"/>
                </a:moveTo>
                <a:lnTo>
                  <a:pt x="4" y="0"/>
                </a:lnTo>
                <a:lnTo>
                  <a:pt x="8" y="1"/>
                </a:lnTo>
                <a:lnTo>
                  <a:pt x="12" y="1"/>
                </a:lnTo>
                <a:lnTo>
                  <a:pt x="16" y="3"/>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005" name="Freeform 218"/>
          <p:cNvSpPr>
            <a:spLocks/>
          </p:cNvSpPr>
          <p:nvPr/>
        </p:nvSpPr>
        <p:spPr bwMode="auto">
          <a:xfrm>
            <a:off x="5645943" y="2810669"/>
            <a:ext cx="19050" cy="3175"/>
          </a:xfrm>
          <a:custGeom>
            <a:avLst/>
            <a:gdLst>
              <a:gd name="T0" fmla="*/ 0 w 13"/>
              <a:gd name="T1" fmla="*/ 2147483646 h 2"/>
              <a:gd name="T2" fmla="*/ 2147483646 w 13"/>
              <a:gd name="T3" fmla="*/ 2147483646 h 2"/>
              <a:gd name="T4" fmla="*/ 2147483646 w 13"/>
              <a:gd name="T5" fmla="*/ 0 h 2"/>
              <a:gd name="T6" fmla="*/ 2147483646 w 13"/>
              <a:gd name="T7" fmla="*/ 0 h 2"/>
              <a:gd name="T8" fmla="*/ 2147483646 w 13"/>
              <a:gd name="T9" fmla="*/ 2147483646 h 2"/>
              <a:gd name="T10" fmla="*/ 0 60000 65536"/>
              <a:gd name="T11" fmla="*/ 0 60000 65536"/>
              <a:gd name="T12" fmla="*/ 0 60000 65536"/>
              <a:gd name="T13" fmla="*/ 0 60000 65536"/>
              <a:gd name="T14" fmla="*/ 0 60000 65536"/>
              <a:gd name="T15" fmla="*/ 0 w 13"/>
              <a:gd name="T16" fmla="*/ 0 h 2"/>
              <a:gd name="T17" fmla="*/ 13 w 13"/>
              <a:gd name="T18" fmla="*/ 2 h 2"/>
            </a:gdLst>
            <a:ahLst/>
            <a:cxnLst>
              <a:cxn ang="T10">
                <a:pos x="T0" y="T1"/>
              </a:cxn>
              <a:cxn ang="T11">
                <a:pos x="T2" y="T3"/>
              </a:cxn>
              <a:cxn ang="T12">
                <a:pos x="T4" y="T5"/>
              </a:cxn>
              <a:cxn ang="T13">
                <a:pos x="T6" y="T7"/>
              </a:cxn>
              <a:cxn ang="T14">
                <a:pos x="T8" y="T9"/>
              </a:cxn>
            </a:cxnLst>
            <a:rect l="T15" t="T16" r="T17" b="T18"/>
            <a:pathLst>
              <a:path w="13" h="2">
                <a:moveTo>
                  <a:pt x="0" y="2"/>
                </a:moveTo>
                <a:lnTo>
                  <a:pt x="2" y="2"/>
                </a:lnTo>
                <a:lnTo>
                  <a:pt x="6" y="0"/>
                </a:lnTo>
                <a:lnTo>
                  <a:pt x="11" y="0"/>
                </a:lnTo>
                <a:lnTo>
                  <a:pt x="13" y="2"/>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006" name="Freeform 219"/>
          <p:cNvSpPr>
            <a:spLocks/>
          </p:cNvSpPr>
          <p:nvPr/>
        </p:nvSpPr>
        <p:spPr bwMode="auto">
          <a:xfrm>
            <a:off x="5664993" y="2813844"/>
            <a:ext cx="22225" cy="100013"/>
          </a:xfrm>
          <a:custGeom>
            <a:avLst/>
            <a:gdLst>
              <a:gd name="T0" fmla="*/ 0 w 16"/>
              <a:gd name="T1" fmla="*/ 0 h 63"/>
              <a:gd name="T2" fmla="*/ 2147483646 w 16"/>
              <a:gd name="T3" fmla="*/ 2147483646 h 63"/>
              <a:gd name="T4" fmla="*/ 2147483646 w 16"/>
              <a:gd name="T5" fmla="*/ 2147483646 h 63"/>
              <a:gd name="T6" fmla="*/ 2147483646 w 16"/>
              <a:gd name="T7" fmla="*/ 2147483646 h 63"/>
              <a:gd name="T8" fmla="*/ 2147483646 w 16"/>
              <a:gd name="T9" fmla="*/ 2147483646 h 63"/>
              <a:gd name="T10" fmla="*/ 2147483646 w 16"/>
              <a:gd name="T11" fmla="*/ 2147483646 h 63"/>
              <a:gd name="T12" fmla="*/ 2147483646 w 16"/>
              <a:gd name="T13" fmla="*/ 2147483646 h 63"/>
              <a:gd name="T14" fmla="*/ 2147483646 w 16"/>
              <a:gd name="T15" fmla="*/ 2147483646 h 63"/>
              <a:gd name="T16" fmla="*/ 2147483646 w 16"/>
              <a:gd name="T17" fmla="*/ 2147483646 h 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
              <a:gd name="T28" fmla="*/ 0 h 63"/>
              <a:gd name="T29" fmla="*/ 16 w 16"/>
              <a:gd name="T30" fmla="*/ 63 h 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 h="63">
                <a:moveTo>
                  <a:pt x="0" y="0"/>
                </a:moveTo>
                <a:lnTo>
                  <a:pt x="2" y="5"/>
                </a:lnTo>
                <a:lnTo>
                  <a:pt x="4" y="13"/>
                </a:lnTo>
                <a:lnTo>
                  <a:pt x="6" y="22"/>
                </a:lnTo>
                <a:lnTo>
                  <a:pt x="8" y="31"/>
                </a:lnTo>
                <a:lnTo>
                  <a:pt x="10" y="41"/>
                </a:lnTo>
                <a:lnTo>
                  <a:pt x="12" y="50"/>
                </a:lnTo>
                <a:lnTo>
                  <a:pt x="14" y="58"/>
                </a:lnTo>
                <a:lnTo>
                  <a:pt x="16" y="63"/>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007" name="Freeform 220"/>
          <p:cNvSpPr>
            <a:spLocks/>
          </p:cNvSpPr>
          <p:nvPr/>
        </p:nvSpPr>
        <p:spPr bwMode="auto">
          <a:xfrm>
            <a:off x="5687218" y="2910682"/>
            <a:ext cx="19050" cy="4762"/>
          </a:xfrm>
          <a:custGeom>
            <a:avLst/>
            <a:gdLst>
              <a:gd name="T0" fmla="*/ 0 w 13"/>
              <a:gd name="T1" fmla="*/ 2147483646 h 3"/>
              <a:gd name="T2" fmla="*/ 2147483646 w 13"/>
              <a:gd name="T3" fmla="*/ 2147483646 h 3"/>
              <a:gd name="T4" fmla="*/ 2147483646 w 13"/>
              <a:gd name="T5" fmla="*/ 2147483646 h 3"/>
              <a:gd name="T6" fmla="*/ 2147483646 w 13"/>
              <a:gd name="T7" fmla="*/ 2147483646 h 3"/>
              <a:gd name="T8" fmla="*/ 2147483646 w 13"/>
              <a:gd name="T9" fmla="*/ 0 h 3"/>
              <a:gd name="T10" fmla="*/ 2147483646 w 13"/>
              <a:gd name="T11" fmla="*/ 0 h 3"/>
              <a:gd name="T12" fmla="*/ 2147483646 w 13"/>
              <a:gd name="T13" fmla="*/ 2147483646 h 3"/>
              <a:gd name="T14" fmla="*/ 0 60000 65536"/>
              <a:gd name="T15" fmla="*/ 0 60000 65536"/>
              <a:gd name="T16" fmla="*/ 0 60000 65536"/>
              <a:gd name="T17" fmla="*/ 0 60000 65536"/>
              <a:gd name="T18" fmla="*/ 0 60000 65536"/>
              <a:gd name="T19" fmla="*/ 0 60000 65536"/>
              <a:gd name="T20" fmla="*/ 0 60000 65536"/>
              <a:gd name="T21" fmla="*/ 0 w 13"/>
              <a:gd name="T22" fmla="*/ 0 h 3"/>
              <a:gd name="T23" fmla="*/ 13 w 13"/>
              <a:gd name="T24" fmla="*/ 3 h 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 h="3">
                <a:moveTo>
                  <a:pt x="0" y="2"/>
                </a:moveTo>
                <a:lnTo>
                  <a:pt x="2" y="3"/>
                </a:lnTo>
                <a:lnTo>
                  <a:pt x="5" y="2"/>
                </a:lnTo>
                <a:lnTo>
                  <a:pt x="11" y="0"/>
                </a:lnTo>
                <a:lnTo>
                  <a:pt x="13" y="2"/>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008" name="Freeform 221"/>
          <p:cNvSpPr>
            <a:spLocks/>
          </p:cNvSpPr>
          <p:nvPr/>
        </p:nvSpPr>
        <p:spPr bwMode="auto">
          <a:xfrm>
            <a:off x="5706268" y="2913857"/>
            <a:ext cx="20638" cy="100012"/>
          </a:xfrm>
          <a:custGeom>
            <a:avLst/>
            <a:gdLst>
              <a:gd name="T0" fmla="*/ 0 w 15"/>
              <a:gd name="T1" fmla="*/ 0 h 63"/>
              <a:gd name="T2" fmla="*/ 2147483646 w 15"/>
              <a:gd name="T3" fmla="*/ 2147483646 h 63"/>
              <a:gd name="T4" fmla="*/ 2147483646 w 15"/>
              <a:gd name="T5" fmla="*/ 2147483646 h 63"/>
              <a:gd name="T6" fmla="*/ 2147483646 w 15"/>
              <a:gd name="T7" fmla="*/ 2147483646 h 63"/>
              <a:gd name="T8" fmla="*/ 2147483646 w 15"/>
              <a:gd name="T9" fmla="*/ 2147483646 h 63"/>
              <a:gd name="T10" fmla="*/ 0 60000 65536"/>
              <a:gd name="T11" fmla="*/ 0 60000 65536"/>
              <a:gd name="T12" fmla="*/ 0 60000 65536"/>
              <a:gd name="T13" fmla="*/ 0 60000 65536"/>
              <a:gd name="T14" fmla="*/ 0 60000 65536"/>
              <a:gd name="T15" fmla="*/ 0 w 15"/>
              <a:gd name="T16" fmla="*/ 0 h 63"/>
              <a:gd name="T17" fmla="*/ 15 w 15"/>
              <a:gd name="T18" fmla="*/ 63 h 63"/>
            </a:gdLst>
            <a:ahLst/>
            <a:cxnLst>
              <a:cxn ang="T10">
                <a:pos x="T0" y="T1"/>
              </a:cxn>
              <a:cxn ang="T11">
                <a:pos x="T2" y="T3"/>
              </a:cxn>
              <a:cxn ang="T12">
                <a:pos x="T4" y="T5"/>
              </a:cxn>
              <a:cxn ang="T13">
                <a:pos x="T6" y="T7"/>
              </a:cxn>
              <a:cxn ang="T14">
                <a:pos x="T8" y="T9"/>
              </a:cxn>
            </a:cxnLst>
            <a:rect l="T15" t="T16" r="T17" b="T18"/>
            <a:pathLst>
              <a:path w="15" h="63">
                <a:moveTo>
                  <a:pt x="0" y="0"/>
                </a:moveTo>
                <a:lnTo>
                  <a:pt x="4" y="10"/>
                </a:lnTo>
                <a:lnTo>
                  <a:pt x="8" y="23"/>
                </a:lnTo>
                <a:lnTo>
                  <a:pt x="12" y="41"/>
                </a:lnTo>
                <a:lnTo>
                  <a:pt x="15" y="63"/>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009" name="Freeform 222"/>
          <p:cNvSpPr>
            <a:spLocks/>
          </p:cNvSpPr>
          <p:nvPr/>
        </p:nvSpPr>
        <p:spPr bwMode="auto">
          <a:xfrm>
            <a:off x="5726906" y="3013869"/>
            <a:ext cx="20637" cy="198438"/>
          </a:xfrm>
          <a:custGeom>
            <a:avLst/>
            <a:gdLst>
              <a:gd name="T0" fmla="*/ 0 w 14"/>
              <a:gd name="T1" fmla="*/ 0 h 125"/>
              <a:gd name="T2" fmla="*/ 2147483646 w 14"/>
              <a:gd name="T3" fmla="*/ 2147483646 h 125"/>
              <a:gd name="T4" fmla="*/ 2147483646 w 14"/>
              <a:gd name="T5" fmla="*/ 2147483646 h 125"/>
              <a:gd name="T6" fmla="*/ 2147483646 w 14"/>
              <a:gd name="T7" fmla="*/ 2147483646 h 125"/>
              <a:gd name="T8" fmla="*/ 2147483646 w 14"/>
              <a:gd name="T9" fmla="*/ 2147483646 h 125"/>
              <a:gd name="T10" fmla="*/ 2147483646 w 14"/>
              <a:gd name="T11" fmla="*/ 2147483646 h 125"/>
              <a:gd name="T12" fmla="*/ 2147483646 w 14"/>
              <a:gd name="T13" fmla="*/ 2147483646 h 125"/>
              <a:gd name="T14" fmla="*/ 2147483646 w 14"/>
              <a:gd name="T15" fmla="*/ 2147483646 h 125"/>
              <a:gd name="T16" fmla="*/ 2147483646 w 14"/>
              <a:gd name="T17" fmla="*/ 2147483646 h 1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125"/>
              <a:gd name="T29" fmla="*/ 14 w 14"/>
              <a:gd name="T30" fmla="*/ 125 h 1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125">
                <a:moveTo>
                  <a:pt x="0" y="0"/>
                </a:moveTo>
                <a:lnTo>
                  <a:pt x="2" y="13"/>
                </a:lnTo>
                <a:lnTo>
                  <a:pt x="4" y="29"/>
                </a:lnTo>
                <a:lnTo>
                  <a:pt x="6" y="47"/>
                </a:lnTo>
                <a:lnTo>
                  <a:pt x="6" y="66"/>
                </a:lnTo>
                <a:lnTo>
                  <a:pt x="8" y="84"/>
                </a:lnTo>
                <a:lnTo>
                  <a:pt x="10" y="100"/>
                </a:lnTo>
                <a:lnTo>
                  <a:pt x="12" y="115"/>
                </a:lnTo>
                <a:lnTo>
                  <a:pt x="14" y="125"/>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010" name="Freeform 223"/>
          <p:cNvSpPr>
            <a:spLocks/>
          </p:cNvSpPr>
          <p:nvPr/>
        </p:nvSpPr>
        <p:spPr bwMode="auto">
          <a:xfrm>
            <a:off x="5747543" y="3212307"/>
            <a:ext cx="20638" cy="7937"/>
          </a:xfrm>
          <a:custGeom>
            <a:avLst/>
            <a:gdLst>
              <a:gd name="T0" fmla="*/ 0 w 15"/>
              <a:gd name="T1" fmla="*/ 0 h 5"/>
              <a:gd name="T2" fmla="*/ 2147483646 w 15"/>
              <a:gd name="T3" fmla="*/ 2147483646 h 5"/>
              <a:gd name="T4" fmla="*/ 2147483646 w 15"/>
              <a:gd name="T5" fmla="*/ 2147483646 h 5"/>
              <a:gd name="T6" fmla="*/ 2147483646 w 15"/>
              <a:gd name="T7" fmla="*/ 2147483646 h 5"/>
              <a:gd name="T8" fmla="*/ 2147483646 w 15"/>
              <a:gd name="T9" fmla="*/ 0 h 5"/>
              <a:gd name="T10" fmla="*/ 0 60000 65536"/>
              <a:gd name="T11" fmla="*/ 0 60000 65536"/>
              <a:gd name="T12" fmla="*/ 0 60000 65536"/>
              <a:gd name="T13" fmla="*/ 0 60000 65536"/>
              <a:gd name="T14" fmla="*/ 0 60000 65536"/>
              <a:gd name="T15" fmla="*/ 0 w 15"/>
              <a:gd name="T16" fmla="*/ 0 h 5"/>
              <a:gd name="T17" fmla="*/ 15 w 15"/>
              <a:gd name="T18" fmla="*/ 5 h 5"/>
            </a:gdLst>
            <a:ahLst/>
            <a:cxnLst>
              <a:cxn ang="T10">
                <a:pos x="T0" y="T1"/>
              </a:cxn>
              <a:cxn ang="T11">
                <a:pos x="T2" y="T3"/>
              </a:cxn>
              <a:cxn ang="T12">
                <a:pos x="T4" y="T5"/>
              </a:cxn>
              <a:cxn ang="T13">
                <a:pos x="T6" y="T7"/>
              </a:cxn>
              <a:cxn ang="T14">
                <a:pos x="T8" y="T9"/>
              </a:cxn>
            </a:cxnLst>
            <a:rect l="T15" t="T16" r="T17" b="T18"/>
            <a:pathLst>
              <a:path w="15" h="5">
                <a:moveTo>
                  <a:pt x="0" y="0"/>
                </a:moveTo>
                <a:lnTo>
                  <a:pt x="2" y="3"/>
                </a:lnTo>
                <a:lnTo>
                  <a:pt x="8" y="5"/>
                </a:lnTo>
                <a:lnTo>
                  <a:pt x="13" y="3"/>
                </a:lnTo>
                <a:lnTo>
                  <a:pt x="15"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011" name="Freeform 224"/>
          <p:cNvSpPr>
            <a:spLocks/>
          </p:cNvSpPr>
          <p:nvPr/>
        </p:nvSpPr>
        <p:spPr bwMode="auto">
          <a:xfrm>
            <a:off x="5768181" y="3013869"/>
            <a:ext cx="22225" cy="198438"/>
          </a:xfrm>
          <a:custGeom>
            <a:avLst/>
            <a:gdLst>
              <a:gd name="T0" fmla="*/ 0 w 16"/>
              <a:gd name="T1" fmla="*/ 2147483646 h 125"/>
              <a:gd name="T2" fmla="*/ 2147483646 w 16"/>
              <a:gd name="T3" fmla="*/ 2147483646 h 125"/>
              <a:gd name="T4" fmla="*/ 2147483646 w 16"/>
              <a:gd name="T5" fmla="*/ 2147483646 h 125"/>
              <a:gd name="T6" fmla="*/ 2147483646 w 16"/>
              <a:gd name="T7" fmla="*/ 2147483646 h 125"/>
              <a:gd name="T8" fmla="*/ 2147483646 w 16"/>
              <a:gd name="T9" fmla="*/ 2147483646 h 125"/>
              <a:gd name="T10" fmla="*/ 2147483646 w 16"/>
              <a:gd name="T11" fmla="*/ 2147483646 h 125"/>
              <a:gd name="T12" fmla="*/ 2147483646 w 16"/>
              <a:gd name="T13" fmla="*/ 2147483646 h 125"/>
              <a:gd name="T14" fmla="*/ 2147483646 w 16"/>
              <a:gd name="T15" fmla="*/ 2147483646 h 125"/>
              <a:gd name="T16" fmla="*/ 2147483646 w 16"/>
              <a:gd name="T17" fmla="*/ 0 h 1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
              <a:gd name="T28" fmla="*/ 0 h 125"/>
              <a:gd name="T29" fmla="*/ 16 w 16"/>
              <a:gd name="T30" fmla="*/ 125 h 1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 h="125">
                <a:moveTo>
                  <a:pt x="0" y="125"/>
                </a:moveTo>
                <a:lnTo>
                  <a:pt x="2" y="115"/>
                </a:lnTo>
                <a:lnTo>
                  <a:pt x="4" y="100"/>
                </a:lnTo>
                <a:lnTo>
                  <a:pt x="6" y="84"/>
                </a:lnTo>
                <a:lnTo>
                  <a:pt x="8" y="66"/>
                </a:lnTo>
                <a:lnTo>
                  <a:pt x="10" y="47"/>
                </a:lnTo>
                <a:lnTo>
                  <a:pt x="12" y="29"/>
                </a:lnTo>
                <a:lnTo>
                  <a:pt x="14" y="13"/>
                </a:lnTo>
                <a:lnTo>
                  <a:pt x="16"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012" name="Freeform 225"/>
          <p:cNvSpPr>
            <a:spLocks/>
          </p:cNvSpPr>
          <p:nvPr/>
        </p:nvSpPr>
        <p:spPr bwMode="auto">
          <a:xfrm>
            <a:off x="5790406" y="2913857"/>
            <a:ext cx="19050" cy="100012"/>
          </a:xfrm>
          <a:custGeom>
            <a:avLst/>
            <a:gdLst>
              <a:gd name="T0" fmla="*/ 0 w 13"/>
              <a:gd name="T1" fmla="*/ 2147483646 h 63"/>
              <a:gd name="T2" fmla="*/ 2147483646 w 13"/>
              <a:gd name="T3" fmla="*/ 2147483646 h 63"/>
              <a:gd name="T4" fmla="*/ 2147483646 w 13"/>
              <a:gd name="T5" fmla="*/ 2147483646 h 63"/>
              <a:gd name="T6" fmla="*/ 2147483646 w 13"/>
              <a:gd name="T7" fmla="*/ 2147483646 h 63"/>
              <a:gd name="T8" fmla="*/ 2147483646 w 13"/>
              <a:gd name="T9" fmla="*/ 0 h 63"/>
              <a:gd name="T10" fmla="*/ 0 60000 65536"/>
              <a:gd name="T11" fmla="*/ 0 60000 65536"/>
              <a:gd name="T12" fmla="*/ 0 60000 65536"/>
              <a:gd name="T13" fmla="*/ 0 60000 65536"/>
              <a:gd name="T14" fmla="*/ 0 60000 65536"/>
              <a:gd name="T15" fmla="*/ 0 w 13"/>
              <a:gd name="T16" fmla="*/ 0 h 63"/>
              <a:gd name="T17" fmla="*/ 13 w 13"/>
              <a:gd name="T18" fmla="*/ 63 h 63"/>
            </a:gdLst>
            <a:ahLst/>
            <a:cxnLst>
              <a:cxn ang="T10">
                <a:pos x="T0" y="T1"/>
              </a:cxn>
              <a:cxn ang="T11">
                <a:pos x="T2" y="T3"/>
              </a:cxn>
              <a:cxn ang="T12">
                <a:pos x="T4" y="T5"/>
              </a:cxn>
              <a:cxn ang="T13">
                <a:pos x="T6" y="T7"/>
              </a:cxn>
              <a:cxn ang="T14">
                <a:pos x="T8" y="T9"/>
              </a:cxn>
            </a:cxnLst>
            <a:rect l="T15" t="T16" r="T17" b="T18"/>
            <a:pathLst>
              <a:path w="13" h="63">
                <a:moveTo>
                  <a:pt x="0" y="63"/>
                </a:moveTo>
                <a:lnTo>
                  <a:pt x="3" y="41"/>
                </a:lnTo>
                <a:lnTo>
                  <a:pt x="5" y="23"/>
                </a:lnTo>
                <a:lnTo>
                  <a:pt x="9" y="10"/>
                </a:lnTo>
                <a:lnTo>
                  <a:pt x="13"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013" name="Freeform 226"/>
          <p:cNvSpPr>
            <a:spLocks/>
          </p:cNvSpPr>
          <p:nvPr/>
        </p:nvSpPr>
        <p:spPr bwMode="auto">
          <a:xfrm>
            <a:off x="5809456" y="2910682"/>
            <a:ext cx="20637" cy="4762"/>
          </a:xfrm>
          <a:custGeom>
            <a:avLst/>
            <a:gdLst>
              <a:gd name="T0" fmla="*/ 0 w 15"/>
              <a:gd name="T1" fmla="*/ 2147483646 h 3"/>
              <a:gd name="T2" fmla="*/ 2147483646 w 15"/>
              <a:gd name="T3" fmla="*/ 0 h 3"/>
              <a:gd name="T4" fmla="*/ 2147483646 w 15"/>
              <a:gd name="T5" fmla="*/ 0 h 3"/>
              <a:gd name="T6" fmla="*/ 2147483646 w 15"/>
              <a:gd name="T7" fmla="*/ 2147483646 h 3"/>
              <a:gd name="T8" fmla="*/ 2147483646 w 15"/>
              <a:gd name="T9" fmla="*/ 2147483646 h 3"/>
              <a:gd name="T10" fmla="*/ 2147483646 w 15"/>
              <a:gd name="T11" fmla="*/ 2147483646 h 3"/>
              <a:gd name="T12" fmla="*/ 2147483646 w 15"/>
              <a:gd name="T13" fmla="*/ 2147483646 h 3"/>
              <a:gd name="T14" fmla="*/ 0 60000 65536"/>
              <a:gd name="T15" fmla="*/ 0 60000 65536"/>
              <a:gd name="T16" fmla="*/ 0 60000 65536"/>
              <a:gd name="T17" fmla="*/ 0 60000 65536"/>
              <a:gd name="T18" fmla="*/ 0 60000 65536"/>
              <a:gd name="T19" fmla="*/ 0 60000 65536"/>
              <a:gd name="T20" fmla="*/ 0 60000 65536"/>
              <a:gd name="T21" fmla="*/ 0 w 15"/>
              <a:gd name="T22" fmla="*/ 0 h 3"/>
              <a:gd name="T23" fmla="*/ 15 w 15"/>
              <a:gd name="T24" fmla="*/ 3 h 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 h="3">
                <a:moveTo>
                  <a:pt x="0" y="2"/>
                </a:moveTo>
                <a:lnTo>
                  <a:pt x="2" y="0"/>
                </a:lnTo>
                <a:lnTo>
                  <a:pt x="4" y="0"/>
                </a:lnTo>
                <a:lnTo>
                  <a:pt x="8" y="2"/>
                </a:lnTo>
                <a:lnTo>
                  <a:pt x="12" y="3"/>
                </a:lnTo>
                <a:lnTo>
                  <a:pt x="13" y="3"/>
                </a:lnTo>
                <a:lnTo>
                  <a:pt x="15" y="2"/>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014" name="Freeform 227"/>
          <p:cNvSpPr>
            <a:spLocks/>
          </p:cNvSpPr>
          <p:nvPr/>
        </p:nvSpPr>
        <p:spPr bwMode="auto">
          <a:xfrm>
            <a:off x="5830093" y="2813844"/>
            <a:ext cx="19050" cy="100013"/>
          </a:xfrm>
          <a:custGeom>
            <a:avLst/>
            <a:gdLst>
              <a:gd name="T0" fmla="*/ 0 w 14"/>
              <a:gd name="T1" fmla="*/ 2147483646 h 63"/>
              <a:gd name="T2" fmla="*/ 2147483646 w 14"/>
              <a:gd name="T3" fmla="*/ 2147483646 h 63"/>
              <a:gd name="T4" fmla="*/ 2147483646 w 14"/>
              <a:gd name="T5" fmla="*/ 2147483646 h 63"/>
              <a:gd name="T6" fmla="*/ 2147483646 w 14"/>
              <a:gd name="T7" fmla="*/ 2147483646 h 63"/>
              <a:gd name="T8" fmla="*/ 2147483646 w 14"/>
              <a:gd name="T9" fmla="*/ 2147483646 h 63"/>
              <a:gd name="T10" fmla="*/ 2147483646 w 14"/>
              <a:gd name="T11" fmla="*/ 2147483646 h 63"/>
              <a:gd name="T12" fmla="*/ 2147483646 w 14"/>
              <a:gd name="T13" fmla="*/ 2147483646 h 63"/>
              <a:gd name="T14" fmla="*/ 2147483646 w 14"/>
              <a:gd name="T15" fmla="*/ 2147483646 h 63"/>
              <a:gd name="T16" fmla="*/ 2147483646 w 14"/>
              <a:gd name="T17" fmla="*/ 0 h 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63"/>
              <a:gd name="T29" fmla="*/ 14 w 14"/>
              <a:gd name="T30" fmla="*/ 63 h 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63">
                <a:moveTo>
                  <a:pt x="0" y="63"/>
                </a:moveTo>
                <a:lnTo>
                  <a:pt x="2" y="58"/>
                </a:lnTo>
                <a:lnTo>
                  <a:pt x="4" y="50"/>
                </a:lnTo>
                <a:lnTo>
                  <a:pt x="6" y="41"/>
                </a:lnTo>
                <a:lnTo>
                  <a:pt x="6" y="31"/>
                </a:lnTo>
                <a:lnTo>
                  <a:pt x="8" y="22"/>
                </a:lnTo>
                <a:lnTo>
                  <a:pt x="10" y="13"/>
                </a:lnTo>
                <a:lnTo>
                  <a:pt x="12" y="5"/>
                </a:lnTo>
                <a:lnTo>
                  <a:pt x="14"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015" name="Freeform 228"/>
          <p:cNvSpPr>
            <a:spLocks/>
          </p:cNvSpPr>
          <p:nvPr/>
        </p:nvSpPr>
        <p:spPr bwMode="auto">
          <a:xfrm>
            <a:off x="5849143" y="2805907"/>
            <a:ext cx="22225" cy="7937"/>
          </a:xfrm>
          <a:custGeom>
            <a:avLst/>
            <a:gdLst>
              <a:gd name="T0" fmla="*/ 0 w 15"/>
              <a:gd name="T1" fmla="*/ 2147483646 h 5"/>
              <a:gd name="T2" fmla="*/ 2147483646 w 15"/>
              <a:gd name="T3" fmla="*/ 2147483646 h 5"/>
              <a:gd name="T4" fmla="*/ 2147483646 w 15"/>
              <a:gd name="T5" fmla="*/ 0 h 5"/>
              <a:gd name="T6" fmla="*/ 2147483646 w 15"/>
              <a:gd name="T7" fmla="*/ 2147483646 h 5"/>
              <a:gd name="T8" fmla="*/ 2147483646 w 15"/>
              <a:gd name="T9" fmla="*/ 2147483646 h 5"/>
              <a:gd name="T10" fmla="*/ 0 60000 65536"/>
              <a:gd name="T11" fmla="*/ 0 60000 65536"/>
              <a:gd name="T12" fmla="*/ 0 60000 65536"/>
              <a:gd name="T13" fmla="*/ 0 60000 65536"/>
              <a:gd name="T14" fmla="*/ 0 60000 65536"/>
              <a:gd name="T15" fmla="*/ 0 w 15"/>
              <a:gd name="T16" fmla="*/ 0 h 5"/>
              <a:gd name="T17" fmla="*/ 15 w 15"/>
              <a:gd name="T18" fmla="*/ 5 h 5"/>
            </a:gdLst>
            <a:ahLst/>
            <a:cxnLst>
              <a:cxn ang="T10">
                <a:pos x="T0" y="T1"/>
              </a:cxn>
              <a:cxn ang="T11">
                <a:pos x="T2" y="T3"/>
              </a:cxn>
              <a:cxn ang="T12">
                <a:pos x="T4" y="T5"/>
              </a:cxn>
              <a:cxn ang="T13">
                <a:pos x="T6" y="T7"/>
              </a:cxn>
              <a:cxn ang="T14">
                <a:pos x="T8" y="T9"/>
              </a:cxn>
            </a:cxnLst>
            <a:rect l="T15" t="T16" r="T17" b="T18"/>
            <a:pathLst>
              <a:path w="15" h="5">
                <a:moveTo>
                  <a:pt x="0" y="5"/>
                </a:moveTo>
                <a:lnTo>
                  <a:pt x="4" y="2"/>
                </a:lnTo>
                <a:lnTo>
                  <a:pt x="8" y="0"/>
                </a:lnTo>
                <a:lnTo>
                  <a:pt x="11" y="2"/>
                </a:lnTo>
                <a:lnTo>
                  <a:pt x="15" y="5"/>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016" name="Freeform 229"/>
          <p:cNvSpPr>
            <a:spLocks/>
          </p:cNvSpPr>
          <p:nvPr/>
        </p:nvSpPr>
        <p:spPr bwMode="auto">
          <a:xfrm>
            <a:off x="5871368" y="2813844"/>
            <a:ext cx="19050" cy="100013"/>
          </a:xfrm>
          <a:custGeom>
            <a:avLst/>
            <a:gdLst>
              <a:gd name="T0" fmla="*/ 0 w 14"/>
              <a:gd name="T1" fmla="*/ 0 h 63"/>
              <a:gd name="T2" fmla="*/ 2147483646 w 14"/>
              <a:gd name="T3" fmla="*/ 2147483646 h 63"/>
              <a:gd name="T4" fmla="*/ 2147483646 w 14"/>
              <a:gd name="T5" fmla="*/ 2147483646 h 63"/>
              <a:gd name="T6" fmla="*/ 2147483646 w 14"/>
              <a:gd name="T7" fmla="*/ 2147483646 h 63"/>
              <a:gd name="T8" fmla="*/ 2147483646 w 14"/>
              <a:gd name="T9" fmla="*/ 2147483646 h 63"/>
              <a:gd name="T10" fmla="*/ 2147483646 w 14"/>
              <a:gd name="T11" fmla="*/ 2147483646 h 63"/>
              <a:gd name="T12" fmla="*/ 2147483646 w 14"/>
              <a:gd name="T13" fmla="*/ 2147483646 h 63"/>
              <a:gd name="T14" fmla="*/ 2147483646 w 14"/>
              <a:gd name="T15" fmla="*/ 2147483646 h 63"/>
              <a:gd name="T16" fmla="*/ 2147483646 w 14"/>
              <a:gd name="T17" fmla="*/ 2147483646 h 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63"/>
              <a:gd name="T29" fmla="*/ 14 w 14"/>
              <a:gd name="T30" fmla="*/ 63 h 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63">
                <a:moveTo>
                  <a:pt x="0" y="0"/>
                </a:moveTo>
                <a:lnTo>
                  <a:pt x="2" y="5"/>
                </a:lnTo>
                <a:lnTo>
                  <a:pt x="4" y="13"/>
                </a:lnTo>
                <a:lnTo>
                  <a:pt x="6" y="22"/>
                </a:lnTo>
                <a:lnTo>
                  <a:pt x="6" y="31"/>
                </a:lnTo>
                <a:lnTo>
                  <a:pt x="8" y="41"/>
                </a:lnTo>
                <a:lnTo>
                  <a:pt x="10" y="50"/>
                </a:lnTo>
                <a:lnTo>
                  <a:pt x="12" y="58"/>
                </a:lnTo>
                <a:lnTo>
                  <a:pt x="14" y="63"/>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017" name="Freeform 230"/>
          <p:cNvSpPr>
            <a:spLocks/>
          </p:cNvSpPr>
          <p:nvPr/>
        </p:nvSpPr>
        <p:spPr bwMode="auto">
          <a:xfrm>
            <a:off x="5890418" y="2913857"/>
            <a:ext cx="22225" cy="4762"/>
          </a:xfrm>
          <a:custGeom>
            <a:avLst/>
            <a:gdLst>
              <a:gd name="T0" fmla="*/ 0 w 15"/>
              <a:gd name="T1" fmla="*/ 0 h 3"/>
              <a:gd name="T2" fmla="*/ 2147483646 w 15"/>
              <a:gd name="T3" fmla="*/ 2147483646 h 3"/>
              <a:gd name="T4" fmla="*/ 2147483646 w 15"/>
              <a:gd name="T5" fmla="*/ 2147483646 h 3"/>
              <a:gd name="T6" fmla="*/ 2147483646 w 15"/>
              <a:gd name="T7" fmla="*/ 2147483646 h 3"/>
              <a:gd name="T8" fmla="*/ 2147483646 w 15"/>
              <a:gd name="T9" fmla="*/ 0 h 3"/>
              <a:gd name="T10" fmla="*/ 0 60000 65536"/>
              <a:gd name="T11" fmla="*/ 0 60000 65536"/>
              <a:gd name="T12" fmla="*/ 0 60000 65536"/>
              <a:gd name="T13" fmla="*/ 0 60000 65536"/>
              <a:gd name="T14" fmla="*/ 0 60000 65536"/>
              <a:gd name="T15" fmla="*/ 0 w 15"/>
              <a:gd name="T16" fmla="*/ 0 h 3"/>
              <a:gd name="T17" fmla="*/ 15 w 15"/>
              <a:gd name="T18" fmla="*/ 3 h 3"/>
            </a:gdLst>
            <a:ahLst/>
            <a:cxnLst>
              <a:cxn ang="T10">
                <a:pos x="T0" y="T1"/>
              </a:cxn>
              <a:cxn ang="T11">
                <a:pos x="T2" y="T3"/>
              </a:cxn>
              <a:cxn ang="T12">
                <a:pos x="T4" y="T5"/>
              </a:cxn>
              <a:cxn ang="T13">
                <a:pos x="T6" y="T7"/>
              </a:cxn>
              <a:cxn ang="T14">
                <a:pos x="T8" y="T9"/>
              </a:cxn>
            </a:cxnLst>
            <a:rect l="T15" t="T16" r="T17" b="T18"/>
            <a:pathLst>
              <a:path w="15" h="3">
                <a:moveTo>
                  <a:pt x="0" y="0"/>
                </a:moveTo>
                <a:lnTo>
                  <a:pt x="3" y="3"/>
                </a:lnTo>
                <a:lnTo>
                  <a:pt x="7" y="1"/>
                </a:lnTo>
                <a:lnTo>
                  <a:pt x="11" y="1"/>
                </a:lnTo>
                <a:lnTo>
                  <a:pt x="15"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018" name="Line 231"/>
          <p:cNvSpPr>
            <a:spLocks noChangeShapeType="1"/>
          </p:cNvSpPr>
          <p:nvPr/>
        </p:nvSpPr>
        <p:spPr bwMode="auto">
          <a:xfrm>
            <a:off x="5912643" y="2913857"/>
            <a:ext cx="17463" cy="1587"/>
          </a:xfrm>
          <a:prstGeom prst="line">
            <a:avLst/>
          </a:prstGeom>
          <a:noFill/>
          <a:ln w="12700">
            <a:solidFill>
              <a:srgbClr val="66F4F8"/>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019" name="Freeform 232"/>
          <p:cNvSpPr>
            <a:spLocks/>
          </p:cNvSpPr>
          <p:nvPr/>
        </p:nvSpPr>
        <p:spPr bwMode="auto">
          <a:xfrm>
            <a:off x="5930106" y="2909094"/>
            <a:ext cx="22225" cy="4763"/>
          </a:xfrm>
          <a:custGeom>
            <a:avLst/>
            <a:gdLst>
              <a:gd name="T0" fmla="*/ 0 w 16"/>
              <a:gd name="T1" fmla="*/ 2147483646 h 3"/>
              <a:gd name="T2" fmla="*/ 2147483646 w 16"/>
              <a:gd name="T3" fmla="*/ 2147483646 h 3"/>
              <a:gd name="T4" fmla="*/ 2147483646 w 16"/>
              <a:gd name="T5" fmla="*/ 2147483646 h 3"/>
              <a:gd name="T6" fmla="*/ 2147483646 w 16"/>
              <a:gd name="T7" fmla="*/ 0 h 3"/>
              <a:gd name="T8" fmla="*/ 2147483646 w 16"/>
              <a:gd name="T9" fmla="*/ 2147483646 h 3"/>
              <a:gd name="T10" fmla="*/ 0 60000 65536"/>
              <a:gd name="T11" fmla="*/ 0 60000 65536"/>
              <a:gd name="T12" fmla="*/ 0 60000 65536"/>
              <a:gd name="T13" fmla="*/ 0 60000 65536"/>
              <a:gd name="T14" fmla="*/ 0 60000 65536"/>
              <a:gd name="T15" fmla="*/ 0 w 16"/>
              <a:gd name="T16" fmla="*/ 0 h 3"/>
              <a:gd name="T17" fmla="*/ 16 w 16"/>
              <a:gd name="T18" fmla="*/ 3 h 3"/>
            </a:gdLst>
            <a:ahLst/>
            <a:cxnLst>
              <a:cxn ang="T10">
                <a:pos x="T0" y="T1"/>
              </a:cxn>
              <a:cxn ang="T11">
                <a:pos x="T2" y="T3"/>
              </a:cxn>
              <a:cxn ang="T12">
                <a:pos x="T4" y="T5"/>
              </a:cxn>
              <a:cxn ang="T13">
                <a:pos x="T6" y="T7"/>
              </a:cxn>
              <a:cxn ang="T14">
                <a:pos x="T8" y="T9"/>
              </a:cxn>
            </a:cxnLst>
            <a:rect l="T15" t="T16" r="T17" b="T18"/>
            <a:pathLst>
              <a:path w="16" h="3">
                <a:moveTo>
                  <a:pt x="0" y="3"/>
                </a:moveTo>
                <a:lnTo>
                  <a:pt x="4" y="1"/>
                </a:lnTo>
                <a:lnTo>
                  <a:pt x="8" y="1"/>
                </a:lnTo>
                <a:lnTo>
                  <a:pt x="12" y="0"/>
                </a:lnTo>
                <a:lnTo>
                  <a:pt x="16" y="3"/>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020" name="Freeform 233"/>
          <p:cNvSpPr>
            <a:spLocks/>
          </p:cNvSpPr>
          <p:nvPr/>
        </p:nvSpPr>
        <p:spPr bwMode="auto">
          <a:xfrm>
            <a:off x="5952331" y="2913857"/>
            <a:ext cx="19050" cy="100012"/>
          </a:xfrm>
          <a:custGeom>
            <a:avLst/>
            <a:gdLst>
              <a:gd name="T0" fmla="*/ 0 w 13"/>
              <a:gd name="T1" fmla="*/ 0 h 63"/>
              <a:gd name="T2" fmla="*/ 2147483646 w 13"/>
              <a:gd name="T3" fmla="*/ 2147483646 h 63"/>
              <a:gd name="T4" fmla="*/ 2147483646 w 13"/>
              <a:gd name="T5" fmla="*/ 2147483646 h 63"/>
              <a:gd name="T6" fmla="*/ 2147483646 w 13"/>
              <a:gd name="T7" fmla="*/ 2147483646 h 63"/>
              <a:gd name="T8" fmla="*/ 2147483646 w 13"/>
              <a:gd name="T9" fmla="*/ 2147483646 h 63"/>
              <a:gd name="T10" fmla="*/ 2147483646 w 13"/>
              <a:gd name="T11" fmla="*/ 2147483646 h 63"/>
              <a:gd name="T12" fmla="*/ 2147483646 w 13"/>
              <a:gd name="T13" fmla="*/ 2147483646 h 63"/>
              <a:gd name="T14" fmla="*/ 2147483646 w 13"/>
              <a:gd name="T15" fmla="*/ 2147483646 h 63"/>
              <a:gd name="T16" fmla="*/ 2147483646 w 13"/>
              <a:gd name="T17" fmla="*/ 2147483646 h 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63"/>
              <a:gd name="T29" fmla="*/ 13 w 13"/>
              <a:gd name="T30" fmla="*/ 63 h 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63">
                <a:moveTo>
                  <a:pt x="0" y="0"/>
                </a:moveTo>
                <a:lnTo>
                  <a:pt x="2" y="5"/>
                </a:lnTo>
                <a:lnTo>
                  <a:pt x="4" y="13"/>
                </a:lnTo>
                <a:lnTo>
                  <a:pt x="6" y="21"/>
                </a:lnTo>
                <a:lnTo>
                  <a:pt x="6" y="31"/>
                </a:lnTo>
                <a:lnTo>
                  <a:pt x="7" y="41"/>
                </a:lnTo>
                <a:lnTo>
                  <a:pt x="9" y="49"/>
                </a:lnTo>
                <a:lnTo>
                  <a:pt x="11" y="58"/>
                </a:lnTo>
                <a:lnTo>
                  <a:pt x="13" y="63"/>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021" name="Freeform 234"/>
          <p:cNvSpPr>
            <a:spLocks/>
          </p:cNvSpPr>
          <p:nvPr/>
        </p:nvSpPr>
        <p:spPr bwMode="auto">
          <a:xfrm>
            <a:off x="5971381" y="3013869"/>
            <a:ext cx="22225" cy="7938"/>
          </a:xfrm>
          <a:custGeom>
            <a:avLst/>
            <a:gdLst>
              <a:gd name="T0" fmla="*/ 0 w 16"/>
              <a:gd name="T1" fmla="*/ 0 h 5"/>
              <a:gd name="T2" fmla="*/ 2147483646 w 16"/>
              <a:gd name="T3" fmla="*/ 2147483646 h 5"/>
              <a:gd name="T4" fmla="*/ 2147483646 w 16"/>
              <a:gd name="T5" fmla="*/ 2147483646 h 5"/>
              <a:gd name="T6" fmla="*/ 2147483646 w 16"/>
              <a:gd name="T7" fmla="*/ 2147483646 h 5"/>
              <a:gd name="T8" fmla="*/ 2147483646 w 16"/>
              <a:gd name="T9" fmla="*/ 0 h 5"/>
              <a:gd name="T10" fmla="*/ 0 60000 65536"/>
              <a:gd name="T11" fmla="*/ 0 60000 65536"/>
              <a:gd name="T12" fmla="*/ 0 60000 65536"/>
              <a:gd name="T13" fmla="*/ 0 60000 65536"/>
              <a:gd name="T14" fmla="*/ 0 60000 65536"/>
              <a:gd name="T15" fmla="*/ 0 w 16"/>
              <a:gd name="T16" fmla="*/ 0 h 5"/>
              <a:gd name="T17" fmla="*/ 16 w 16"/>
              <a:gd name="T18" fmla="*/ 5 h 5"/>
            </a:gdLst>
            <a:ahLst/>
            <a:cxnLst>
              <a:cxn ang="T10">
                <a:pos x="T0" y="T1"/>
              </a:cxn>
              <a:cxn ang="T11">
                <a:pos x="T2" y="T3"/>
              </a:cxn>
              <a:cxn ang="T12">
                <a:pos x="T4" y="T5"/>
              </a:cxn>
              <a:cxn ang="T13">
                <a:pos x="T6" y="T7"/>
              </a:cxn>
              <a:cxn ang="T14">
                <a:pos x="T8" y="T9"/>
              </a:cxn>
            </a:cxnLst>
            <a:rect l="T15" t="T16" r="T17" b="T18"/>
            <a:pathLst>
              <a:path w="16" h="5">
                <a:moveTo>
                  <a:pt x="0" y="0"/>
                </a:moveTo>
                <a:lnTo>
                  <a:pt x="4" y="3"/>
                </a:lnTo>
                <a:lnTo>
                  <a:pt x="8" y="5"/>
                </a:lnTo>
                <a:lnTo>
                  <a:pt x="12" y="3"/>
                </a:lnTo>
                <a:lnTo>
                  <a:pt x="16"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022" name="Freeform 235"/>
          <p:cNvSpPr>
            <a:spLocks/>
          </p:cNvSpPr>
          <p:nvPr/>
        </p:nvSpPr>
        <p:spPr bwMode="auto">
          <a:xfrm>
            <a:off x="5993606" y="2913857"/>
            <a:ext cx="20637" cy="100012"/>
          </a:xfrm>
          <a:custGeom>
            <a:avLst/>
            <a:gdLst>
              <a:gd name="T0" fmla="*/ 0 w 15"/>
              <a:gd name="T1" fmla="*/ 2147483646 h 63"/>
              <a:gd name="T2" fmla="*/ 2147483646 w 15"/>
              <a:gd name="T3" fmla="*/ 2147483646 h 63"/>
              <a:gd name="T4" fmla="*/ 2147483646 w 15"/>
              <a:gd name="T5" fmla="*/ 2147483646 h 63"/>
              <a:gd name="T6" fmla="*/ 2147483646 w 15"/>
              <a:gd name="T7" fmla="*/ 2147483646 h 63"/>
              <a:gd name="T8" fmla="*/ 2147483646 w 15"/>
              <a:gd name="T9" fmla="*/ 2147483646 h 63"/>
              <a:gd name="T10" fmla="*/ 2147483646 w 15"/>
              <a:gd name="T11" fmla="*/ 2147483646 h 63"/>
              <a:gd name="T12" fmla="*/ 2147483646 w 15"/>
              <a:gd name="T13" fmla="*/ 2147483646 h 63"/>
              <a:gd name="T14" fmla="*/ 2147483646 w 15"/>
              <a:gd name="T15" fmla="*/ 2147483646 h 63"/>
              <a:gd name="T16" fmla="*/ 2147483646 w 15"/>
              <a:gd name="T17" fmla="*/ 0 h 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
              <a:gd name="T28" fmla="*/ 0 h 63"/>
              <a:gd name="T29" fmla="*/ 15 w 15"/>
              <a:gd name="T30" fmla="*/ 63 h 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 h="63">
                <a:moveTo>
                  <a:pt x="0" y="63"/>
                </a:moveTo>
                <a:lnTo>
                  <a:pt x="1" y="58"/>
                </a:lnTo>
                <a:lnTo>
                  <a:pt x="3" y="49"/>
                </a:lnTo>
                <a:lnTo>
                  <a:pt x="5" y="41"/>
                </a:lnTo>
                <a:lnTo>
                  <a:pt x="7" y="31"/>
                </a:lnTo>
                <a:lnTo>
                  <a:pt x="9" y="21"/>
                </a:lnTo>
                <a:lnTo>
                  <a:pt x="11" y="13"/>
                </a:lnTo>
                <a:lnTo>
                  <a:pt x="13" y="5"/>
                </a:lnTo>
                <a:lnTo>
                  <a:pt x="15"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023" name="Freeform 236"/>
          <p:cNvSpPr>
            <a:spLocks/>
          </p:cNvSpPr>
          <p:nvPr/>
        </p:nvSpPr>
        <p:spPr bwMode="auto">
          <a:xfrm>
            <a:off x="6014243" y="2909094"/>
            <a:ext cx="19050" cy="4763"/>
          </a:xfrm>
          <a:custGeom>
            <a:avLst/>
            <a:gdLst>
              <a:gd name="T0" fmla="*/ 0 w 13"/>
              <a:gd name="T1" fmla="*/ 2147483646 h 3"/>
              <a:gd name="T2" fmla="*/ 2147483646 w 13"/>
              <a:gd name="T3" fmla="*/ 0 h 3"/>
              <a:gd name="T4" fmla="*/ 2147483646 w 13"/>
              <a:gd name="T5" fmla="*/ 0 h 3"/>
              <a:gd name="T6" fmla="*/ 2147483646 w 13"/>
              <a:gd name="T7" fmla="*/ 0 h 3"/>
              <a:gd name="T8" fmla="*/ 2147483646 w 13"/>
              <a:gd name="T9" fmla="*/ 2147483646 h 3"/>
              <a:gd name="T10" fmla="*/ 0 60000 65536"/>
              <a:gd name="T11" fmla="*/ 0 60000 65536"/>
              <a:gd name="T12" fmla="*/ 0 60000 65536"/>
              <a:gd name="T13" fmla="*/ 0 60000 65536"/>
              <a:gd name="T14" fmla="*/ 0 60000 65536"/>
              <a:gd name="T15" fmla="*/ 0 w 13"/>
              <a:gd name="T16" fmla="*/ 0 h 3"/>
              <a:gd name="T17" fmla="*/ 13 w 13"/>
              <a:gd name="T18" fmla="*/ 3 h 3"/>
            </a:gdLst>
            <a:ahLst/>
            <a:cxnLst>
              <a:cxn ang="T10">
                <a:pos x="T0" y="T1"/>
              </a:cxn>
              <a:cxn ang="T11">
                <a:pos x="T2" y="T3"/>
              </a:cxn>
              <a:cxn ang="T12">
                <a:pos x="T4" y="T5"/>
              </a:cxn>
              <a:cxn ang="T13">
                <a:pos x="T6" y="T7"/>
              </a:cxn>
              <a:cxn ang="T14">
                <a:pos x="T8" y="T9"/>
              </a:cxn>
            </a:cxnLst>
            <a:rect l="T15" t="T16" r="T17" b="T18"/>
            <a:pathLst>
              <a:path w="13" h="3">
                <a:moveTo>
                  <a:pt x="0" y="3"/>
                </a:moveTo>
                <a:lnTo>
                  <a:pt x="2" y="0"/>
                </a:lnTo>
                <a:lnTo>
                  <a:pt x="6" y="0"/>
                </a:lnTo>
                <a:lnTo>
                  <a:pt x="11" y="0"/>
                </a:lnTo>
                <a:lnTo>
                  <a:pt x="13" y="3"/>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024" name="Freeform 237"/>
          <p:cNvSpPr>
            <a:spLocks/>
          </p:cNvSpPr>
          <p:nvPr/>
        </p:nvSpPr>
        <p:spPr bwMode="auto">
          <a:xfrm>
            <a:off x="6033293" y="2913857"/>
            <a:ext cx="22225" cy="100012"/>
          </a:xfrm>
          <a:custGeom>
            <a:avLst/>
            <a:gdLst>
              <a:gd name="T0" fmla="*/ 0 w 16"/>
              <a:gd name="T1" fmla="*/ 0 h 63"/>
              <a:gd name="T2" fmla="*/ 2147483646 w 16"/>
              <a:gd name="T3" fmla="*/ 2147483646 h 63"/>
              <a:gd name="T4" fmla="*/ 2147483646 w 16"/>
              <a:gd name="T5" fmla="*/ 2147483646 h 63"/>
              <a:gd name="T6" fmla="*/ 2147483646 w 16"/>
              <a:gd name="T7" fmla="*/ 2147483646 h 63"/>
              <a:gd name="T8" fmla="*/ 2147483646 w 16"/>
              <a:gd name="T9" fmla="*/ 2147483646 h 63"/>
              <a:gd name="T10" fmla="*/ 2147483646 w 16"/>
              <a:gd name="T11" fmla="*/ 2147483646 h 63"/>
              <a:gd name="T12" fmla="*/ 0 60000 65536"/>
              <a:gd name="T13" fmla="*/ 0 60000 65536"/>
              <a:gd name="T14" fmla="*/ 0 60000 65536"/>
              <a:gd name="T15" fmla="*/ 0 60000 65536"/>
              <a:gd name="T16" fmla="*/ 0 60000 65536"/>
              <a:gd name="T17" fmla="*/ 0 60000 65536"/>
              <a:gd name="T18" fmla="*/ 0 w 16"/>
              <a:gd name="T19" fmla="*/ 0 h 63"/>
              <a:gd name="T20" fmla="*/ 16 w 16"/>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16" h="63">
                <a:moveTo>
                  <a:pt x="0" y="0"/>
                </a:moveTo>
                <a:lnTo>
                  <a:pt x="2" y="5"/>
                </a:lnTo>
                <a:lnTo>
                  <a:pt x="4" y="11"/>
                </a:lnTo>
                <a:lnTo>
                  <a:pt x="8" y="28"/>
                </a:lnTo>
                <a:lnTo>
                  <a:pt x="12" y="46"/>
                </a:lnTo>
                <a:lnTo>
                  <a:pt x="16" y="63"/>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025" name="Freeform 238"/>
          <p:cNvSpPr>
            <a:spLocks/>
          </p:cNvSpPr>
          <p:nvPr/>
        </p:nvSpPr>
        <p:spPr bwMode="auto">
          <a:xfrm>
            <a:off x="6055518" y="3013869"/>
            <a:ext cx="19050" cy="98425"/>
          </a:xfrm>
          <a:custGeom>
            <a:avLst/>
            <a:gdLst>
              <a:gd name="T0" fmla="*/ 0 w 13"/>
              <a:gd name="T1" fmla="*/ 0 h 62"/>
              <a:gd name="T2" fmla="*/ 2147483646 w 13"/>
              <a:gd name="T3" fmla="*/ 2147483646 h 62"/>
              <a:gd name="T4" fmla="*/ 2147483646 w 13"/>
              <a:gd name="T5" fmla="*/ 2147483646 h 62"/>
              <a:gd name="T6" fmla="*/ 2147483646 w 13"/>
              <a:gd name="T7" fmla="*/ 2147483646 h 62"/>
              <a:gd name="T8" fmla="*/ 2147483646 w 13"/>
              <a:gd name="T9" fmla="*/ 2147483646 h 62"/>
              <a:gd name="T10" fmla="*/ 2147483646 w 13"/>
              <a:gd name="T11" fmla="*/ 2147483646 h 62"/>
              <a:gd name="T12" fmla="*/ 0 60000 65536"/>
              <a:gd name="T13" fmla="*/ 0 60000 65536"/>
              <a:gd name="T14" fmla="*/ 0 60000 65536"/>
              <a:gd name="T15" fmla="*/ 0 60000 65536"/>
              <a:gd name="T16" fmla="*/ 0 60000 65536"/>
              <a:gd name="T17" fmla="*/ 0 60000 65536"/>
              <a:gd name="T18" fmla="*/ 0 w 13"/>
              <a:gd name="T19" fmla="*/ 0 h 62"/>
              <a:gd name="T20" fmla="*/ 13 w 13"/>
              <a:gd name="T21" fmla="*/ 62 h 62"/>
            </a:gdLst>
            <a:ahLst/>
            <a:cxnLst>
              <a:cxn ang="T12">
                <a:pos x="T0" y="T1"/>
              </a:cxn>
              <a:cxn ang="T13">
                <a:pos x="T2" y="T3"/>
              </a:cxn>
              <a:cxn ang="T14">
                <a:pos x="T4" y="T5"/>
              </a:cxn>
              <a:cxn ang="T15">
                <a:pos x="T6" y="T7"/>
              </a:cxn>
              <a:cxn ang="T16">
                <a:pos x="T8" y="T9"/>
              </a:cxn>
              <a:cxn ang="T17">
                <a:pos x="T10" y="T11"/>
              </a:cxn>
            </a:cxnLst>
            <a:rect l="T18" t="T19" r="T20" b="T21"/>
            <a:pathLst>
              <a:path w="13" h="62">
                <a:moveTo>
                  <a:pt x="0" y="0"/>
                </a:moveTo>
                <a:lnTo>
                  <a:pt x="4" y="16"/>
                </a:lnTo>
                <a:lnTo>
                  <a:pt x="5" y="34"/>
                </a:lnTo>
                <a:lnTo>
                  <a:pt x="9" y="51"/>
                </a:lnTo>
                <a:lnTo>
                  <a:pt x="11" y="57"/>
                </a:lnTo>
                <a:lnTo>
                  <a:pt x="13" y="62"/>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026" name="Freeform 239"/>
          <p:cNvSpPr>
            <a:spLocks/>
          </p:cNvSpPr>
          <p:nvPr/>
        </p:nvSpPr>
        <p:spPr bwMode="auto">
          <a:xfrm>
            <a:off x="6074568" y="3112294"/>
            <a:ext cx="22225" cy="6350"/>
          </a:xfrm>
          <a:custGeom>
            <a:avLst/>
            <a:gdLst>
              <a:gd name="T0" fmla="*/ 0 w 16"/>
              <a:gd name="T1" fmla="*/ 0 h 4"/>
              <a:gd name="T2" fmla="*/ 2147483646 w 16"/>
              <a:gd name="T3" fmla="*/ 2147483646 h 4"/>
              <a:gd name="T4" fmla="*/ 2147483646 w 16"/>
              <a:gd name="T5" fmla="*/ 2147483646 h 4"/>
              <a:gd name="T6" fmla="*/ 2147483646 w 16"/>
              <a:gd name="T7" fmla="*/ 2147483646 h 4"/>
              <a:gd name="T8" fmla="*/ 2147483646 w 16"/>
              <a:gd name="T9" fmla="*/ 0 h 4"/>
              <a:gd name="T10" fmla="*/ 0 60000 65536"/>
              <a:gd name="T11" fmla="*/ 0 60000 65536"/>
              <a:gd name="T12" fmla="*/ 0 60000 65536"/>
              <a:gd name="T13" fmla="*/ 0 60000 65536"/>
              <a:gd name="T14" fmla="*/ 0 60000 65536"/>
              <a:gd name="T15" fmla="*/ 0 w 16"/>
              <a:gd name="T16" fmla="*/ 0 h 4"/>
              <a:gd name="T17" fmla="*/ 16 w 16"/>
              <a:gd name="T18" fmla="*/ 4 h 4"/>
            </a:gdLst>
            <a:ahLst/>
            <a:cxnLst>
              <a:cxn ang="T10">
                <a:pos x="T0" y="T1"/>
              </a:cxn>
              <a:cxn ang="T11">
                <a:pos x="T2" y="T3"/>
              </a:cxn>
              <a:cxn ang="T12">
                <a:pos x="T4" y="T5"/>
              </a:cxn>
              <a:cxn ang="T13">
                <a:pos x="T6" y="T7"/>
              </a:cxn>
              <a:cxn ang="T14">
                <a:pos x="T8" y="T9"/>
              </a:cxn>
            </a:cxnLst>
            <a:rect l="T15" t="T16" r="T17" b="T18"/>
            <a:pathLst>
              <a:path w="16" h="4">
                <a:moveTo>
                  <a:pt x="0" y="0"/>
                </a:moveTo>
                <a:lnTo>
                  <a:pt x="4" y="4"/>
                </a:lnTo>
                <a:lnTo>
                  <a:pt x="8" y="2"/>
                </a:lnTo>
                <a:lnTo>
                  <a:pt x="12" y="2"/>
                </a:lnTo>
                <a:lnTo>
                  <a:pt x="16"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027" name="Freeform 240"/>
          <p:cNvSpPr>
            <a:spLocks/>
          </p:cNvSpPr>
          <p:nvPr/>
        </p:nvSpPr>
        <p:spPr bwMode="auto">
          <a:xfrm>
            <a:off x="6096793" y="3112294"/>
            <a:ext cx="19050" cy="3175"/>
          </a:xfrm>
          <a:custGeom>
            <a:avLst/>
            <a:gdLst>
              <a:gd name="T0" fmla="*/ 0 w 13"/>
              <a:gd name="T1" fmla="*/ 0 h 2"/>
              <a:gd name="T2" fmla="*/ 2147483646 w 13"/>
              <a:gd name="T3" fmla="*/ 0 h 2"/>
              <a:gd name="T4" fmla="*/ 2147483646 w 13"/>
              <a:gd name="T5" fmla="*/ 2147483646 h 2"/>
              <a:gd name="T6" fmla="*/ 2147483646 w 13"/>
              <a:gd name="T7" fmla="*/ 2147483646 h 2"/>
              <a:gd name="T8" fmla="*/ 2147483646 w 13"/>
              <a:gd name="T9" fmla="*/ 0 h 2"/>
              <a:gd name="T10" fmla="*/ 0 60000 65536"/>
              <a:gd name="T11" fmla="*/ 0 60000 65536"/>
              <a:gd name="T12" fmla="*/ 0 60000 65536"/>
              <a:gd name="T13" fmla="*/ 0 60000 65536"/>
              <a:gd name="T14" fmla="*/ 0 60000 65536"/>
              <a:gd name="T15" fmla="*/ 0 w 13"/>
              <a:gd name="T16" fmla="*/ 0 h 2"/>
              <a:gd name="T17" fmla="*/ 13 w 13"/>
              <a:gd name="T18" fmla="*/ 2 h 2"/>
            </a:gdLst>
            <a:ahLst/>
            <a:cxnLst>
              <a:cxn ang="T10">
                <a:pos x="T0" y="T1"/>
              </a:cxn>
              <a:cxn ang="T11">
                <a:pos x="T2" y="T3"/>
              </a:cxn>
              <a:cxn ang="T12">
                <a:pos x="T4" y="T5"/>
              </a:cxn>
              <a:cxn ang="T13">
                <a:pos x="T6" y="T7"/>
              </a:cxn>
              <a:cxn ang="T14">
                <a:pos x="T8" y="T9"/>
              </a:cxn>
            </a:cxnLst>
            <a:rect l="T15" t="T16" r="T17" b="T18"/>
            <a:pathLst>
              <a:path w="13" h="2">
                <a:moveTo>
                  <a:pt x="0" y="0"/>
                </a:moveTo>
                <a:lnTo>
                  <a:pt x="1" y="0"/>
                </a:lnTo>
                <a:lnTo>
                  <a:pt x="5" y="2"/>
                </a:lnTo>
                <a:lnTo>
                  <a:pt x="11" y="2"/>
                </a:lnTo>
                <a:lnTo>
                  <a:pt x="13"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028" name="Freeform 241"/>
          <p:cNvSpPr>
            <a:spLocks/>
          </p:cNvSpPr>
          <p:nvPr/>
        </p:nvSpPr>
        <p:spPr bwMode="auto">
          <a:xfrm>
            <a:off x="6115843" y="3013869"/>
            <a:ext cx="20638" cy="98425"/>
          </a:xfrm>
          <a:custGeom>
            <a:avLst/>
            <a:gdLst>
              <a:gd name="T0" fmla="*/ 0 w 15"/>
              <a:gd name="T1" fmla="*/ 2147483646 h 62"/>
              <a:gd name="T2" fmla="*/ 2147483646 w 15"/>
              <a:gd name="T3" fmla="*/ 2147483646 h 62"/>
              <a:gd name="T4" fmla="*/ 2147483646 w 15"/>
              <a:gd name="T5" fmla="*/ 2147483646 h 62"/>
              <a:gd name="T6" fmla="*/ 2147483646 w 15"/>
              <a:gd name="T7" fmla="*/ 2147483646 h 62"/>
              <a:gd name="T8" fmla="*/ 2147483646 w 15"/>
              <a:gd name="T9" fmla="*/ 2147483646 h 62"/>
              <a:gd name="T10" fmla="*/ 2147483646 w 15"/>
              <a:gd name="T11" fmla="*/ 0 h 62"/>
              <a:gd name="T12" fmla="*/ 0 60000 65536"/>
              <a:gd name="T13" fmla="*/ 0 60000 65536"/>
              <a:gd name="T14" fmla="*/ 0 60000 65536"/>
              <a:gd name="T15" fmla="*/ 0 60000 65536"/>
              <a:gd name="T16" fmla="*/ 0 60000 65536"/>
              <a:gd name="T17" fmla="*/ 0 60000 65536"/>
              <a:gd name="T18" fmla="*/ 0 w 15"/>
              <a:gd name="T19" fmla="*/ 0 h 62"/>
              <a:gd name="T20" fmla="*/ 15 w 15"/>
              <a:gd name="T21" fmla="*/ 62 h 62"/>
            </a:gdLst>
            <a:ahLst/>
            <a:cxnLst>
              <a:cxn ang="T12">
                <a:pos x="T0" y="T1"/>
              </a:cxn>
              <a:cxn ang="T13">
                <a:pos x="T2" y="T3"/>
              </a:cxn>
              <a:cxn ang="T14">
                <a:pos x="T4" y="T5"/>
              </a:cxn>
              <a:cxn ang="T15">
                <a:pos x="T6" y="T7"/>
              </a:cxn>
              <a:cxn ang="T16">
                <a:pos x="T8" y="T9"/>
              </a:cxn>
              <a:cxn ang="T17">
                <a:pos x="T10" y="T11"/>
              </a:cxn>
            </a:cxnLst>
            <a:rect l="T18" t="T19" r="T20" b="T21"/>
            <a:pathLst>
              <a:path w="15" h="62">
                <a:moveTo>
                  <a:pt x="0" y="62"/>
                </a:moveTo>
                <a:lnTo>
                  <a:pt x="2" y="57"/>
                </a:lnTo>
                <a:lnTo>
                  <a:pt x="4" y="51"/>
                </a:lnTo>
                <a:lnTo>
                  <a:pt x="8" y="34"/>
                </a:lnTo>
                <a:lnTo>
                  <a:pt x="11" y="16"/>
                </a:lnTo>
                <a:lnTo>
                  <a:pt x="15"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029" name="Freeform 242"/>
          <p:cNvSpPr>
            <a:spLocks/>
          </p:cNvSpPr>
          <p:nvPr/>
        </p:nvSpPr>
        <p:spPr bwMode="auto">
          <a:xfrm>
            <a:off x="6136481" y="2913857"/>
            <a:ext cx="19050" cy="100012"/>
          </a:xfrm>
          <a:custGeom>
            <a:avLst/>
            <a:gdLst>
              <a:gd name="T0" fmla="*/ 0 w 14"/>
              <a:gd name="T1" fmla="*/ 2147483646 h 63"/>
              <a:gd name="T2" fmla="*/ 2147483646 w 14"/>
              <a:gd name="T3" fmla="*/ 2147483646 h 63"/>
              <a:gd name="T4" fmla="*/ 2147483646 w 14"/>
              <a:gd name="T5" fmla="*/ 2147483646 h 63"/>
              <a:gd name="T6" fmla="*/ 2147483646 w 14"/>
              <a:gd name="T7" fmla="*/ 2147483646 h 63"/>
              <a:gd name="T8" fmla="*/ 2147483646 w 14"/>
              <a:gd name="T9" fmla="*/ 2147483646 h 63"/>
              <a:gd name="T10" fmla="*/ 2147483646 w 14"/>
              <a:gd name="T11" fmla="*/ 0 h 63"/>
              <a:gd name="T12" fmla="*/ 0 60000 65536"/>
              <a:gd name="T13" fmla="*/ 0 60000 65536"/>
              <a:gd name="T14" fmla="*/ 0 60000 65536"/>
              <a:gd name="T15" fmla="*/ 0 60000 65536"/>
              <a:gd name="T16" fmla="*/ 0 60000 65536"/>
              <a:gd name="T17" fmla="*/ 0 60000 65536"/>
              <a:gd name="T18" fmla="*/ 0 w 14"/>
              <a:gd name="T19" fmla="*/ 0 h 63"/>
              <a:gd name="T20" fmla="*/ 14 w 14"/>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14" h="63">
                <a:moveTo>
                  <a:pt x="0" y="63"/>
                </a:moveTo>
                <a:lnTo>
                  <a:pt x="4" y="48"/>
                </a:lnTo>
                <a:lnTo>
                  <a:pt x="6" y="35"/>
                </a:lnTo>
                <a:lnTo>
                  <a:pt x="10" y="20"/>
                </a:lnTo>
                <a:lnTo>
                  <a:pt x="12" y="11"/>
                </a:lnTo>
                <a:lnTo>
                  <a:pt x="14"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030" name="Freeform 243"/>
          <p:cNvSpPr>
            <a:spLocks/>
          </p:cNvSpPr>
          <p:nvPr/>
        </p:nvSpPr>
        <p:spPr bwMode="auto">
          <a:xfrm>
            <a:off x="6155531" y="2713832"/>
            <a:ext cx="22225" cy="200025"/>
          </a:xfrm>
          <a:custGeom>
            <a:avLst/>
            <a:gdLst>
              <a:gd name="T0" fmla="*/ 0 w 15"/>
              <a:gd name="T1" fmla="*/ 2147483646 h 126"/>
              <a:gd name="T2" fmla="*/ 2147483646 w 15"/>
              <a:gd name="T3" fmla="*/ 2147483646 h 126"/>
              <a:gd name="T4" fmla="*/ 2147483646 w 15"/>
              <a:gd name="T5" fmla="*/ 2147483646 h 126"/>
              <a:gd name="T6" fmla="*/ 2147483646 w 15"/>
              <a:gd name="T7" fmla="*/ 2147483646 h 126"/>
              <a:gd name="T8" fmla="*/ 2147483646 w 15"/>
              <a:gd name="T9" fmla="*/ 2147483646 h 126"/>
              <a:gd name="T10" fmla="*/ 2147483646 w 15"/>
              <a:gd name="T11" fmla="*/ 2147483646 h 126"/>
              <a:gd name="T12" fmla="*/ 2147483646 w 15"/>
              <a:gd name="T13" fmla="*/ 2147483646 h 126"/>
              <a:gd name="T14" fmla="*/ 2147483646 w 15"/>
              <a:gd name="T15" fmla="*/ 2147483646 h 126"/>
              <a:gd name="T16" fmla="*/ 2147483646 w 15"/>
              <a:gd name="T17" fmla="*/ 0 h 1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
              <a:gd name="T28" fmla="*/ 0 h 126"/>
              <a:gd name="T29" fmla="*/ 15 w 15"/>
              <a:gd name="T30" fmla="*/ 126 h 12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 h="126">
                <a:moveTo>
                  <a:pt x="0" y="126"/>
                </a:moveTo>
                <a:lnTo>
                  <a:pt x="2" y="113"/>
                </a:lnTo>
                <a:lnTo>
                  <a:pt x="4" y="98"/>
                </a:lnTo>
                <a:lnTo>
                  <a:pt x="6" y="81"/>
                </a:lnTo>
                <a:lnTo>
                  <a:pt x="7" y="63"/>
                </a:lnTo>
                <a:lnTo>
                  <a:pt x="9" y="45"/>
                </a:lnTo>
                <a:lnTo>
                  <a:pt x="11" y="28"/>
                </a:lnTo>
                <a:lnTo>
                  <a:pt x="13" y="14"/>
                </a:lnTo>
                <a:lnTo>
                  <a:pt x="15"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031" name="Freeform 244"/>
          <p:cNvSpPr>
            <a:spLocks/>
          </p:cNvSpPr>
          <p:nvPr/>
        </p:nvSpPr>
        <p:spPr bwMode="auto">
          <a:xfrm>
            <a:off x="6177756" y="2615407"/>
            <a:ext cx="20637" cy="98425"/>
          </a:xfrm>
          <a:custGeom>
            <a:avLst/>
            <a:gdLst>
              <a:gd name="T0" fmla="*/ 0 w 15"/>
              <a:gd name="T1" fmla="*/ 2147483646 h 62"/>
              <a:gd name="T2" fmla="*/ 2147483646 w 15"/>
              <a:gd name="T3" fmla="*/ 2147483646 h 62"/>
              <a:gd name="T4" fmla="*/ 2147483646 w 15"/>
              <a:gd name="T5" fmla="*/ 2147483646 h 62"/>
              <a:gd name="T6" fmla="*/ 2147483646 w 15"/>
              <a:gd name="T7" fmla="*/ 2147483646 h 62"/>
              <a:gd name="T8" fmla="*/ 2147483646 w 15"/>
              <a:gd name="T9" fmla="*/ 2147483646 h 62"/>
              <a:gd name="T10" fmla="*/ 2147483646 w 15"/>
              <a:gd name="T11" fmla="*/ 0 h 62"/>
              <a:gd name="T12" fmla="*/ 0 60000 65536"/>
              <a:gd name="T13" fmla="*/ 0 60000 65536"/>
              <a:gd name="T14" fmla="*/ 0 60000 65536"/>
              <a:gd name="T15" fmla="*/ 0 60000 65536"/>
              <a:gd name="T16" fmla="*/ 0 60000 65536"/>
              <a:gd name="T17" fmla="*/ 0 60000 65536"/>
              <a:gd name="T18" fmla="*/ 0 w 15"/>
              <a:gd name="T19" fmla="*/ 0 h 62"/>
              <a:gd name="T20" fmla="*/ 15 w 15"/>
              <a:gd name="T21" fmla="*/ 62 h 62"/>
            </a:gdLst>
            <a:ahLst/>
            <a:cxnLst>
              <a:cxn ang="T12">
                <a:pos x="T0" y="T1"/>
              </a:cxn>
              <a:cxn ang="T13">
                <a:pos x="T2" y="T3"/>
              </a:cxn>
              <a:cxn ang="T14">
                <a:pos x="T4" y="T5"/>
              </a:cxn>
              <a:cxn ang="T15">
                <a:pos x="T6" y="T7"/>
              </a:cxn>
              <a:cxn ang="T16">
                <a:pos x="T8" y="T9"/>
              </a:cxn>
              <a:cxn ang="T17">
                <a:pos x="T10" y="T11"/>
              </a:cxn>
            </a:cxnLst>
            <a:rect l="T18" t="T19" r="T20" b="T21"/>
            <a:pathLst>
              <a:path w="15" h="62">
                <a:moveTo>
                  <a:pt x="0" y="62"/>
                </a:moveTo>
                <a:lnTo>
                  <a:pt x="2" y="51"/>
                </a:lnTo>
                <a:lnTo>
                  <a:pt x="4" y="43"/>
                </a:lnTo>
                <a:lnTo>
                  <a:pt x="8" y="28"/>
                </a:lnTo>
                <a:lnTo>
                  <a:pt x="12" y="14"/>
                </a:lnTo>
                <a:lnTo>
                  <a:pt x="15"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032" name="Freeform 245"/>
          <p:cNvSpPr>
            <a:spLocks/>
          </p:cNvSpPr>
          <p:nvPr/>
        </p:nvSpPr>
        <p:spPr bwMode="auto">
          <a:xfrm>
            <a:off x="6198393" y="2515394"/>
            <a:ext cx="19050" cy="100013"/>
          </a:xfrm>
          <a:custGeom>
            <a:avLst/>
            <a:gdLst>
              <a:gd name="T0" fmla="*/ 0 w 14"/>
              <a:gd name="T1" fmla="*/ 2147483646 h 63"/>
              <a:gd name="T2" fmla="*/ 2147483646 w 14"/>
              <a:gd name="T3" fmla="*/ 2147483646 h 63"/>
              <a:gd name="T4" fmla="*/ 2147483646 w 14"/>
              <a:gd name="T5" fmla="*/ 2147483646 h 63"/>
              <a:gd name="T6" fmla="*/ 2147483646 w 14"/>
              <a:gd name="T7" fmla="*/ 2147483646 h 63"/>
              <a:gd name="T8" fmla="*/ 2147483646 w 14"/>
              <a:gd name="T9" fmla="*/ 2147483646 h 63"/>
              <a:gd name="T10" fmla="*/ 2147483646 w 14"/>
              <a:gd name="T11" fmla="*/ 0 h 63"/>
              <a:gd name="T12" fmla="*/ 0 60000 65536"/>
              <a:gd name="T13" fmla="*/ 0 60000 65536"/>
              <a:gd name="T14" fmla="*/ 0 60000 65536"/>
              <a:gd name="T15" fmla="*/ 0 60000 65536"/>
              <a:gd name="T16" fmla="*/ 0 60000 65536"/>
              <a:gd name="T17" fmla="*/ 0 60000 65536"/>
              <a:gd name="T18" fmla="*/ 0 w 14"/>
              <a:gd name="T19" fmla="*/ 0 h 63"/>
              <a:gd name="T20" fmla="*/ 14 w 14"/>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14" h="63">
                <a:moveTo>
                  <a:pt x="0" y="63"/>
                </a:moveTo>
                <a:lnTo>
                  <a:pt x="4" y="46"/>
                </a:lnTo>
                <a:lnTo>
                  <a:pt x="6" y="28"/>
                </a:lnTo>
                <a:lnTo>
                  <a:pt x="10" y="11"/>
                </a:lnTo>
                <a:lnTo>
                  <a:pt x="12" y="5"/>
                </a:lnTo>
                <a:lnTo>
                  <a:pt x="14"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033" name="Freeform 246"/>
          <p:cNvSpPr>
            <a:spLocks/>
          </p:cNvSpPr>
          <p:nvPr/>
        </p:nvSpPr>
        <p:spPr bwMode="auto">
          <a:xfrm>
            <a:off x="6217443" y="2510632"/>
            <a:ext cx="22225" cy="4762"/>
          </a:xfrm>
          <a:custGeom>
            <a:avLst/>
            <a:gdLst>
              <a:gd name="T0" fmla="*/ 0 w 15"/>
              <a:gd name="T1" fmla="*/ 2147483646 h 3"/>
              <a:gd name="T2" fmla="*/ 2147483646 w 15"/>
              <a:gd name="T3" fmla="*/ 0 h 3"/>
              <a:gd name="T4" fmla="*/ 2147483646 w 15"/>
              <a:gd name="T5" fmla="*/ 2147483646 h 3"/>
              <a:gd name="T6" fmla="*/ 2147483646 w 15"/>
              <a:gd name="T7" fmla="*/ 2147483646 h 3"/>
              <a:gd name="T8" fmla="*/ 2147483646 w 15"/>
              <a:gd name="T9" fmla="*/ 2147483646 h 3"/>
              <a:gd name="T10" fmla="*/ 0 60000 65536"/>
              <a:gd name="T11" fmla="*/ 0 60000 65536"/>
              <a:gd name="T12" fmla="*/ 0 60000 65536"/>
              <a:gd name="T13" fmla="*/ 0 60000 65536"/>
              <a:gd name="T14" fmla="*/ 0 60000 65536"/>
              <a:gd name="T15" fmla="*/ 0 w 15"/>
              <a:gd name="T16" fmla="*/ 0 h 3"/>
              <a:gd name="T17" fmla="*/ 15 w 15"/>
              <a:gd name="T18" fmla="*/ 3 h 3"/>
            </a:gdLst>
            <a:ahLst/>
            <a:cxnLst>
              <a:cxn ang="T10">
                <a:pos x="T0" y="T1"/>
              </a:cxn>
              <a:cxn ang="T11">
                <a:pos x="T2" y="T3"/>
              </a:cxn>
              <a:cxn ang="T12">
                <a:pos x="T4" y="T5"/>
              </a:cxn>
              <a:cxn ang="T13">
                <a:pos x="T6" y="T7"/>
              </a:cxn>
              <a:cxn ang="T14">
                <a:pos x="T8" y="T9"/>
              </a:cxn>
            </a:cxnLst>
            <a:rect l="T15" t="T16" r="T17" b="T18"/>
            <a:pathLst>
              <a:path w="15" h="3">
                <a:moveTo>
                  <a:pt x="0" y="3"/>
                </a:moveTo>
                <a:lnTo>
                  <a:pt x="4" y="0"/>
                </a:lnTo>
                <a:lnTo>
                  <a:pt x="8" y="1"/>
                </a:lnTo>
                <a:lnTo>
                  <a:pt x="11" y="1"/>
                </a:lnTo>
                <a:lnTo>
                  <a:pt x="15" y="3"/>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034" name="Freeform 247"/>
          <p:cNvSpPr>
            <a:spLocks/>
          </p:cNvSpPr>
          <p:nvPr/>
        </p:nvSpPr>
        <p:spPr bwMode="auto">
          <a:xfrm>
            <a:off x="6239668" y="2512219"/>
            <a:ext cx="19050" cy="3175"/>
          </a:xfrm>
          <a:custGeom>
            <a:avLst/>
            <a:gdLst>
              <a:gd name="T0" fmla="*/ 0 w 14"/>
              <a:gd name="T1" fmla="*/ 2147483646 h 2"/>
              <a:gd name="T2" fmla="*/ 2147483646 w 14"/>
              <a:gd name="T3" fmla="*/ 2147483646 h 2"/>
              <a:gd name="T4" fmla="*/ 2147483646 w 14"/>
              <a:gd name="T5" fmla="*/ 0 h 2"/>
              <a:gd name="T6" fmla="*/ 2147483646 w 14"/>
              <a:gd name="T7" fmla="*/ 0 h 2"/>
              <a:gd name="T8" fmla="*/ 2147483646 w 14"/>
              <a:gd name="T9" fmla="*/ 2147483646 h 2"/>
              <a:gd name="T10" fmla="*/ 0 60000 65536"/>
              <a:gd name="T11" fmla="*/ 0 60000 65536"/>
              <a:gd name="T12" fmla="*/ 0 60000 65536"/>
              <a:gd name="T13" fmla="*/ 0 60000 65536"/>
              <a:gd name="T14" fmla="*/ 0 60000 65536"/>
              <a:gd name="T15" fmla="*/ 0 w 14"/>
              <a:gd name="T16" fmla="*/ 0 h 2"/>
              <a:gd name="T17" fmla="*/ 14 w 14"/>
              <a:gd name="T18" fmla="*/ 2 h 2"/>
            </a:gdLst>
            <a:ahLst/>
            <a:cxnLst>
              <a:cxn ang="T10">
                <a:pos x="T0" y="T1"/>
              </a:cxn>
              <a:cxn ang="T11">
                <a:pos x="T2" y="T3"/>
              </a:cxn>
              <a:cxn ang="T12">
                <a:pos x="T4" y="T5"/>
              </a:cxn>
              <a:cxn ang="T13">
                <a:pos x="T6" y="T7"/>
              </a:cxn>
              <a:cxn ang="T14">
                <a:pos x="T8" y="T9"/>
              </a:cxn>
            </a:cxnLst>
            <a:rect l="T15" t="T16" r="T17" b="T18"/>
            <a:pathLst>
              <a:path w="14" h="2">
                <a:moveTo>
                  <a:pt x="0" y="2"/>
                </a:moveTo>
                <a:lnTo>
                  <a:pt x="2" y="2"/>
                </a:lnTo>
                <a:lnTo>
                  <a:pt x="6" y="0"/>
                </a:lnTo>
                <a:lnTo>
                  <a:pt x="12" y="0"/>
                </a:lnTo>
                <a:lnTo>
                  <a:pt x="14" y="2"/>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035" name="Freeform 248"/>
          <p:cNvSpPr>
            <a:spLocks/>
          </p:cNvSpPr>
          <p:nvPr/>
        </p:nvSpPr>
        <p:spPr bwMode="auto">
          <a:xfrm>
            <a:off x="6258718" y="2515394"/>
            <a:ext cx="22225" cy="100013"/>
          </a:xfrm>
          <a:custGeom>
            <a:avLst/>
            <a:gdLst>
              <a:gd name="T0" fmla="*/ 0 w 15"/>
              <a:gd name="T1" fmla="*/ 0 h 63"/>
              <a:gd name="T2" fmla="*/ 2147483646 w 15"/>
              <a:gd name="T3" fmla="*/ 2147483646 h 63"/>
              <a:gd name="T4" fmla="*/ 2147483646 w 15"/>
              <a:gd name="T5" fmla="*/ 2147483646 h 63"/>
              <a:gd name="T6" fmla="*/ 2147483646 w 15"/>
              <a:gd name="T7" fmla="*/ 2147483646 h 63"/>
              <a:gd name="T8" fmla="*/ 2147483646 w 15"/>
              <a:gd name="T9" fmla="*/ 2147483646 h 63"/>
              <a:gd name="T10" fmla="*/ 2147483646 w 15"/>
              <a:gd name="T11" fmla="*/ 2147483646 h 63"/>
              <a:gd name="T12" fmla="*/ 2147483646 w 15"/>
              <a:gd name="T13" fmla="*/ 2147483646 h 63"/>
              <a:gd name="T14" fmla="*/ 2147483646 w 15"/>
              <a:gd name="T15" fmla="*/ 2147483646 h 63"/>
              <a:gd name="T16" fmla="*/ 2147483646 w 15"/>
              <a:gd name="T17" fmla="*/ 2147483646 h 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
              <a:gd name="T28" fmla="*/ 0 h 63"/>
              <a:gd name="T29" fmla="*/ 15 w 15"/>
              <a:gd name="T30" fmla="*/ 63 h 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 h="63">
                <a:moveTo>
                  <a:pt x="0" y="0"/>
                </a:moveTo>
                <a:lnTo>
                  <a:pt x="2" y="5"/>
                </a:lnTo>
                <a:lnTo>
                  <a:pt x="4" y="13"/>
                </a:lnTo>
                <a:lnTo>
                  <a:pt x="5" y="21"/>
                </a:lnTo>
                <a:lnTo>
                  <a:pt x="7" y="31"/>
                </a:lnTo>
                <a:lnTo>
                  <a:pt x="9" y="41"/>
                </a:lnTo>
                <a:lnTo>
                  <a:pt x="11" y="49"/>
                </a:lnTo>
                <a:lnTo>
                  <a:pt x="13" y="58"/>
                </a:lnTo>
                <a:lnTo>
                  <a:pt x="15" y="63"/>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036" name="Freeform 249"/>
          <p:cNvSpPr>
            <a:spLocks/>
          </p:cNvSpPr>
          <p:nvPr/>
        </p:nvSpPr>
        <p:spPr bwMode="auto">
          <a:xfrm>
            <a:off x="6280943" y="2615407"/>
            <a:ext cx="19050" cy="1587"/>
          </a:xfrm>
          <a:custGeom>
            <a:avLst/>
            <a:gdLst>
              <a:gd name="T0" fmla="*/ 0 w 14"/>
              <a:gd name="T1" fmla="*/ 0 h 1"/>
              <a:gd name="T2" fmla="*/ 2147483646 w 14"/>
              <a:gd name="T3" fmla="*/ 2147483646 h 1"/>
              <a:gd name="T4" fmla="*/ 2147483646 w 14"/>
              <a:gd name="T5" fmla="*/ 2147483646 h 1"/>
              <a:gd name="T6" fmla="*/ 2147483646 w 14"/>
              <a:gd name="T7" fmla="*/ 0 h 1"/>
              <a:gd name="T8" fmla="*/ 2147483646 w 14"/>
              <a:gd name="T9" fmla="*/ 0 h 1"/>
              <a:gd name="T10" fmla="*/ 0 60000 65536"/>
              <a:gd name="T11" fmla="*/ 0 60000 65536"/>
              <a:gd name="T12" fmla="*/ 0 60000 65536"/>
              <a:gd name="T13" fmla="*/ 0 60000 65536"/>
              <a:gd name="T14" fmla="*/ 0 60000 65536"/>
              <a:gd name="T15" fmla="*/ 0 w 14"/>
              <a:gd name="T16" fmla="*/ 0 h 1"/>
              <a:gd name="T17" fmla="*/ 14 w 14"/>
              <a:gd name="T18" fmla="*/ 1 h 1"/>
            </a:gdLst>
            <a:ahLst/>
            <a:cxnLst>
              <a:cxn ang="T10">
                <a:pos x="T0" y="T1"/>
              </a:cxn>
              <a:cxn ang="T11">
                <a:pos x="T2" y="T3"/>
              </a:cxn>
              <a:cxn ang="T12">
                <a:pos x="T4" y="T5"/>
              </a:cxn>
              <a:cxn ang="T13">
                <a:pos x="T6" y="T7"/>
              </a:cxn>
              <a:cxn ang="T14">
                <a:pos x="T8" y="T9"/>
              </a:cxn>
            </a:cxnLst>
            <a:rect l="T15" t="T16" r="T17" b="T18"/>
            <a:pathLst>
              <a:path w="14" h="1">
                <a:moveTo>
                  <a:pt x="0" y="0"/>
                </a:moveTo>
                <a:lnTo>
                  <a:pt x="2" y="1"/>
                </a:lnTo>
                <a:lnTo>
                  <a:pt x="6" y="1"/>
                </a:lnTo>
                <a:lnTo>
                  <a:pt x="12" y="0"/>
                </a:lnTo>
                <a:lnTo>
                  <a:pt x="14"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037" name="Freeform 250"/>
          <p:cNvSpPr>
            <a:spLocks/>
          </p:cNvSpPr>
          <p:nvPr/>
        </p:nvSpPr>
        <p:spPr bwMode="auto">
          <a:xfrm>
            <a:off x="6299993" y="2615407"/>
            <a:ext cx="20638" cy="4762"/>
          </a:xfrm>
          <a:custGeom>
            <a:avLst/>
            <a:gdLst>
              <a:gd name="T0" fmla="*/ 0 w 15"/>
              <a:gd name="T1" fmla="*/ 0 h 3"/>
              <a:gd name="T2" fmla="*/ 2147483646 w 15"/>
              <a:gd name="T3" fmla="*/ 2147483646 h 3"/>
              <a:gd name="T4" fmla="*/ 2147483646 w 15"/>
              <a:gd name="T5" fmla="*/ 2147483646 h 3"/>
              <a:gd name="T6" fmla="*/ 2147483646 w 15"/>
              <a:gd name="T7" fmla="*/ 2147483646 h 3"/>
              <a:gd name="T8" fmla="*/ 2147483646 w 15"/>
              <a:gd name="T9" fmla="*/ 0 h 3"/>
              <a:gd name="T10" fmla="*/ 0 60000 65536"/>
              <a:gd name="T11" fmla="*/ 0 60000 65536"/>
              <a:gd name="T12" fmla="*/ 0 60000 65536"/>
              <a:gd name="T13" fmla="*/ 0 60000 65536"/>
              <a:gd name="T14" fmla="*/ 0 60000 65536"/>
              <a:gd name="T15" fmla="*/ 0 w 15"/>
              <a:gd name="T16" fmla="*/ 0 h 3"/>
              <a:gd name="T17" fmla="*/ 15 w 15"/>
              <a:gd name="T18" fmla="*/ 3 h 3"/>
            </a:gdLst>
            <a:ahLst/>
            <a:cxnLst>
              <a:cxn ang="T10">
                <a:pos x="T0" y="T1"/>
              </a:cxn>
              <a:cxn ang="T11">
                <a:pos x="T2" y="T3"/>
              </a:cxn>
              <a:cxn ang="T12">
                <a:pos x="T4" y="T5"/>
              </a:cxn>
              <a:cxn ang="T13">
                <a:pos x="T6" y="T7"/>
              </a:cxn>
              <a:cxn ang="T14">
                <a:pos x="T8" y="T9"/>
              </a:cxn>
            </a:cxnLst>
            <a:rect l="T15" t="T16" r="T17" b="T18"/>
            <a:pathLst>
              <a:path w="15" h="3">
                <a:moveTo>
                  <a:pt x="0" y="0"/>
                </a:moveTo>
                <a:lnTo>
                  <a:pt x="3" y="1"/>
                </a:lnTo>
                <a:lnTo>
                  <a:pt x="7" y="1"/>
                </a:lnTo>
                <a:lnTo>
                  <a:pt x="11" y="3"/>
                </a:lnTo>
                <a:lnTo>
                  <a:pt x="15"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038" name="Freeform 251"/>
          <p:cNvSpPr>
            <a:spLocks/>
          </p:cNvSpPr>
          <p:nvPr/>
        </p:nvSpPr>
        <p:spPr bwMode="auto">
          <a:xfrm>
            <a:off x="6320631" y="2515394"/>
            <a:ext cx="19050" cy="100013"/>
          </a:xfrm>
          <a:custGeom>
            <a:avLst/>
            <a:gdLst>
              <a:gd name="T0" fmla="*/ 0 w 13"/>
              <a:gd name="T1" fmla="*/ 2147483646 h 63"/>
              <a:gd name="T2" fmla="*/ 2147483646 w 13"/>
              <a:gd name="T3" fmla="*/ 2147483646 h 63"/>
              <a:gd name="T4" fmla="*/ 2147483646 w 13"/>
              <a:gd name="T5" fmla="*/ 2147483646 h 63"/>
              <a:gd name="T6" fmla="*/ 2147483646 w 13"/>
              <a:gd name="T7" fmla="*/ 2147483646 h 63"/>
              <a:gd name="T8" fmla="*/ 2147483646 w 13"/>
              <a:gd name="T9" fmla="*/ 2147483646 h 63"/>
              <a:gd name="T10" fmla="*/ 2147483646 w 13"/>
              <a:gd name="T11" fmla="*/ 2147483646 h 63"/>
              <a:gd name="T12" fmla="*/ 2147483646 w 13"/>
              <a:gd name="T13" fmla="*/ 2147483646 h 63"/>
              <a:gd name="T14" fmla="*/ 2147483646 w 13"/>
              <a:gd name="T15" fmla="*/ 2147483646 h 63"/>
              <a:gd name="T16" fmla="*/ 2147483646 w 13"/>
              <a:gd name="T17" fmla="*/ 0 h 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63"/>
              <a:gd name="T29" fmla="*/ 13 w 13"/>
              <a:gd name="T30" fmla="*/ 63 h 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63">
                <a:moveTo>
                  <a:pt x="0" y="63"/>
                </a:moveTo>
                <a:lnTo>
                  <a:pt x="2" y="58"/>
                </a:lnTo>
                <a:lnTo>
                  <a:pt x="4" y="49"/>
                </a:lnTo>
                <a:lnTo>
                  <a:pt x="6" y="41"/>
                </a:lnTo>
                <a:lnTo>
                  <a:pt x="6" y="31"/>
                </a:lnTo>
                <a:lnTo>
                  <a:pt x="8" y="21"/>
                </a:lnTo>
                <a:lnTo>
                  <a:pt x="9" y="13"/>
                </a:lnTo>
                <a:lnTo>
                  <a:pt x="11" y="5"/>
                </a:lnTo>
                <a:lnTo>
                  <a:pt x="13"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039" name="Freeform 252"/>
          <p:cNvSpPr>
            <a:spLocks/>
          </p:cNvSpPr>
          <p:nvPr/>
        </p:nvSpPr>
        <p:spPr bwMode="auto">
          <a:xfrm>
            <a:off x="6339681" y="2507457"/>
            <a:ext cx="22225" cy="7937"/>
          </a:xfrm>
          <a:custGeom>
            <a:avLst/>
            <a:gdLst>
              <a:gd name="T0" fmla="*/ 0 w 16"/>
              <a:gd name="T1" fmla="*/ 2147483646 h 5"/>
              <a:gd name="T2" fmla="*/ 2147483646 w 16"/>
              <a:gd name="T3" fmla="*/ 2147483646 h 5"/>
              <a:gd name="T4" fmla="*/ 2147483646 w 16"/>
              <a:gd name="T5" fmla="*/ 0 h 5"/>
              <a:gd name="T6" fmla="*/ 2147483646 w 16"/>
              <a:gd name="T7" fmla="*/ 2147483646 h 5"/>
              <a:gd name="T8" fmla="*/ 2147483646 w 16"/>
              <a:gd name="T9" fmla="*/ 2147483646 h 5"/>
              <a:gd name="T10" fmla="*/ 0 60000 65536"/>
              <a:gd name="T11" fmla="*/ 0 60000 65536"/>
              <a:gd name="T12" fmla="*/ 0 60000 65536"/>
              <a:gd name="T13" fmla="*/ 0 60000 65536"/>
              <a:gd name="T14" fmla="*/ 0 60000 65536"/>
              <a:gd name="T15" fmla="*/ 0 w 16"/>
              <a:gd name="T16" fmla="*/ 0 h 5"/>
              <a:gd name="T17" fmla="*/ 16 w 16"/>
              <a:gd name="T18" fmla="*/ 5 h 5"/>
            </a:gdLst>
            <a:ahLst/>
            <a:cxnLst>
              <a:cxn ang="T10">
                <a:pos x="T0" y="T1"/>
              </a:cxn>
              <a:cxn ang="T11">
                <a:pos x="T2" y="T3"/>
              </a:cxn>
              <a:cxn ang="T12">
                <a:pos x="T4" y="T5"/>
              </a:cxn>
              <a:cxn ang="T13">
                <a:pos x="T6" y="T7"/>
              </a:cxn>
              <a:cxn ang="T14">
                <a:pos x="T8" y="T9"/>
              </a:cxn>
            </a:cxnLst>
            <a:rect l="T15" t="T16" r="T17" b="T18"/>
            <a:pathLst>
              <a:path w="16" h="5">
                <a:moveTo>
                  <a:pt x="0" y="5"/>
                </a:moveTo>
                <a:lnTo>
                  <a:pt x="4" y="2"/>
                </a:lnTo>
                <a:lnTo>
                  <a:pt x="8" y="0"/>
                </a:lnTo>
                <a:lnTo>
                  <a:pt x="12" y="2"/>
                </a:lnTo>
                <a:lnTo>
                  <a:pt x="16" y="5"/>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040" name="Freeform 253"/>
          <p:cNvSpPr>
            <a:spLocks/>
          </p:cNvSpPr>
          <p:nvPr/>
        </p:nvSpPr>
        <p:spPr bwMode="auto">
          <a:xfrm>
            <a:off x="6361906" y="2515394"/>
            <a:ext cx="19050" cy="100013"/>
          </a:xfrm>
          <a:custGeom>
            <a:avLst/>
            <a:gdLst>
              <a:gd name="T0" fmla="*/ 0 w 13"/>
              <a:gd name="T1" fmla="*/ 0 h 63"/>
              <a:gd name="T2" fmla="*/ 2147483646 w 13"/>
              <a:gd name="T3" fmla="*/ 2147483646 h 63"/>
              <a:gd name="T4" fmla="*/ 2147483646 w 13"/>
              <a:gd name="T5" fmla="*/ 2147483646 h 63"/>
              <a:gd name="T6" fmla="*/ 2147483646 w 13"/>
              <a:gd name="T7" fmla="*/ 2147483646 h 63"/>
              <a:gd name="T8" fmla="*/ 2147483646 w 13"/>
              <a:gd name="T9" fmla="*/ 2147483646 h 63"/>
              <a:gd name="T10" fmla="*/ 2147483646 w 13"/>
              <a:gd name="T11" fmla="*/ 2147483646 h 63"/>
              <a:gd name="T12" fmla="*/ 2147483646 w 13"/>
              <a:gd name="T13" fmla="*/ 2147483646 h 63"/>
              <a:gd name="T14" fmla="*/ 2147483646 w 13"/>
              <a:gd name="T15" fmla="*/ 2147483646 h 63"/>
              <a:gd name="T16" fmla="*/ 2147483646 w 13"/>
              <a:gd name="T17" fmla="*/ 2147483646 h 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63"/>
              <a:gd name="T29" fmla="*/ 13 w 13"/>
              <a:gd name="T30" fmla="*/ 63 h 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63">
                <a:moveTo>
                  <a:pt x="0" y="0"/>
                </a:moveTo>
                <a:lnTo>
                  <a:pt x="2" y="5"/>
                </a:lnTo>
                <a:lnTo>
                  <a:pt x="4" y="13"/>
                </a:lnTo>
                <a:lnTo>
                  <a:pt x="5" y="21"/>
                </a:lnTo>
                <a:lnTo>
                  <a:pt x="5" y="31"/>
                </a:lnTo>
                <a:lnTo>
                  <a:pt x="7" y="41"/>
                </a:lnTo>
                <a:lnTo>
                  <a:pt x="9" y="49"/>
                </a:lnTo>
                <a:lnTo>
                  <a:pt x="11" y="58"/>
                </a:lnTo>
                <a:lnTo>
                  <a:pt x="13" y="63"/>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041" name="Freeform 254"/>
          <p:cNvSpPr>
            <a:spLocks/>
          </p:cNvSpPr>
          <p:nvPr/>
        </p:nvSpPr>
        <p:spPr bwMode="auto">
          <a:xfrm>
            <a:off x="6380956" y="2615407"/>
            <a:ext cx="20637" cy="4762"/>
          </a:xfrm>
          <a:custGeom>
            <a:avLst/>
            <a:gdLst>
              <a:gd name="T0" fmla="*/ 0 w 15"/>
              <a:gd name="T1" fmla="*/ 0 h 3"/>
              <a:gd name="T2" fmla="*/ 2147483646 w 15"/>
              <a:gd name="T3" fmla="*/ 2147483646 h 3"/>
              <a:gd name="T4" fmla="*/ 2147483646 w 15"/>
              <a:gd name="T5" fmla="*/ 2147483646 h 3"/>
              <a:gd name="T6" fmla="*/ 2147483646 w 15"/>
              <a:gd name="T7" fmla="*/ 2147483646 h 3"/>
              <a:gd name="T8" fmla="*/ 2147483646 w 15"/>
              <a:gd name="T9" fmla="*/ 0 h 3"/>
              <a:gd name="T10" fmla="*/ 0 60000 65536"/>
              <a:gd name="T11" fmla="*/ 0 60000 65536"/>
              <a:gd name="T12" fmla="*/ 0 60000 65536"/>
              <a:gd name="T13" fmla="*/ 0 60000 65536"/>
              <a:gd name="T14" fmla="*/ 0 60000 65536"/>
              <a:gd name="T15" fmla="*/ 0 w 15"/>
              <a:gd name="T16" fmla="*/ 0 h 3"/>
              <a:gd name="T17" fmla="*/ 15 w 15"/>
              <a:gd name="T18" fmla="*/ 3 h 3"/>
            </a:gdLst>
            <a:ahLst/>
            <a:cxnLst>
              <a:cxn ang="T10">
                <a:pos x="T0" y="T1"/>
              </a:cxn>
              <a:cxn ang="T11">
                <a:pos x="T2" y="T3"/>
              </a:cxn>
              <a:cxn ang="T12">
                <a:pos x="T4" y="T5"/>
              </a:cxn>
              <a:cxn ang="T13">
                <a:pos x="T6" y="T7"/>
              </a:cxn>
              <a:cxn ang="T14">
                <a:pos x="T8" y="T9"/>
              </a:cxn>
            </a:cxnLst>
            <a:rect l="T15" t="T16" r="T17" b="T18"/>
            <a:pathLst>
              <a:path w="15" h="3">
                <a:moveTo>
                  <a:pt x="0" y="0"/>
                </a:moveTo>
                <a:lnTo>
                  <a:pt x="4" y="3"/>
                </a:lnTo>
                <a:lnTo>
                  <a:pt x="8" y="1"/>
                </a:lnTo>
                <a:lnTo>
                  <a:pt x="12" y="1"/>
                </a:lnTo>
                <a:lnTo>
                  <a:pt x="15"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042" name="Line 255"/>
          <p:cNvSpPr>
            <a:spLocks noChangeShapeType="1"/>
          </p:cNvSpPr>
          <p:nvPr/>
        </p:nvSpPr>
        <p:spPr bwMode="auto">
          <a:xfrm>
            <a:off x="6401593" y="2615407"/>
            <a:ext cx="22225" cy="1587"/>
          </a:xfrm>
          <a:prstGeom prst="line">
            <a:avLst/>
          </a:prstGeom>
          <a:noFill/>
          <a:ln w="12700">
            <a:solidFill>
              <a:srgbClr val="66F4F8"/>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043" name="Freeform 256"/>
          <p:cNvSpPr>
            <a:spLocks/>
          </p:cNvSpPr>
          <p:nvPr/>
        </p:nvSpPr>
        <p:spPr bwMode="auto">
          <a:xfrm>
            <a:off x="6423818" y="2612232"/>
            <a:ext cx="19050" cy="3175"/>
          </a:xfrm>
          <a:custGeom>
            <a:avLst/>
            <a:gdLst>
              <a:gd name="T0" fmla="*/ 0 w 13"/>
              <a:gd name="T1" fmla="*/ 2147483646 h 2"/>
              <a:gd name="T2" fmla="*/ 2147483646 w 13"/>
              <a:gd name="T3" fmla="*/ 2147483646 h 2"/>
              <a:gd name="T4" fmla="*/ 2147483646 w 13"/>
              <a:gd name="T5" fmla="*/ 0 h 2"/>
              <a:gd name="T6" fmla="*/ 2147483646 w 13"/>
              <a:gd name="T7" fmla="*/ 0 h 2"/>
              <a:gd name="T8" fmla="*/ 2147483646 w 13"/>
              <a:gd name="T9" fmla="*/ 2147483646 h 2"/>
              <a:gd name="T10" fmla="*/ 0 60000 65536"/>
              <a:gd name="T11" fmla="*/ 0 60000 65536"/>
              <a:gd name="T12" fmla="*/ 0 60000 65536"/>
              <a:gd name="T13" fmla="*/ 0 60000 65536"/>
              <a:gd name="T14" fmla="*/ 0 60000 65536"/>
              <a:gd name="T15" fmla="*/ 0 w 13"/>
              <a:gd name="T16" fmla="*/ 0 h 2"/>
              <a:gd name="T17" fmla="*/ 13 w 13"/>
              <a:gd name="T18" fmla="*/ 2 h 2"/>
            </a:gdLst>
            <a:ahLst/>
            <a:cxnLst>
              <a:cxn ang="T10">
                <a:pos x="T0" y="T1"/>
              </a:cxn>
              <a:cxn ang="T11">
                <a:pos x="T2" y="T3"/>
              </a:cxn>
              <a:cxn ang="T12">
                <a:pos x="T4" y="T5"/>
              </a:cxn>
              <a:cxn ang="T13">
                <a:pos x="T6" y="T7"/>
              </a:cxn>
              <a:cxn ang="T14">
                <a:pos x="T8" y="T9"/>
              </a:cxn>
            </a:cxnLst>
            <a:rect l="T15" t="T16" r="T17" b="T18"/>
            <a:pathLst>
              <a:path w="13" h="2">
                <a:moveTo>
                  <a:pt x="0" y="2"/>
                </a:moveTo>
                <a:lnTo>
                  <a:pt x="2" y="2"/>
                </a:lnTo>
                <a:lnTo>
                  <a:pt x="6" y="0"/>
                </a:lnTo>
                <a:lnTo>
                  <a:pt x="11" y="0"/>
                </a:lnTo>
                <a:lnTo>
                  <a:pt x="13" y="2"/>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044" name="Freeform 257"/>
          <p:cNvSpPr>
            <a:spLocks/>
          </p:cNvSpPr>
          <p:nvPr/>
        </p:nvSpPr>
        <p:spPr bwMode="auto">
          <a:xfrm>
            <a:off x="6442868" y="2615407"/>
            <a:ext cx="22225" cy="98425"/>
          </a:xfrm>
          <a:custGeom>
            <a:avLst/>
            <a:gdLst>
              <a:gd name="T0" fmla="*/ 0 w 16"/>
              <a:gd name="T1" fmla="*/ 0 h 62"/>
              <a:gd name="T2" fmla="*/ 2147483646 w 16"/>
              <a:gd name="T3" fmla="*/ 2147483646 h 62"/>
              <a:gd name="T4" fmla="*/ 2147483646 w 16"/>
              <a:gd name="T5" fmla="*/ 2147483646 h 62"/>
              <a:gd name="T6" fmla="*/ 2147483646 w 16"/>
              <a:gd name="T7" fmla="*/ 2147483646 h 62"/>
              <a:gd name="T8" fmla="*/ 2147483646 w 16"/>
              <a:gd name="T9" fmla="*/ 2147483646 h 62"/>
              <a:gd name="T10" fmla="*/ 2147483646 w 16"/>
              <a:gd name="T11" fmla="*/ 2147483646 h 62"/>
              <a:gd name="T12" fmla="*/ 0 60000 65536"/>
              <a:gd name="T13" fmla="*/ 0 60000 65536"/>
              <a:gd name="T14" fmla="*/ 0 60000 65536"/>
              <a:gd name="T15" fmla="*/ 0 60000 65536"/>
              <a:gd name="T16" fmla="*/ 0 60000 65536"/>
              <a:gd name="T17" fmla="*/ 0 60000 65536"/>
              <a:gd name="T18" fmla="*/ 0 w 16"/>
              <a:gd name="T19" fmla="*/ 0 h 62"/>
              <a:gd name="T20" fmla="*/ 16 w 16"/>
              <a:gd name="T21" fmla="*/ 62 h 62"/>
            </a:gdLst>
            <a:ahLst/>
            <a:cxnLst>
              <a:cxn ang="T12">
                <a:pos x="T0" y="T1"/>
              </a:cxn>
              <a:cxn ang="T13">
                <a:pos x="T2" y="T3"/>
              </a:cxn>
              <a:cxn ang="T14">
                <a:pos x="T4" y="T5"/>
              </a:cxn>
              <a:cxn ang="T15">
                <a:pos x="T6" y="T7"/>
              </a:cxn>
              <a:cxn ang="T16">
                <a:pos x="T8" y="T9"/>
              </a:cxn>
              <a:cxn ang="T17">
                <a:pos x="T10" y="T11"/>
              </a:cxn>
            </a:cxnLst>
            <a:rect l="T18" t="T19" r="T20" b="T21"/>
            <a:pathLst>
              <a:path w="16" h="62">
                <a:moveTo>
                  <a:pt x="0" y="0"/>
                </a:moveTo>
                <a:lnTo>
                  <a:pt x="2" y="5"/>
                </a:lnTo>
                <a:lnTo>
                  <a:pt x="4" y="11"/>
                </a:lnTo>
                <a:lnTo>
                  <a:pt x="8" y="28"/>
                </a:lnTo>
                <a:lnTo>
                  <a:pt x="12" y="46"/>
                </a:lnTo>
                <a:lnTo>
                  <a:pt x="16" y="62"/>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045" name="Freeform 258"/>
          <p:cNvSpPr>
            <a:spLocks/>
          </p:cNvSpPr>
          <p:nvPr/>
        </p:nvSpPr>
        <p:spPr bwMode="auto">
          <a:xfrm>
            <a:off x="6465093" y="2713832"/>
            <a:ext cx="19050" cy="100012"/>
          </a:xfrm>
          <a:custGeom>
            <a:avLst/>
            <a:gdLst>
              <a:gd name="T0" fmla="*/ 0 w 13"/>
              <a:gd name="T1" fmla="*/ 0 h 63"/>
              <a:gd name="T2" fmla="*/ 2147483646 w 13"/>
              <a:gd name="T3" fmla="*/ 2147483646 h 63"/>
              <a:gd name="T4" fmla="*/ 2147483646 w 13"/>
              <a:gd name="T5" fmla="*/ 2147483646 h 63"/>
              <a:gd name="T6" fmla="*/ 2147483646 w 13"/>
              <a:gd name="T7" fmla="*/ 2147483646 h 63"/>
              <a:gd name="T8" fmla="*/ 2147483646 w 13"/>
              <a:gd name="T9" fmla="*/ 2147483646 h 63"/>
              <a:gd name="T10" fmla="*/ 2147483646 w 13"/>
              <a:gd name="T11" fmla="*/ 2147483646 h 63"/>
              <a:gd name="T12" fmla="*/ 0 60000 65536"/>
              <a:gd name="T13" fmla="*/ 0 60000 65536"/>
              <a:gd name="T14" fmla="*/ 0 60000 65536"/>
              <a:gd name="T15" fmla="*/ 0 60000 65536"/>
              <a:gd name="T16" fmla="*/ 0 60000 65536"/>
              <a:gd name="T17" fmla="*/ 0 60000 65536"/>
              <a:gd name="T18" fmla="*/ 0 w 13"/>
              <a:gd name="T19" fmla="*/ 0 h 63"/>
              <a:gd name="T20" fmla="*/ 13 w 13"/>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13" h="63">
                <a:moveTo>
                  <a:pt x="0" y="0"/>
                </a:moveTo>
                <a:lnTo>
                  <a:pt x="3" y="17"/>
                </a:lnTo>
                <a:lnTo>
                  <a:pt x="5" y="35"/>
                </a:lnTo>
                <a:lnTo>
                  <a:pt x="9" y="52"/>
                </a:lnTo>
                <a:lnTo>
                  <a:pt x="11" y="58"/>
                </a:lnTo>
                <a:lnTo>
                  <a:pt x="13" y="63"/>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046" name="Freeform 259"/>
          <p:cNvSpPr>
            <a:spLocks/>
          </p:cNvSpPr>
          <p:nvPr/>
        </p:nvSpPr>
        <p:spPr bwMode="auto">
          <a:xfrm>
            <a:off x="6484143" y="2810669"/>
            <a:ext cx="20638" cy="6350"/>
          </a:xfrm>
          <a:custGeom>
            <a:avLst/>
            <a:gdLst>
              <a:gd name="T0" fmla="*/ 0 w 15"/>
              <a:gd name="T1" fmla="*/ 2147483646 h 4"/>
              <a:gd name="T2" fmla="*/ 2147483646 w 15"/>
              <a:gd name="T3" fmla="*/ 2147483646 h 4"/>
              <a:gd name="T4" fmla="*/ 2147483646 w 15"/>
              <a:gd name="T5" fmla="*/ 2147483646 h 4"/>
              <a:gd name="T6" fmla="*/ 2147483646 w 15"/>
              <a:gd name="T7" fmla="*/ 2147483646 h 4"/>
              <a:gd name="T8" fmla="*/ 2147483646 w 15"/>
              <a:gd name="T9" fmla="*/ 0 h 4"/>
              <a:gd name="T10" fmla="*/ 2147483646 w 15"/>
              <a:gd name="T11" fmla="*/ 0 h 4"/>
              <a:gd name="T12" fmla="*/ 2147483646 w 15"/>
              <a:gd name="T13" fmla="*/ 2147483646 h 4"/>
              <a:gd name="T14" fmla="*/ 0 60000 65536"/>
              <a:gd name="T15" fmla="*/ 0 60000 65536"/>
              <a:gd name="T16" fmla="*/ 0 60000 65536"/>
              <a:gd name="T17" fmla="*/ 0 60000 65536"/>
              <a:gd name="T18" fmla="*/ 0 60000 65536"/>
              <a:gd name="T19" fmla="*/ 0 60000 65536"/>
              <a:gd name="T20" fmla="*/ 0 60000 65536"/>
              <a:gd name="T21" fmla="*/ 0 w 15"/>
              <a:gd name="T22" fmla="*/ 0 h 4"/>
              <a:gd name="T23" fmla="*/ 15 w 15"/>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 h="4">
                <a:moveTo>
                  <a:pt x="0" y="2"/>
                </a:moveTo>
                <a:lnTo>
                  <a:pt x="2" y="4"/>
                </a:lnTo>
                <a:lnTo>
                  <a:pt x="4" y="4"/>
                </a:lnTo>
                <a:lnTo>
                  <a:pt x="8" y="2"/>
                </a:lnTo>
                <a:lnTo>
                  <a:pt x="12" y="0"/>
                </a:lnTo>
                <a:lnTo>
                  <a:pt x="14" y="0"/>
                </a:lnTo>
                <a:lnTo>
                  <a:pt x="15" y="2"/>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047" name="Freeform 260"/>
          <p:cNvSpPr>
            <a:spLocks/>
          </p:cNvSpPr>
          <p:nvPr/>
        </p:nvSpPr>
        <p:spPr bwMode="auto">
          <a:xfrm>
            <a:off x="6504781" y="2813844"/>
            <a:ext cx="19050" cy="100013"/>
          </a:xfrm>
          <a:custGeom>
            <a:avLst/>
            <a:gdLst>
              <a:gd name="T0" fmla="*/ 0 w 14"/>
              <a:gd name="T1" fmla="*/ 0 h 63"/>
              <a:gd name="T2" fmla="*/ 2147483646 w 14"/>
              <a:gd name="T3" fmla="*/ 2147483646 h 63"/>
              <a:gd name="T4" fmla="*/ 2147483646 w 14"/>
              <a:gd name="T5" fmla="*/ 2147483646 h 63"/>
              <a:gd name="T6" fmla="*/ 2147483646 w 14"/>
              <a:gd name="T7" fmla="*/ 2147483646 h 63"/>
              <a:gd name="T8" fmla="*/ 2147483646 w 14"/>
              <a:gd name="T9" fmla="*/ 2147483646 h 63"/>
              <a:gd name="T10" fmla="*/ 2147483646 w 14"/>
              <a:gd name="T11" fmla="*/ 2147483646 h 63"/>
              <a:gd name="T12" fmla="*/ 2147483646 w 14"/>
              <a:gd name="T13" fmla="*/ 2147483646 h 63"/>
              <a:gd name="T14" fmla="*/ 2147483646 w 14"/>
              <a:gd name="T15" fmla="*/ 2147483646 h 63"/>
              <a:gd name="T16" fmla="*/ 2147483646 w 14"/>
              <a:gd name="T17" fmla="*/ 2147483646 h 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63"/>
              <a:gd name="T29" fmla="*/ 14 w 14"/>
              <a:gd name="T30" fmla="*/ 63 h 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63">
                <a:moveTo>
                  <a:pt x="0" y="0"/>
                </a:moveTo>
                <a:lnTo>
                  <a:pt x="2" y="5"/>
                </a:lnTo>
                <a:lnTo>
                  <a:pt x="4" y="13"/>
                </a:lnTo>
                <a:lnTo>
                  <a:pt x="6" y="22"/>
                </a:lnTo>
                <a:lnTo>
                  <a:pt x="6" y="31"/>
                </a:lnTo>
                <a:lnTo>
                  <a:pt x="8" y="41"/>
                </a:lnTo>
                <a:lnTo>
                  <a:pt x="10" y="50"/>
                </a:lnTo>
                <a:lnTo>
                  <a:pt x="12" y="58"/>
                </a:lnTo>
                <a:lnTo>
                  <a:pt x="14" y="63"/>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048" name="Freeform 261"/>
          <p:cNvSpPr>
            <a:spLocks/>
          </p:cNvSpPr>
          <p:nvPr/>
        </p:nvSpPr>
        <p:spPr bwMode="auto">
          <a:xfrm>
            <a:off x="6523831" y="2913857"/>
            <a:ext cx="22225" cy="7937"/>
          </a:xfrm>
          <a:custGeom>
            <a:avLst/>
            <a:gdLst>
              <a:gd name="T0" fmla="*/ 0 w 15"/>
              <a:gd name="T1" fmla="*/ 0 h 5"/>
              <a:gd name="T2" fmla="*/ 2147483646 w 15"/>
              <a:gd name="T3" fmla="*/ 2147483646 h 5"/>
              <a:gd name="T4" fmla="*/ 2147483646 w 15"/>
              <a:gd name="T5" fmla="*/ 2147483646 h 5"/>
              <a:gd name="T6" fmla="*/ 2147483646 w 15"/>
              <a:gd name="T7" fmla="*/ 2147483646 h 5"/>
              <a:gd name="T8" fmla="*/ 2147483646 w 15"/>
              <a:gd name="T9" fmla="*/ 0 h 5"/>
              <a:gd name="T10" fmla="*/ 0 60000 65536"/>
              <a:gd name="T11" fmla="*/ 0 60000 65536"/>
              <a:gd name="T12" fmla="*/ 0 60000 65536"/>
              <a:gd name="T13" fmla="*/ 0 60000 65536"/>
              <a:gd name="T14" fmla="*/ 0 60000 65536"/>
              <a:gd name="T15" fmla="*/ 0 w 15"/>
              <a:gd name="T16" fmla="*/ 0 h 5"/>
              <a:gd name="T17" fmla="*/ 15 w 15"/>
              <a:gd name="T18" fmla="*/ 5 h 5"/>
            </a:gdLst>
            <a:ahLst/>
            <a:cxnLst>
              <a:cxn ang="T10">
                <a:pos x="T0" y="T1"/>
              </a:cxn>
              <a:cxn ang="T11">
                <a:pos x="T2" y="T3"/>
              </a:cxn>
              <a:cxn ang="T12">
                <a:pos x="T4" y="T5"/>
              </a:cxn>
              <a:cxn ang="T13">
                <a:pos x="T6" y="T7"/>
              </a:cxn>
              <a:cxn ang="T14">
                <a:pos x="T8" y="T9"/>
              </a:cxn>
            </a:cxnLst>
            <a:rect l="T15" t="T16" r="T17" b="T18"/>
            <a:pathLst>
              <a:path w="15" h="5">
                <a:moveTo>
                  <a:pt x="0" y="0"/>
                </a:moveTo>
                <a:lnTo>
                  <a:pt x="4" y="3"/>
                </a:lnTo>
                <a:lnTo>
                  <a:pt x="8" y="5"/>
                </a:lnTo>
                <a:lnTo>
                  <a:pt x="11" y="3"/>
                </a:lnTo>
                <a:lnTo>
                  <a:pt x="15"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049" name="Freeform 262"/>
          <p:cNvSpPr>
            <a:spLocks/>
          </p:cNvSpPr>
          <p:nvPr/>
        </p:nvSpPr>
        <p:spPr bwMode="auto">
          <a:xfrm>
            <a:off x="6546056" y="2813844"/>
            <a:ext cx="19050" cy="100013"/>
          </a:xfrm>
          <a:custGeom>
            <a:avLst/>
            <a:gdLst>
              <a:gd name="T0" fmla="*/ 0 w 14"/>
              <a:gd name="T1" fmla="*/ 2147483646 h 63"/>
              <a:gd name="T2" fmla="*/ 2147483646 w 14"/>
              <a:gd name="T3" fmla="*/ 2147483646 h 63"/>
              <a:gd name="T4" fmla="*/ 2147483646 w 14"/>
              <a:gd name="T5" fmla="*/ 2147483646 h 63"/>
              <a:gd name="T6" fmla="*/ 2147483646 w 14"/>
              <a:gd name="T7" fmla="*/ 2147483646 h 63"/>
              <a:gd name="T8" fmla="*/ 2147483646 w 14"/>
              <a:gd name="T9" fmla="*/ 2147483646 h 63"/>
              <a:gd name="T10" fmla="*/ 2147483646 w 14"/>
              <a:gd name="T11" fmla="*/ 2147483646 h 63"/>
              <a:gd name="T12" fmla="*/ 2147483646 w 14"/>
              <a:gd name="T13" fmla="*/ 2147483646 h 63"/>
              <a:gd name="T14" fmla="*/ 2147483646 w 14"/>
              <a:gd name="T15" fmla="*/ 2147483646 h 63"/>
              <a:gd name="T16" fmla="*/ 2147483646 w 14"/>
              <a:gd name="T17" fmla="*/ 0 h 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63"/>
              <a:gd name="T29" fmla="*/ 14 w 14"/>
              <a:gd name="T30" fmla="*/ 63 h 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63">
                <a:moveTo>
                  <a:pt x="0" y="63"/>
                </a:moveTo>
                <a:lnTo>
                  <a:pt x="2" y="58"/>
                </a:lnTo>
                <a:lnTo>
                  <a:pt x="4" y="50"/>
                </a:lnTo>
                <a:lnTo>
                  <a:pt x="6" y="41"/>
                </a:lnTo>
                <a:lnTo>
                  <a:pt x="6" y="31"/>
                </a:lnTo>
                <a:lnTo>
                  <a:pt x="8" y="22"/>
                </a:lnTo>
                <a:lnTo>
                  <a:pt x="10" y="13"/>
                </a:lnTo>
                <a:lnTo>
                  <a:pt x="12" y="5"/>
                </a:lnTo>
                <a:lnTo>
                  <a:pt x="14"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050" name="Freeform 263"/>
          <p:cNvSpPr>
            <a:spLocks/>
          </p:cNvSpPr>
          <p:nvPr/>
        </p:nvSpPr>
        <p:spPr bwMode="auto">
          <a:xfrm>
            <a:off x="6565106" y="2810669"/>
            <a:ext cx="20637" cy="6350"/>
          </a:xfrm>
          <a:custGeom>
            <a:avLst/>
            <a:gdLst>
              <a:gd name="T0" fmla="*/ 0 w 15"/>
              <a:gd name="T1" fmla="*/ 2147483646 h 4"/>
              <a:gd name="T2" fmla="*/ 2147483646 w 15"/>
              <a:gd name="T3" fmla="*/ 0 h 4"/>
              <a:gd name="T4" fmla="*/ 2147483646 w 15"/>
              <a:gd name="T5" fmla="*/ 0 h 4"/>
              <a:gd name="T6" fmla="*/ 2147483646 w 15"/>
              <a:gd name="T7" fmla="*/ 2147483646 h 4"/>
              <a:gd name="T8" fmla="*/ 2147483646 w 15"/>
              <a:gd name="T9" fmla="*/ 2147483646 h 4"/>
              <a:gd name="T10" fmla="*/ 2147483646 w 15"/>
              <a:gd name="T11" fmla="*/ 2147483646 h 4"/>
              <a:gd name="T12" fmla="*/ 2147483646 w 15"/>
              <a:gd name="T13" fmla="*/ 2147483646 h 4"/>
              <a:gd name="T14" fmla="*/ 0 60000 65536"/>
              <a:gd name="T15" fmla="*/ 0 60000 65536"/>
              <a:gd name="T16" fmla="*/ 0 60000 65536"/>
              <a:gd name="T17" fmla="*/ 0 60000 65536"/>
              <a:gd name="T18" fmla="*/ 0 60000 65536"/>
              <a:gd name="T19" fmla="*/ 0 60000 65536"/>
              <a:gd name="T20" fmla="*/ 0 60000 65536"/>
              <a:gd name="T21" fmla="*/ 0 w 15"/>
              <a:gd name="T22" fmla="*/ 0 h 4"/>
              <a:gd name="T23" fmla="*/ 15 w 15"/>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 h="4">
                <a:moveTo>
                  <a:pt x="0" y="2"/>
                </a:moveTo>
                <a:lnTo>
                  <a:pt x="2" y="0"/>
                </a:lnTo>
                <a:lnTo>
                  <a:pt x="4" y="0"/>
                </a:lnTo>
                <a:lnTo>
                  <a:pt x="7" y="2"/>
                </a:lnTo>
                <a:lnTo>
                  <a:pt x="11" y="4"/>
                </a:lnTo>
                <a:lnTo>
                  <a:pt x="13" y="4"/>
                </a:lnTo>
                <a:lnTo>
                  <a:pt x="15" y="2"/>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051" name="Freeform 264"/>
          <p:cNvSpPr>
            <a:spLocks/>
          </p:cNvSpPr>
          <p:nvPr/>
        </p:nvSpPr>
        <p:spPr bwMode="auto">
          <a:xfrm>
            <a:off x="6585743" y="2713832"/>
            <a:ext cx="22225" cy="100012"/>
          </a:xfrm>
          <a:custGeom>
            <a:avLst/>
            <a:gdLst>
              <a:gd name="T0" fmla="*/ 0 w 15"/>
              <a:gd name="T1" fmla="*/ 2147483646 h 63"/>
              <a:gd name="T2" fmla="*/ 2147483646 w 15"/>
              <a:gd name="T3" fmla="*/ 2147483646 h 63"/>
              <a:gd name="T4" fmla="*/ 2147483646 w 15"/>
              <a:gd name="T5" fmla="*/ 2147483646 h 63"/>
              <a:gd name="T6" fmla="*/ 2147483646 w 15"/>
              <a:gd name="T7" fmla="*/ 2147483646 h 63"/>
              <a:gd name="T8" fmla="*/ 2147483646 w 15"/>
              <a:gd name="T9" fmla="*/ 2147483646 h 63"/>
              <a:gd name="T10" fmla="*/ 2147483646 w 15"/>
              <a:gd name="T11" fmla="*/ 2147483646 h 63"/>
              <a:gd name="T12" fmla="*/ 2147483646 w 15"/>
              <a:gd name="T13" fmla="*/ 2147483646 h 63"/>
              <a:gd name="T14" fmla="*/ 2147483646 w 15"/>
              <a:gd name="T15" fmla="*/ 2147483646 h 63"/>
              <a:gd name="T16" fmla="*/ 2147483646 w 15"/>
              <a:gd name="T17" fmla="*/ 0 h 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
              <a:gd name="T28" fmla="*/ 0 h 63"/>
              <a:gd name="T29" fmla="*/ 15 w 15"/>
              <a:gd name="T30" fmla="*/ 63 h 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 h="63">
                <a:moveTo>
                  <a:pt x="0" y="63"/>
                </a:moveTo>
                <a:lnTo>
                  <a:pt x="2" y="58"/>
                </a:lnTo>
                <a:lnTo>
                  <a:pt x="4" y="50"/>
                </a:lnTo>
                <a:lnTo>
                  <a:pt x="6" y="42"/>
                </a:lnTo>
                <a:lnTo>
                  <a:pt x="8" y="32"/>
                </a:lnTo>
                <a:lnTo>
                  <a:pt x="10" y="22"/>
                </a:lnTo>
                <a:lnTo>
                  <a:pt x="12" y="14"/>
                </a:lnTo>
                <a:lnTo>
                  <a:pt x="13" y="5"/>
                </a:lnTo>
                <a:lnTo>
                  <a:pt x="15"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052" name="Freeform 265"/>
          <p:cNvSpPr>
            <a:spLocks/>
          </p:cNvSpPr>
          <p:nvPr/>
        </p:nvSpPr>
        <p:spPr bwMode="auto">
          <a:xfrm>
            <a:off x="6607968" y="2712244"/>
            <a:ext cx="19050" cy="1588"/>
          </a:xfrm>
          <a:custGeom>
            <a:avLst/>
            <a:gdLst>
              <a:gd name="T0" fmla="*/ 0 w 14"/>
              <a:gd name="T1" fmla="*/ 2147483646 h 1"/>
              <a:gd name="T2" fmla="*/ 2147483646 w 14"/>
              <a:gd name="T3" fmla="*/ 0 h 1"/>
              <a:gd name="T4" fmla="*/ 2147483646 w 14"/>
              <a:gd name="T5" fmla="*/ 0 h 1"/>
              <a:gd name="T6" fmla="*/ 2147483646 w 14"/>
              <a:gd name="T7" fmla="*/ 2147483646 h 1"/>
              <a:gd name="T8" fmla="*/ 2147483646 w 14"/>
              <a:gd name="T9" fmla="*/ 2147483646 h 1"/>
              <a:gd name="T10" fmla="*/ 0 60000 65536"/>
              <a:gd name="T11" fmla="*/ 0 60000 65536"/>
              <a:gd name="T12" fmla="*/ 0 60000 65536"/>
              <a:gd name="T13" fmla="*/ 0 60000 65536"/>
              <a:gd name="T14" fmla="*/ 0 60000 65536"/>
              <a:gd name="T15" fmla="*/ 0 w 14"/>
              <a:gd name="T16" fmla="*/ 0 h 1"/>
              <a:gd name="T17" fmla="*/ 14 w 14"/>
              <a:gd name="T18" fmla="*/ 1 h 1"/>
            </a:gdLst>
            <a:ahLst/>
            <a:cxnLst>
              <a:cxn ang="T10">
                <a:pos x="T0" y="T1"/>
              </a:cxn>
              <a:cxn ang="T11">
                <a:pos x="T2" y="T3"/>
              </a:cxn>
              <a:cxn ang="T12">
                <a:pos x="T4" y="T5"/>
              </a:cxn>
              <a:cxn ang="T13">
                <a:pos x="T6" y="T7"/>
              </a:cxn>
              <a:cxn ang="T14">
                <a:pos x="T8" y="T9"/>
              </a:cxn>
            </a:cxnLst>
            <a:rect l="T15" t="T16" r="T17" b="T18"/>
            <a:pathLst>
              <a:path w="14" h="1">
                <a:moveTo>
                  <a:pt x="0" y="1"/>
                </a:moveTo>
                <a:lnTo>
                  <a:pt x="2" y="0"/>
                </a:lnTo>
                <a:lnTo>
                  <a:pt x="6" y="0"/>
                </a:lnTo>
                <a:lnTo>
                  <a:pt x="12" y="1"/>
                </a:lnTo>
                <a:lnTo>
                  <a:pt x="14" y="1"/>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053" name="Line 266"/>
          <p:cNvSpPr>
            <a:spLocks noChangeShapeType="1"/>
          </p:cNvSpPr>
          <p:nvPr/>
        </p:nvSpPr>
        <p:spPr bwMode="auto">
          <a:xfrm>
            <a:off x="6627018" y="2713832"/>
            <a:ext cx="22225" cy="1587"/>
          </a:xfrm>
          <a:prstGeom prst="line">
            <a:avLst/>
          </a:prstGeom>
          <a:noFill/>
          <a:ln w="12700">
            <a:solidFill>
              <a:srgbClr val="66F4F8"/>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054" name="Line 267"/>
          <p:cNvSpPr>
            <a:spLocks noChangeShapeType="1"/>
          </p:cNvSpPr>
          <p:nvPr/>
        </p:nvSpPr>
        <p:spPr bwMode="auto">
          <a:xfrm>
            <a:off x="6649243" y="2713832"/>
            <a:ext cx="19050" cy="1587"/>
          </a:xfrm>
          <a:prstGeom prst="line">
            <a:avLst/>
          </a:prstGeom>
          <a:noFill/>
          <a:ln w="12700">
            <a:solidFill>
              <a:srgbClr val="66F4F8"/>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055" name="Freeform 268"/>
          <p:cNvSpPr>
            <a:spLocks/>
          </p:cNvSpPr>
          <p:nvPr/>
        </p:nvSpPr>
        <p:spPr bwMode="auto">
          <a:xfrm>
            <a:off x="6668293" y="2713832"/>
            <a:ext cx="20638" cy="6350"/>
          </a:xfrm>
          <a:custGeom>
            <a:avLst/>
            <a:gdLst>
              <a:gd name="T0" fmla="*/ 0 w 15"/>
              <a:gd name="T1" fmla="*/ 0 h 4"/>
              <a:gd name="T2" fmla="*/ 2147483646 w 15"/>
              <a:gd name="T3" fmla="*/ 2147483646 h 4"/>
              <a:gd name="T4" fmla="*/ 2147483646 w 15"/>
              <a:gd name="T5" fmla="*/ 2147483646 h 4"/>
              <a:gd name="T6" fmla="*/ 2147483646 w 15"/>
              <a:gd name="T7" fmla="*/ 2147483646 h 4"/>
              <a:gd name="T8" fmla="*/ 2147483646 w 15"/>
              <a:gd name="T9" fmla="*/ 0 h 4"/>
              <a:gd name="T10" fmla="*/ 0 60000 65536"/>
              <a:gd name="T11" fmla="*/ 0 60000 65536"/>
              <a:gd name="T12" fmla="*/ 0 60000 65536"/>
              <a:gd name="T13" fmla="*/ 0 60000 65536"/>
              <a:gd name="T14" fmla="*/ 0 60000 65536"/>
              <a:gd name="T15" fmla="*/ 0 w 15"/>
              <a:gd name="T16" fmla="*/ 0 h 4"/>
              <a:gd name="T17" fmla="*/ 15 w 15"/>
              <a:gd name="T18" fmla="*/ 4 h 4"/>
            </a:gdLst>
            <a:ahLst/>
            <a:cxnLst>
              <a:cxn ang="T10">
                <a:pos x="T0" y="T1"/>
              </a:cxn>
              <a:cxn ang="T11">
                <a:pos x="T2" y="T3"/>
              </a:cxn>
              <a:cxn ang="T12">
                <a:pos x="T4" y="T5"/>
              </a:cxn>
              <a:cxn ang="T13">
                <a:pos x="T6" y="T7"/>
              </a:cxn>
              <a:cxn ang="T14">
                <a:pos x="T8" y="T9"/>
              </a:cxn>
            </a:cxnLst>
            <a:rect l="T15" t="T16" r="T17" b="T18"/>
            <a:pathLst>
              <a:path w="15" h="4">
                <a:moveTo>
                  <a:pt x="0" y="0"/>
                </a:moveTo>
                <a:lnTo>
                  <a:pt x="3" y="2"/>
                </a:lnTo>
                <a:lnTo>
                  <a:pt x="7" y="2"/>
                </a:lnTo>
                <a:lnTo>
                  <a:pt x="11" y="4"/>
                </a:lnTo>
                <a:lnTo>
                  <a:pt x="15"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056" name="Freeform 269"/>
          <p:cNvSpPr>
            <a:spLocks/>
          </p:cNvSpPr>
          <p:nvPr/>
        </p:nvSpPr>
        <p:spPr bwMode="auto">
          <a:xfrm>
            <a:off x="6688931" y="2615407"/>
            <a:ext cx="19050" cy="98425"/>
          </a:xfrm>
          <a:custGeom>
            <a:avLst/>
            <a:gdLst>
              <a:gd name="T0" fmla="*/ 0 w 13"/>
              <a:gd name="T1" fmla="*/ 2147483646 h 62"/>
              <a:gd name="T2" fmla="*/ 2147483646 w 13"/>
              <a:gd name="T3" fmla="*/ 2147483646 h 62"/>
              <a:gd name="T4" fmla="*/ 2147483646 w 13"/>
              <a:gd name="T5" fmla="*/ 2147483646 h 62"/>
              <a:gd name="T6" fmla="*/ 2147483646 w 13"/>
              <a:gd name="T7" fmla="*/ 2147483646 h 62"/>
              <a:gd name="T8" fmla="*/ 2147483646 w 13"/>
              <a:gd name="T9" fmla="*/ 2147483646 h 62"/>
              <a:gd name="T10" fmla="*/ 2147483646 w 13"/>
              <a:gd name="T11" fmla="*/ 0 h 62"/>
              <a:gd name="T12" fmla="*/ 0 60000 65536"/>
              <a:gd name="T13" fmla="*/ 0 60000 65536"/>
              <a:gd name="T14" fmla="*/ 0 60000 65536"/>
              <a:gd name="T15" fmla="*/ 0 60000 65536"/>
              <a:gd name="T16" fmla="*/ 0 60000 65536"/>
              <a:gd name="T17" fmla="*/ 0 60000 65536"/>
              <a:gd name="T18" fmla="*/ 0 w 13"/>
              <a:gd name="T19" fmla="*/ 0 h 62"/>
              <a:gd name="T20" fmla="*/ 13 w 13"/>
              <a:gd name="T21" fmla="*/ 62 h 62"/>
            </a:gdLst>
            <a:ahLst/>
            <a:cxnLst>
              <a:cxn ang="T12">
                <a:pos x="T0" y="T1"/>
              </a:cxn>
              <a:cxn ang="T13">
                <a:pos x="T2" y="T3"/>
              </a:cxn>
              <a:cxn ang="T14">
                <a:pos x="T4" y="T5"/>
              </a:cxn>
              <a:cxn ang="T15">
                <a:pos x="T6" y="T7"/>
              </a:cxn>
              <a:cxn ang="T16">
                <a:pos x="T8" y="T9"/>
              </a:cxn>
              <a:cxn ang="T17">
                <a:pos x="T10" y="T11"/>
              </a:cxn>
            </a:cxnLst>
            <a:rect l="T18" t="T19" r="T20" b="T21"/>
            <a:pathLst>
              <a:path w="13" h="62">
                <a:moveTo>
                  <a:pt x="0" y="62"/>
                </a:moveTo>
                <a:lnTo>
                  <a:pt x="2" y="57"/>
                </a:lnTo>
                <a:lnTo>
                  <a:pt x="4" y="51"/>
                </a:lnTo>
                <a:lnTo>
                  <a:pt x="6" y="34"/>
                </a:lnTo>
                <a:lnTo>
                  <a:pt x="10" y="16"/>
                </a:lnTo>
                <a:lnTo>
                  <a:pt x="13"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057" name="Line 270"/>
          <p:cNvSpPr>
            <a:spLocks noChangeShapeType="1"/>
          </p:cNvSpPr>
          <p:nvPr/>
        </p:nvSpPr>
        <p:spPr bwMode="auto">
          <a:xfrm flipV="1">
            <a:off x="6707981" y="2515394"/>
            <a:ext cx="22225" cy="100013"/>
          </a:xfrm>
          <a:prstGeom prst="line">
            <a:avLst/>
          </a:prstGeom>
          <a:noFill/>
          <a:ln w="12700">
            <a:solidFill>
              <a:srgbClr val="66F4F8"/>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058" name="Freeform 271"/>
          <p:cNvSpPr>
            <a:spLocks/>
          </p:cNvSpPr>
          <p:nvPr/>
        </p:nvSpPr>
        <p:spPr bwMode="auto">
          <a:xfrm>
            <a:off x="6730206" y="2415382"/>
            <a:ext cx="19050" cy="100012"/>
          </a:xfrm>
          <a:custGeom>
            <a:avLst/>
            <a:gdLst>
              <a:gd name="T0" fmla="*/ 0 w 13"/>
              <a:gd name="T1" fmla="*/ 2147483646 h 63"/>
              <a:gd name="T2" fmla="*/ 2147483646 w 13"/>
              <a:gd name="T3" fmla="*/ 2147483646 h 63"/>
              <a:gd name="T4" fmla="*/ 2147483646 w 13"/>
              <a:gd name="T5" fmla="*/ 2147483646 h 63"/>
              <a:gd name="T6" fmla="*/ 2147483646 w 13"/>
              <a:gd name="T7" fmla="*/ 2147483646 h 63"/>
              <a:gd name="T8" fmla="*/ 2147483646 w 13"/>
              <a:gd name="T9" fmla="*/ 2147483646 h 63"/>
              <a:gd name="T10" fmla="*/ 2147483646 w 13"/>
              <a:gd name="T11" fmla="*/ 0 h 63"/>
              <a:gd name="T12" fmla="*/ 0 60000 65536"/>
              <a:gd name="T13" fmla="*/ 0 60000 65536"/>
              <a:gd name="T14" fmla="*/ 0 60000 65536"/>
              <a:gd name="T15" fmla="*/ 0 60000 65536"/>
              <a:gd name="T16" fmla="*/ 0 60000 65536"/>
              <a:gd name="T17" fmla="*/ 0 60000 65536"/>
              <a:gd name="T18" fmla="*/ 0 w 13"/>
              <a:gd name="T19" fmla="*/ 0 h 63"/>
              <a:gd name="T20" fmla="*/ 13 w 13"/>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13" h="63">
                <a:moveTo>
                  <a:pt x="0" y="63"/>
                </a:moveTo>
                <a:lnTo>
                  <a:pt x="4" y="46"/>
                </a:lnTo>
                <a:lnTo>
                  <a:pt x="6" y="28"/>
                </a:lnTo>
                <a:lnTo>
                  <a:pt x="9" y="12"/>
                </a:lnTo>
                <a:lnTo>
                  <a:pt x="11" y="5"/>
                </a:lnTo>
                <a:lnTo>
                  <a:pt x="13"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059" name="Freeform 272"/>
          <p:cNvSpPr>
            <a:spLocks/>
          </p:cNvSpPr>
          <p:nvPr/>
        </p:nvSpPr>
        <p:spPr bwMode="auto">
          <a:xfrm>
            <a:off x="6749256" y="2407444"/>
            <a:ext cx="22225" cy="7938"/>
          </a:xfrm>
          <a:custGeom>
            <a:avLst/>
            <a:gdLst>
              <a:gd name="T0" fmla="*/ 0 w 16"/>
              <a:gd name="T1" fmla="*/ 2147483646 h 5"/>
              <a:gd name="T2" fmla="*/ 2147483646 w 16"/>
              <a:gd name="T3" fmla="*/ 2147483646 h 5"/>
              <a:gd name="T4" fmla="*/ 2147483646 w 16"/>
              <a:gd name="T5" fmla="*/ 0 h 5"/>
              <a:gd name="T6" fmla="*/ 2147483646 w 16"/>
              <a:gd name="T7" fmla="*/ 2147483646 h 5"/>
              <a:gd name="T8" fmla="*/ 2147483646 w 16"/>
              <a:gd name="T9" fmla="*/ 2147483646 h 5"/>
              <a:gd name="T10" fmla="*/ 0 60000 65536"/>
              <a:gd name="T11" fmla="*/ 0 60000 65536"/>
              <a:gd name="T12" fmla="*/ 0 60000 65536"/>
              <a:gd name="T13" fmla="*/ 0 60000 65536"/>
              <a:gd name="T14" fmla="*/ 0 60000 65536"/>
              <a:gd name="T15" fmla="*/ 0 w 16"/>
              <a:gd name="T16" fmla="*/ 0 h 5"/>
              <a:gd name="T17" fmla="*/ 16 w 16"/>
              <a:gd name="T18" fmla="*/ 5 h 5"/>
            </a:gdLst>
            <a:ahLst/>
            <a:cxnLst>
              <a:cxn ang="T10">
                <a:pos x="T0" y="T1"/>
              </a:cxn>
              <a:cxn ang="T11">
                <a:pos x="T2" y="T3"/>
              </a:cxn>
              <a:cxn ang="T12">
                <a:pos x="T4" y="T5"/>
              </a:cxn>
              <a:cxn ang="T13">
                <a:pos x="T6" y="T7"/>
              </a:cxn>
              <a:cxn ang="T14">
                <a:pos x="T8" y="T9"/>
              </a:cxn>
            </a:cxnLst>
            <a:rect l="T15" t="T16" r="T17" b="T18"/>
            <a:pathLst>
              <a:path w="16" h="5">
                <a:moveTo>
                  <a:pt x="0" y="5"/>
                </a:moveTo>
                <a:lnTo>
                  <a:pt x="4" y="2"/>
                </a:lnTo>
                <a:lnTo>
                  <a:pt x="8" y="0"/>
                </a:lnTo>
                <a:lnTo>
                  <a:pt x="12" y="2"/>
                </a:lnTo>
                <a:lnTo>
                  <a:pt x="16" y="5"/>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060" name="Freeform 273"/>
          <p:cNvSpPr>
            <a:spLocks/>
          </p:cNvSpPr>
          <p:nvPr/>
        </p:nvSpPr>
        <p:spPr bwMode="auto">
          <a:xfrm>
            <a:off x="6771481" y="2415382"/>
            <a:ext cx="20637" cy="100012"/>
          </a:xfrm>
          <a:custGeom>
            <a:avLst/>
            <a:gdLst>
              <a:gd name="T0" fmla="*/ 0 w 15"/>
              <a:gd name="T1" fmla="*/ 0 h 63"/>
              <a:gd name="T2" fmla="*/ 2147483646 w 15"/>
              <a:gd name="T3" fmla="*/ 2147483646 h 63"/>
              <a:gd name="T4" fmla="*/ 2147483646 w 15"/>
              <a:gd name="T5" fmla="*/ 2147483646 h 63"/>
              <a:gd name="T6" fmla="*/ 2147483646 w 15"/>
              <a:gd name="T7" fmla="*/ 2147483646 h 63"/>
              <a:gd name="T8" fmla="*/ 2147483646 w 15"/>
              <a:gd name="T9" fmla="*/ 2147483646 h 63"/>
              <a:gd name="T10" fmla="*/ 2147483646 w 15"/>
              <a:gd name="T11" fmla="*/ 2147483646 h 63"/>
              <a:gd name="T12" fmla="*/ 2147483646 w 15"/>
              <a:gd name="T13" fmla="*/ 2147483646 h 63"/>
              <a:gd name="T14" fmla="*/ 2147483646 w 15"/>
              <a:gd name="T15" fmla="*/ 2147483646 h 63"/>
              <a:gd name="T16" fmla="*/ 2147483646 w 15"/>
              <a:gd name="T17" fmla="*/ 2147483646 h 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
              <a:gd name="T28" fmla="*/ 0 h 63"/>
              <a:gd name="T29" fmla="*/ 15 w 15"/>
              <a:gd name="T30" fmla="*/ 63 h 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 h="63">
                <a:moveTo>
                  <a:pt x="0" y="0"/>
                </a:moveTo>
                <a:lnTo>
                  <a:pt x="2" y="5"/>
                </a:lnTo>
                <a:lnTo>
                  <a:pt x="3" y="13"/>
                </a:lnTo>
                <a:lnTo>
                  <a:pt x="5" y="22"/>
                </a:lnTo>
                <a:lnTo>
                  <a:pt x="7" y="31"/>
                </a:lnTo>
                <a:lnTo>
                  <a:pt x="9" y="41"/>
                </a:lnTo>
                <a:lnTo>
                  <a:pt x="11" y="50"/>
                </a:lnTo>
                <a:lnTo>
                  <a:pt x="13" y="58"/>
                </a:lnTo>
                <a:lnTo>
                  <a:pt x="15" y="63"/>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061" name="Freeform 274"/>
          <p:cNvSpPr>
            <a:spLocks/>
          </p:cNvSpPr>
          <p:nvPr/>
        </p:nvSpPr>
        <p:spPr bwMode="auto">
          <a:xfrm>
            <a:off x="6792118" y="2515394"/>
            <a:ext cx="19050" cy="3175"/>
          </a:xfrm>
          <a:custGeom>
            <a:avLst/>
            <a:gdLst>
              <a:gd name="T0" fmla="*/ 0 w 13"/>
              <a:gd name="T1" fmla="*/ 0 h 2"/>
              <a:gd name="T2" fmla="*/ 2147483646 w 13"/>
              <a:gd name="T3" fmla="*/ 2147483646 h 2"/>
              <a:gd name="T4" fmla="*/ 2147483646 w 13"/>
              <a:gd name="T5" fmla="*/ 2147483646 h 2"/>
              <a:gd name="T6" fmla="*/ 2147483646 w 13"/>
              <a:gd name="T7" fmla="*/ 0 h 2"/>
              <a:gd name="T8" fmla="*/ 2147483646 w 13"/>
              <a:gd name="T9" fmla="*/ 0 h 2"/>
              <a:gd name="T10" fmla="*/ 0 60000 65536"/>
              <a:gd name="T11" fmla="*/ 0 60000 65536"/>
              <a:gd name="T12" fmla="*/ 0 60000 65536"/>
              <a:gd name="T13" fmla="*/ 0 60000 65536"/>
              <a:gd name="T14" fmla="*/ 0 60000 65536"/>
              <a:gd name="T15" fmla="*/ 0 w 13"/>
              <a:gd name="T16" fmla="*/ 0 h 2"/>
              <a:gd name="T17" fmla="*/ 13 w 13"/>
              <a:gd name="T18" fmla="*/ 2 h 2"/>
            </a:gdLst>
            <a:ahLst/>
            <a:cxnLst>
              <a:cxn ang="T10">
                <a:pos x="T0" y="T1"/>
              </a:cxn>
              <a:cxn ang="T11">
                <a:pos x="T2" y="T3"/>
              </a:cxn>
              <a:cxn ang="T12">
                <a:pos x="T4" y="T5"/>
              </a:cxn>
              <a:cxn ang="T13">
                <a:pos x="T6" y="T7"/>
              </a:cxn>
              <a:cxn ang="T14">
                <a:pos x="T8" y="T9"/>
              </a:cxn>
            </a:cxnLst>
            <a:rect l="T15" t="T16" r="T17" b="T18"/>
            <a:pathLst>
              <a:path w="13" h="2">
                <a:moveTo>
                  <a:pt x="0" y="0"/>
                </a:moveTo>
                <a:lnTo>
                  <a:pt x="2" y="2"/>
                </a:lnTo>
                <a:lnTo>
                  <a:pt x="6" y="2"/>
                </a:lnTo>
                <a:lnTo>
                  <a:pt x="11" y="0"/>
                </a:lnTo>
                <a:lnTo>
                  <a:pt x="13"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062" name="Line 275"/>
          <p:cNvSpPr>
            <a:spLocks noChangeShapeType="1"/>
          </p:cNvSpPr>
          <p:nvPr/>
        </p:nvSpPr>
        <p:spPr bwMode="auto">
          <a:xfrm>
            <a:off x="6811168" y="2515394"/>
            <a:ext cx="22225" cy="1588"/>
          </a:xfrm>
          <a:prstGeom prst="line">
            <a:avLst/>
          </a:prstGeom>
          <a:noFill/>
          <a:ln w="12700">
            <a:solidFill>
              <a:srgbClr val="66F4F8"/>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063" name="Freeform 276"/>
          <p:cNvSpPr>
            <a:spLocks/>
          </p:cNvSpPr>
          <p:nvPr/>
        </p:nvSpPr>
        <p:spPr bwMode="auto">
          <a:xfrm>
            <a:off x="6833393" y="2512219"/>
            <a:ext cx="19050" cy="3175"/>
          </a:xfrm>
          <a:custGeom>
            <a:avLst/>
            <a:gdLst>
              <a:gd name="T0" fmla="*/ 0 w 13"/>
              <a:gd name="T1" fmla="*/ 2147483646 h 2"/>
              <a:gd name="T2" fmla="*/ 2147483646 w 13"/>
              <a:gd name="T3" fmla="*/ 2147483646 h 2"/>
              <a:gd name="T4" fmla="*/ 2147483646 w 13"/>
              <a:gd name="T5" fmla="*/ 0 h 2"/>
              <a:gd name="T6" fmla="*/ 2147483646 w 13"/>
              <a:gd name="T7" fmla="*/ 0 h 2"/>
              <a:gd name="T8" fmla="*/ 2147483646 w 13"/>
              <a:gd name="T9" fmla="*/ 2147483646 h 2"/>
              <a:gd name="T10" fmla="*/ 0 60000 65536"/>
              <a:gd name="T11" fmla="*/ 0 60000 65536"/>
              <a:gd name="T12" fmla="*/ 0 60000 65536"/>
              <a:gd name="T13" fmla="*/ 0 60000 65536"/>
              <a:gd name="T14" fmla="*/ 0 60000 65536"/>
              <a:gd name="T15" fmla="*/ 0 w 13"/>
              <a:gd name="T16" fmla="*/ 0 h 2"/>
              <a:gd name="T17" fmla="*/ 13 w 13"/>
              <a:gd name="T18" fmla="*/ 2 h 2"/>
            </a:gdLst>
            <a:ahLst/>
            <a:cxnLst>
              <a:cxn ang="T10">
                <a:pos x="T0" y="T1"/>
              </a:cxn>
              <a:cxn ang="T11">
                <a:pos x="T2" y="T3"/>
              </a:cxn>
              <a:cxn ang="T12">
                <a:pos x="T4" y="T5"/>
              </a:cxn>
              <a:cxn ang="T13">
                <a:pos x="T6" y="T7"/>
              </a:cxn>
              <a:cxn ang="T14">
                <a:pos x="T8" y="T9"/>
              </a:cxn>
            </a:cxnLst>
            <a:rect l="T15" t="T16" r="T17" b="T18"/>
            <a:pathLst>
              <a:path w="13" h="2">
                <a:moveTo>
                  <a:pt x="0" y="2"/>
                </a:moveTo>
                <a:lnTo>
                  <a:pt x="2" y="2"/>
                </a:lnTo>
                <a:lnTo>
                  <a:pt x="6" y="0"/>
                </a:lnTo>
                <a:lnTo>
                  <a:pt x="11" y="0"/>
                </a:lnTo>
                <a:lnTo>
                  <a:pt x="13" y="2"/>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064" name="Freeform 277"/>
          <p:cNvSpPr>
            <a:spLocks/>
          </p:cNvSpPr>
          <p:nvPr/>
        </p:nvSpPr>
        <p:spPr bwMode="auto">
          <a:xfrm>
            <a:off x="6852443" y="2515394"/>
            <a:ext cx="22225" cy="100013"/>
          </a:xfrm>
          <a:custGeom>
            <a:avLst/>
            <a:gdLst>
              <a:gd name="T0" fmla="*/ 0 w 16"/>
              <a:gd name="T1" fmla="*/ 0 h 63"/>
              <a:gd name="T2" fmla="*/ 2147483646 w 16"/>
              <a:gd name="T3" fmla="*/ 2147483646 h 63"/>
              <a:gd name="T4" fmla="*/ 2147483646 w 16"/>
              <a:gd name="T5" fmla="*/ 2147483646 h 63"/>
              <a:gd name="T6" fmla="*/ 2147483646 w 16"/>
              <a:gd name="T7" fmla="*/ 2147483646 h 63"/>
              <a:gd name="T8" fmla="*/ 2147483646 w 16"/>
              <a:gd name="T9" fmla="*/ 2147483646 h 63"/>
              <a:gd name="T10" fmla="*/ 2147483646 w 16"/>
              <a:gd name="T11" fmla="*/ 2147483646 h 63"/>
              <a:gd name="T12" fmla="*/ 0 60000 65536"/>
              <a:gd name="T13" fmla="*/ 0 60000 65536"/>
              <a:gd name="T14" fmla="*/ 0 60000 65536"/>
              <a:gd name="T15" fmla="*/ 0 60000 65536"/>
              <a:gd name="T16" fmla="*/ 0 60000 65536"/>
              <a:gd name="T17" fmla="*/ 0 60000 65536"/>
              <a:gd name="T18" fmla="*/ 0 w 16"/>
              <a:gd name="T19" fmla="*/ 0 h 63"/>
              <a:gd name="T20" fmla="*/ 16 w 16"/>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16" h="63">
                <a:moveTo>
                  <a:pt x="0" y="0"/>
                </a:moveTo>
                <a:lnTo>
                  <a:pt x="2" y="5"/>
                </a:lnTo>
                <a:lnTo>
                  <a:pt x="4" y="11"/>
                </a:lnTo>
                <a:lnTo>
                  <a:pt x="8" y="28"/>
                </a:lnTo>
                <a:lnTo>
                  <a:pt x="12" y="46"/>
                </a:lnTo>
                <a:lnTo>
                  <a:pt x="16" y="63"/>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065" name="Freeform 278"/>
          <p:cNvSpPr>
            <a:spLocks/>
          </p:cNvSpPr>
          <p:nvPr/>
        </p:nvSpPr>
        <p:spPr bwMode="auto">
          <a:xfrm>
            <a:off x="6874668" y="2615407"/>
            <a:ext cx="17463" cy="98425"/>
          </a:xfrm>
          <a:custGeom>
            <a:avLst/>
            <a:gdLst>
              <a:gd name="T0" fmla="*/ 0 w 13"/>
              <a:gd name="T1" fmla="*/ 0 h 62"/>
              <a:gd name="T2" fmla="*/ 2147483646 w 13"/>
              <a:gd name="T3" fmla="*/ 2147483646 h 62"/>
              <a:gd name="T4" fmla="*/ 2147483646 w 13"/>
              <a:gd name="T5" fmla="*/ 2147483646 h 62"/>
              <a:gd name="T6" fmla="*/ 2147483646 w 13"/>
              <a:gd name="T7" fmla="*/ 2147483646 h 62"/>
              <a:gd name="T8" fmla="*/ 2147483646 w 13"/>
              <a:gd name="T9" fmla="*/ 2147483646 h 62"/>
              <a:gd name="T10" fmla="*/ 2147483646 w 13"/>
              <a:gd name="T11" fmla="*/ 2147483646 h 62"/>
              <a:gd name="T12" fmla="*/ 2147483646 w 13"/>
              <a:gd name="T13" fmla="*/ 2147483646 h 62"/>
              <a:gd name="T14" fmla="*/ 2147483646 w 13"/>
              <a:gd name="T15" fmla="*/ 2147483646 h 62"/>
              <a:gd name="T16" fmla="*/ 0 60000 65536"/>
              <a:gd name="T17" fmla="*/ 0 60000 65536"/>
              <a:gd name="T18" fmla="*/ 0 60000 65536"/>
              <a:gd name="T19" fmla="*/ 0 60000 65536"/>
              <a:gd name="T20" fmla="*/ 0 60000 65536"/>
              <a:gd name="T21" fmla="*/ 0 60000 65536"/>
              <a:gd name="T22" fmla="*/ 0 60000 65536"/>
              <a:gd name="T23" fmla="*/ 0 60000 65536"/>
              <a:gd name="T24" fmla="*/ 0 w 13"/>
              <a:gd name="T25" fmla="*/ 0 h 62"/>
              <a:gd name="T26" fmla="*/ 13 w 13"/>
              <a:gd name="T27" fmla="*/ 62 h 6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 h="62">
                <a:moveTo>
                  <a:pt x="0" y="0"/>
                </a:moveTo>
                <a:lnTo>
                  <a:pt x="1" y="8"/>
                </a:lnTo>
                <a:lnTo>
                  <a:pt x="3" y="18"/>
                </a:lnTo>
                <a:lnTo>
                  <a:pt x="5" y="39"/>
                </a:lnTo>
                <a:lnTo>
                  <a:pt x="7" y="47"/>
                </a:lnTo>
                <a:lnTo>
                  <a:pt x="9" y="56"/>
                </a:lnTo>
                <a:lnTo>
                  <a:pt x="11" y="61"/>
                </a:lnTo>
                <a:lnTo>
                  <a:pt x="13" y="62"/>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066" name="Freeform 279"/>
          <p:cNvSpPr>
            <a:spLocks/>
          </p:cNvSpPr>
          <p:nvPr/>
        </p:nvSpPr>
        <p:spPr bwMode="auto">
          <a:xfrm>
            <a:off x="6892131" y="2615407"/>
            <a:ext cx="22225" cy="98425"/>
          </a:xfrm>
          <a:custGeom>
            <a:avLst/>
            <a:gdLst>
              <a:gd name="T0" fmla="*/ 0 w 15"/>
              <a:gd name="T1" fmla="*/ 2147483646 h 62"/>
              <a:gd name="T2" fmla="*/ 2147483646 w 15"/>
              <a:gd name="T3" fmla="*/ 2147483646 h 62"/>
              <a:gd name="T4" fmla="*/ 2147483646 w 15"/>
              <a:gd name="T5" fmla="*/ 2147483646 h 62"/>
              <a:gd name="T6" fmla="*/ 2147483646 w 15"/>
              <a:gd name="T7" fmla="*/ 2147483646 h 62"/>
              <a:gd name="T8" fmla="*/ 2147483646 w 15"/>
              <a:gd name="T9" fmla="*/ 2147483646 h 62"/>
              <a:gd name="T10" fmla="*/ 2147483646 w 15"/>
              <a:gd name="T11" fmla="*/ 2147483646 h 62"/>
              <a:gd name="T12" fmla="*/ 2147483646 w 15"/>
              <a:gd name="T13" fmla="*/ 2147483646 h 62"/>
              <a:gd name="T14" fmla="*/ 2147483646 w 15"/>
              <a:gd name="T15" fmla="*/ 2147483646 h 62"/>
              <a:gd name="T16" fmla="*/ 2147483646 w 15"/>
              <a:gd name="T17" fmla="*/ 0 h 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
              <a:gd name="T28" fmla="*/ 0 h 62"/>
              <a:gd name="T29" fmla="*/ 15 w 15"/>
              <a:gd name="T30" fmla="*/ 62 h 6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 h="62">
                <a:moveTo>
                  <a:pt x="0" y="62"/>
                </a:moveTo>
                <a:lnTo>
                  <a:pt x="2" y="61"/>
                </a:lnTo>
                <a:lnTo>
                  <a:pt x="4" y="54"/>
                </a:lnTo>
                <a:lnTo>
                  <a:pt x="6" y="46"/>
                </a:lnTo>
                <a:lnTo>
                  <a:pt x="8" y="34"/>
                </a:lnTo>
                <a:lnTo>
                  <a:pt x="10" y="24"/>
                </a:lnTo>
                <a:lnTo>
                  <a:pt x="12" y="14"/>
                </a:lnTo>
                <a:lnTo>
                  <a:pt x="13" y="5"/>
                </a:lnTo>
                <a:lnTo>
                  <a:pt x="15"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067" name="Freeform 280"/>
          <p:cNvSpPr>
            <a:spLocks/>
          </p:cNvSpPr>
          <p:nvPr/>
        </p:nvSpPr>
        <p:spPr bwMode="auto">
          <a:xfrm>
            <a:off x="6914356" y="2612232"/>
            <a:ext cx="19050" cy="3175"/>
          </a:xfrm>
          <a:custGeom>
            <a:avLst/>
            <a:gdLst>
              <a:gd name="T0" fmla="*/ 0 w 14"/>
              <a:gd name="T1" fmla="*/ 2147483646 h 2"/>
              <a:gd name="T2" fmla="*/ 2147483646 w 14"/>
              <a:gd name="T3" fmla="*/ 0 h 2"/>
              <a:gd name="T4" fmla="*/ 2147483646 w 14"/>
              <a:gd name="T5" fmla="*/ 0 h 2"/>
              <a:gd name="T6" fmla="*/ 2147483646 w 14"/>
              <a:gd name="T7" fmla="*/ 2147483646 h 2"/>
              <a:gd name="T8" fmla="*/ 2147483646 w 14"/>
              <a:gd name="T9" fmla="*/ 2147483646 h 2"/>
              <a:gd name="T10" fmla="*/ 0 60000 65536"/>
              <a:gd name="T11" fmla="*/ 0 60000 65536"/>
              <a:gd name="T12" fmla="*/ 0 60000 65536"/>
              <a:gd name="T13" fmla="*/ 0 60000 65536"/>
              <a:gd name="T14" fmla="*/ 0 60000 65536"/>
              <a:gd name="T15" fmla="*/ 0 w 14"/>
              <a:gd name="T16" fmla="*/ 0 h 2"/>
              <a:gd name="T17" fmla="*/ 14 w 14"/>
              <a:gd name="T18" fmla="*/ 2 h 2"/>
            </a:gdLst>
            <a:ahLst/>
            <a:cxnLst>
              <a:cxn ang="T10">
                <a:pos x="T0" y="T1"/>
              </a:cxn>
              <a:cxn ang="T11">
                <a:pos x="T2" y="T3"/>
              </a:cxn>
              <a:cxn ang="T12">
                <a:pos x="T4" y="T5"/>
              </a:cxn>
              <a:cxn ang="T13">
                <a:pos x="T6" y="T7"/>
              </a:cxn>
              <a:cxn ang="T14">
                <a:pos x="T8" y="T9"/>
              </a:cxn>
            </a:cxnLst>
            <a:rect l="T15" t="T16" r="T17" b="T18"/>
            <a:pathLst>
              <a:path w="14" h="2">
                <a:moveTo>
                  <a:pt x="0" y="2"/>
                </a:moveTo>
                <a:lnTo>
                  <a:pt x="2" y="0"/>
                </a:lnTo>
                <a:lnTo>
                  <a:pt x="6" y="0"/>
                </a:lnTo>
                <a:lnTo>
                  <a:pt x="12" y="2"/>
                </a:lnTo>
                <a:lnTo>
                  <a:pt x="14" y="2"/>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068" name="Line 281"/>
          <p:cNvSpPr>
            <a:spLocks noChangeShapeType="1"/>
          </p:cNvSpPr>
          <p:nvPr/>
        </p:nvSpPr>
        <p:spPr bwMode="auto">
          <a:xfrm>
            <a:off x="6933406" y="2615407"/>
            <a:ext cx="20637" cy="1587"/>
          </a:xfrm>
          <a:prstGeom prst="line">
            <a:avLst/>
          </a:prstGeom>
          <a:noFill/>
          <a:ln w="12700">
            <a:solidFill>
              <a:srgbClr val="66F4F8"/>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069" name="Line 282"/>
          <p:cNvSpPr>
            <a:spLocks noChangeShapeType="1"/>
          </p:cNvSpPr>
          <p:nvPr/>
        </p:nvSpPr>
        <p:spPr bwMode="auto">
          <a:xfrm>
            <a:off x="6954043" y="2615407"/>
            <a:ext cx="20638" cy="1587"/>
          </a:xfrm>
          <a:prstGeom prst="line">
            <a:avLst/>
          </a:prstGeom>
          <a:noFill/>
          <a:ln w="12700">
            <a:solidFill>
              <a:srgbClr val="66F4F8"/>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070" name="Freeform 283"/>
          <p:cNvSpPr>
            <a:spLocks/>
          </p:cNvSpPr>
          <p:nvPr/>
        </p:nvSpPr>
        <p:spPr bwMode="auto">
          <a:xfrm>
            <a:off x="6974681" y="2609057"/>
            <a:ext cx="20637" cy="6350"/>
          </a:xfrm>
          <a:custGeom>
            <a:avLst/>
            <a:gdLst>
              <a:gd name="T0" fmla="*/ 0 w 15"/>
              <a:gd name="T1" fmla="*/ 2147483646 h 4"/>
              <a:gd name="T2" fmla="*/ 2147483646 w 15"/>
              <a:gd name="T3" fmla="*/ 2147483646 h 4"/>
              <a:gd name="T4" fmla="*/ 2147483646 w 15"/>
              <a:gd name="T5" fmla="*/ 2147483646 h 4"/>
              <a:gd name="T6" fmla="*/ 2147483646 w 15"/>
              <a:gd name="T7" fmla="*/ 0 h 4"/>
              <a:gd name="T8" fmla="*/ 2147483646 w 15"/>
              <a:gd name="T9" fmla="*/ 2147483646 h 4"/>
              <a:gd name="T10" fmla="*/ 0 60000 65536"/>
              <a:gd name="T11" fmla="*/ 0 60000 65536"/>
              <a:gd name="T12" fmla="*/ 0 60000 65536"/>
              <a:gd name="T13" fmla="*/ 0 60000 65536"/>
              <a:gd name="T14" fmla="*/ 0 60000 65536"/>
              <a:gd name="T15" fmla="*/ 0 w 15"/>
              <a:gd name="T16" fmla="*/ 0 h 4"/>
              <a:gd name="T17" fmla="*/ 15 w 15"/>
              <a:gd name="T18" fmla="*/ 4 h 4"/>
            </a:gdLst>
            <a:ahLst/>
            <a:cxnLst>
              <a:cxn ang="T10">
                <a:pos x="T0" y="T1"/>
              </a:cxn>
              <a:cxn ang="T11">
                <a:pos x="T2" y="T3"/>
              </a:cxn>
              <a:cxn ang="T12">
                <a:pos x="T4" y="T5"/>
              </a:cxn>
              <a:cxn ang="T13">
                <a:pos x="T6" y="T7"/>
              </a:cxn>
              <a:cxn ang="T14">
                <a:pos x="T8" y="T9"/>
              </a:cxn>
            </a:cxnLst>
            <a:rect l="T15" t="T16" r="T17" b="T18"/>
            <a:pathLst>
              <a:path w="15" h="4">
                <a:moveTo>
                  <a:pt x="0" y="4"/>
                </a:moveTo>
                <a:lnTo>
                  <a:pt x="3" y="2"/>
                </a:lnTo>
                <a:lnTo>
                  <a:pt x="7" y="2"/>
                </a:lnTo>
                <a:lnTo>
                  <a:pt x="11" y="0"/>
                </a:lnTo>
                <a:lnTo>
                  <a:pt x="15" y="4"/>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071" name="Freeform 284"/>
          <p:cNvSpPr>
            <a:spLocks/>
          </p:cNvSpPr>
          <p:nvPr/>
        </p:nvSpPr>
        <p:spPr bwMode="auto">
          <a:xfrm>
            <a:off x="6995318" y="2615407"/>
            <a:ext cx="22225" cy="98425"/>
          </a:xfrm>
          <a:custGeom>
            <a:avLst/>
            <a:gdLst>
              <a:gd name="T0" fmla="*/ 0 w 15"/>
              <a:gd name="T1" fmla="*/ 0 h 62"/>
              <a:gd name="T2" fmla="*/ 2147483646 w 15"/>
              <a:gd name="T3" fmla="*/ 2147483646 h 62"/>
              <a:gd name="T4" fmla="*/ 2147483646 w 15"/>
              <a:gd name="T5" fmla="*/ 2147483646 h 62"/>
              <a:gd name="T6" fmla="*/ 2147483646 w 15"/>
              <a:gd name="T7" fmla="*/ 2147483646 h 62"/>
              <a:gd name="T8" fmla="*/ 2147483646 w 15"/>
              <a:gd name="T9" fmla="*/ 2147483646 h 62"/>
              <a:gd name="T10" fmla="*/ 2147483646 w 15"/>
              <a:gd name="T11" fmla="*/ 2147483646 h 62"/>
              <a:gd name="T12" fmla="*/ 2147483646 w 15"/>
              <a:gd name="T13" fmla="*/ 2147483646 h 62"/>
              <a:gd name="T14" fmla="*/ 2147483646 w 15"/>
              <a:gd name="T15" fmla="*/ 2147483646 h 62"/>
              <a:gd name="T16" fmla="*/ 2147483646 w 15"/>
              <a:gd name="T17" fmla="*/ 2147483646 h 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
              <a:gd name="T28" fmla="*/ 0 h 62"/>
              <a:gd name="T29" fmla="*/ 15 w 15"/>
              <a:gd name="T30" fmla="*/ 62 h 6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 h="62">
                <a:moveTo>
                  <a:pt x="0" y="0"/>
                </a:moveTo>
                <a:lnTo>
                  <a:pt x="2" y="5"/>
                </a:lnTo>
                <a:lnTo>
                  <a:pt x="4" y="13"/>
                </a:lnTo>
                <a:lnTo>
                  <a:pt x="6" y="21"/>
                </a:lnTo>
                <a:lnTo>
                  <a:pt x="8" y="31"/>
                </a:lnTo>
                <a:lnTo>
                  <a:pt x="10" y="41"/>
                </a:lnTo>
                <a:lnTo>
                  <a:pt x="11" y="49"/>
                </a:lnTo>
                <a:lnTo>
                  <a:pt x="13" y="57"/>
                </a:lnTo>
                <a:lnTo>
                  <a:pt x="15" y="62"/>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072" name="Freeform 285"/>
          <p:cNvSpPr>
            <a:spLocks/>
          </p:cNvSpPr>
          <p:nvPr/>
        </p:nvSpPr>
        <p:spPr bwMode="auto">
          <a:xfrm>
            <a:off x="7017543" y="2712244"/>
            <a:ext cx="19050" cy="4763"/>
          </a:xfrm>
          <a:custGeom>
            <a:avLst/>
            <a:gdLst>
              <a:gd name="T0" fmla="*/ 0 w 14"/>
              <a:gd name="T1" fmla="*/ 2147483646 h 3"/>
              <a:gd name="T2" fmla="*/ 2147483646 w 14"/>
              <a:gd name="T3" fmla="*/ 2147483646 h 3"/>
              <a:gd name="T4" fmla="*/ 2147483646 w 14"/>
              <a:gd name="T5" fmla="*/ 2147483646 h 3"/>
              <a:gd name="T6" fmla="*/ 2147483646 w 14"/>
              <a:gd name="T7" fmla="*/ 2147483646 h 3"/>
              <a:gd name="T8" fmla="*/ 2147483646 w 14"/>
              <a:gd name="T9" fmla="*/ 0 h 3"/>
              <a:gd name="T10" fmla="*/ 2147483646 w 14"/>
              <a:gd name="T11" fmla="*/ 0 h 3"/>
              <a:gd name="T12" fmla="*/ 2147483646 w 14"/>
              <a:gd name="T13" fmla="*/ 2147483646 h 3"/>
              <a:gd name="T14" fmla="*/ 0 60000 65536"/>
              <a:gd name="T15" fmla="*/ 0 60000 65536"/>
              <a:gd name="T16" fmla="*/ 0 60000 65536"/>
              <a:gd name="T17" fmla="*/ 0 60000 65536"/>
              <a:gd name="T18" fmla="*/ 0 60000 65536"/>
              <a:gd name="T19" fmla="*/ 0 60000 65536"/>
              <a:gd name="T20" fmla="*/ 0 60000 65536"/>
              <a:gd name="T21" fmla="*/ 0 w 14"/>
              <a:gd name="T22" fmla="*/ 0 h 3"/>
              <a:gd name="T23" fmla="*/ 14 w 14"/>
              <a:gd name="T24" fmla="*/ 3 h 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3">
                <a:moveTo>
                  <a:pt x="0" y="1"/>
                </a:moveTo>
                <a:lnTo>
                  <a:pt x="2" y="3"/>
                </a:lnTo>
                <a:lnTo>
                  <a:pt x="6" y="1"/>
                </a:lnTo>
                <a:lnTo>
                  <a:pt x="12" y="0"/>
                </a:lnTo>
                <a:lnTo>
                  <a:pt x="14" y="1"/>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073" name="Freeform 286"/>
          <p:cNvSpPr>
            <a:spLocks/>
          </p:cNvSpPr>
          <p:nvPr/>
        </p:nvSpPr>
        <p:spPr bwMode="auto">
          <a:xfrm>
            <a:off x="7036593" y="2713832"/>
            <a:ext cx="20638" cy="100012"/>
          </a:xfrm>
          <a:custGeom>
            <a:avLst/>
            <a:gdLst>
              <a:gd name="T0" fmla="*/ 0 w 15"/>
              <a:gd name="T1" fmla="*/ 0 h 63"/>
              <a:gd name="T2" fmla="*/ 2147483646 w 15"/>
              <a:gd name="T3" fmla="*/ 2147483646 h 63"/>
              <a:gd name="T4" fmla="*/ 2147483646 w 15"/>
              <a:gd name="T5" fmla="*/ 2147483646 h 63"/>
              <a:gd name="T6" fmla="*/ 2147483646 w 15"/>
              <a:gd name="T7" fmla="*/ 2147483646 h 63"/>
              <a:gd name="T8" fmla="*/ 2147483646 w 15"/>
              <a:gd name="T9" fmla="*/ 2147483646 h 63"/>
              <a:gd name="T10" fmla="*/ 2147483646 w 15"/>
              <a:gd name="T11" fmla="*/ 2147483646 h 63"/>
              <a:gd name="T12" fmla="*/ 0 60000 65536"/>
              <a:gd name="T13" fmla="*/ 0 60000 65536"/>
              <a:gd name="T14" fmla="*/ 0 60000 65536"/>
              <a:gd name="T15" fmla="*/ 0 60000 65536"/>
              <a:gd name="T16" fmla="*/ 0 60000 65536"/>
              <a:gd name="T17" fmla="*/ 0 60000 65536"/>
              <a:gd name="T18" fmla="*/ 0 w 15"/>
              <a:gd name="T19" fmla="*/ 0 h 63"/>
              <a:gd name="T20" fmla="*/ 15 w 1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15" h="63">
                <a:moveTo>
                  <a:pt x="0" y="0"/>
                </a:moveTo>
                <a:lnTo>
                  <a:pt x="2" y="5"/>
                </a:lnTo>
                <a:lnTo>
                  <a:pt x="4" y="12"/>
                </a:lnTo>
                <a:lnTo>
                  <a:pt x="7" y="28"/>
                </a:lnTo>
                <a:lnTo>
                  <a:pt x="11" y="47"/>
                </a:lnTo>
                <a:lnTo>
                  <a:pt x="15" y="63"/>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074" name="Freeform 287"/>
          <p:cNvSpPr>
            <a:spLocks/>
          </p:cNvSpPr>
          <p:nvPr/>
        </p:nvSpPr>
        <p:spPr bwMode="auto">
          <a:xfrm>
            <a:off x="7057231" y="2813844"/>
            <a:ext cx="20637" cy="100013"/>
          </a:xfrm>
          <a:custGeom>
            <a:avLst/>
            <a:gdLst>
              <a:gd name="T0" fmla="*/ 0 w 14"/>
              <a:gd name="T1" fmla="*/ 0 h 63"/>
              <a:gd name="T2" fmla="*/ 2147483646 w 14"/>
              <a:gd name="T3" fmla="*/ 2147483646 h 63"/>
              <a:gd name="T4" fmla="*/ 2147483646 w 14"/>
              <a:gd name="T5" fmla="*/ 2147483646 h 63"/>
              <a:gd name="T6" fmla="*/ 2147483646 w 14"/>
              <a:gd name="T7" fmla="*/ 2147483646 h 63"/>
              <a:gd name="T8" fmla="*/ 2147483646 w 14"/>
              <a:gd name="T9" fmla="*/ 2147483646 h 63"/>
              <a:gd name="T10" fmla="*/ 2147483646 w 14"/>
              <a:gd name="T11" fmla="*/ 2147483646 h 63"/>
              <a:gd name="T12" fmla="*/ 0 60000 65536"/>
              <a:gd name="T13" fmla="*/ 0 60000 65536"/>
              <a:gd name="T14" fmla="*/ 0 60000 65536"/>
              <a:gd name="T15" fmla="*/ 0 60000 65536"/>
              <a:gd name="T16" fmla="*/ 0 60000 65536"/>
              <a:gd name="T17" fmla="*/ 0 60000 65536"/>
              <a:gd name="T18" fmla="*/ 0 w 14"/>
              <a:gd name="T19" fmla="*/ 0 h 63"/>
              <a:gd name="T20" fmla="*/ 14 w 14"/>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14" h="63">
                <a:moveTo>
                  <a:pt x="0" y="0"/>
                </a:moveTo>
                <a:lnTo>
                  <a:pt x="4" y="17"/>
                </a:lnTo>
                <a:lnTo>
                  <a:pt x="6" y="35"/>
                </a:lnTo>
                <a:lnTo>
                  <a:pt x="10" y="51"/>
                </a:lnTo>
                <a:lnTo>
                  <a:pt x="12" y="58"/>
                </a:lnTo>
                <a:lnTo>
                  <a:pt x="14" y="63"/>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075" name="Freeform 288"/>
          <p:cNvSpPr>
            <a:spLocks/>
          </p:cNvSpPr>
          <p:nvPr/>
        </p:nvSpPr>
        <p:spPr bwMode="auto">
          <a:xfrm>
            <a:off x="7077868" y="2910682"/>
            <a:ext cx="20638" cy="4762"/>
          </a:xfrm>
          <a:custGeom>
            <a:avLst/>
            <a:gdLst>
              <a:gd name="T0" fmla="*/ 0 w 15"/>
              <a:gd name="T1" fmla="*/ 2147483646 h 3"/>
              <a:gd name="T2" fmla="*/ 2147483646 w 15"/>
              <a:gd name="T3" fmla="*/ 2147483646 h 3"/>
              <a:gd name="T4" fmla="*/ 2147483646 w 15"/>
              <a:gd name="T5" fmla="*/ 2147483646 h 3"/>
              <a:gd name="T6" fmla="*/ 2147483646 w 15"/>
              <a:gd name="T7" fmla="*/ 2147483646 h 3"/>
              <a:gd name="T8" fmla="*/ 2147483646 w 15"/>
              <a:gd name="T9" fmla="*/ 0 h 3"/>
              <a:gd name="T10" fmla="*/ 2147483646 w 15"/>
              <a:gd name="T11" fmla="*/ 0 h 3"/>
              <a:gd name="T12" fmla="*/ 2147483646 w 15"/>
              <a:gd name="T13" fmla="*/ 2147483646 h 3"/>
              <a:gd name="T14" fmla="*/ 0 60000 65536"/>
              <a:gd name="T15" fmla="*/ 0 60000 65536"/>
              <a:gd name="T16" fmla="*/ 0 60000 65536"/>
              <a:gd name="T17" fmla="*/ 0 60000 65536"/>
              <a:gd name="T18" fmla="*/ 0 60000 65536"/>
              <a:gd name="T19" fmla="*/ 0 60000 65536"/>
              <a:gd name="T20" fmla="*/ 0 60000 65536"/>
              <a:gd name="T21" fmla="*/ 0 w 15"/>
              <a:gd name="T22" fmla="*/ 0 h 3"/>
              <a:gd name="T23" fmla="*/ 15 w 15"/>
              <a:gd name="T24" fmla="*/ 3 h 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 h="3">
                <a:moveTo>
                  <a:pt x="0" y="2"/>
                </a:moveTo>
                <a:lnTo>
                  <a:pt x="1" y="3"/>
                </a:lnTo>
                <a:lnTo>
                  <a:pt x="3" y="3"/>
                </a:lnTo>
                <a:lnTo>
                  <a:pt x="7" y="2"/>
                </a:lnTo>
                <a:lnTo>
                  <a:pt x="11" y="0"/>
                </a:lnTo>
                <a:lnTo>
                  <a:pt x="13" y="0"/>
                </a:lnTo>
                <a:lnTo>
                  <a:pt x="15" y="2"/>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076" name="Freeform 289"/>
          <p:cNvSpPr>
            <a:spLocks/>
          </p:cNvSpPr>
          <p:nvPr/>
        </p:nvSpPr>
        <p:spPr bwMode="auto">
          <a:xfrm>
            <a:off x="7098506" y="2913857"/>
            <a:ext cx="19050" cy="100012"/>
          </a:xfrm>
          <a:custGeom>
            <a:avLst/>
            <a:gdLst>
              <a:gd name="T0" fmla="*/ 0 w 13"/>
              <a:gd name="T1" fmla="*/ 0 h 63"/>
              <a:gd name="T2" fmla="*/ 2147483646 w 13"/>
              <a:gd name="T3" fmla="*/ 2147483646 h 63"/>
              <a:gd name="T4" fmla="*/ 2147483646 w 13"/>
              <a:gd name="T5" fmla="*/ 2147483646 h 63"/>
              <a:gd name="T6" fmla="*/ 2147483646 w 13"/>
              <a:gd name="T7" fmla="*/ 2147483646 h 63"/>
              <a:gd name="T8" fmla="*/ 2147483646 w 13"/>
              <a:gd name="T9" fmla="*/ 2147483646 h 63"/>
              <a:gd name="T10" fmla="*/ 2147483646 w 13"/>
              <a:gd name="T11" fmla="*/ 2147483646 h 63"/>
              <a:gd name="T12" fmla="*/ 2147483646 w 13"/>
              <a:gd name="T13" fmla="*/ 2147483646 h 63"/>
              <a:gd name="T14" fmla="*/ 2147483646 w 13"/>
              <a:gd name="T15" fmla="*/ 2147483646 h 63"/>
              <a:gd name="T16" fmla="*/ 2147483646 w 13"/>
              <a:gd name="T17" fmla="*/ 2147483646 h 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63"/>
              <a:gd name="T29" fmla="*/ 13 w 13"/>
              <a:gd name="T30" fmla="*/ 63 h 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63">
                <a:moveTo>
                  <a:pt x="0" y="0"/>
                </a:moveTo>
                <a:lnTo>
                  <a:pt x="2" y="5"/>
                </a:lnTo>
                <a:lnTo>
                  <a:pt x="4" y="13"/>
                </a:lnTo>
                <a:lnTo>
                  <a:pt x="6" y="21"/>
                </a:lnTo>
                <a:lnTo>
                  <a:pt x="6" y="31"/>
                </a:lnTo>
                <a:lnTo>
                  <a:pt x="8" y="41"/>
                </a:lnTo>
                <a:lnTo>
                  <a:pt x="9" y="49"/>
                </a:lnTo>
                <a:lnTo>
                  <a:pt x="11" y="58"/>
                </a:lnTo>
                <a:lnTo>
                  <a:pt x="13" y="63"/>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077" name="Freeform 290"/>
          <p:cNvSpPr>
            <a:spLocks/>
          </p:cNvSpPr>
          <p:nvPr/>
        </p:nvSpPr>
        <p:spPr bwMode="auto">
          <a:xfrm>
            <a:off x="7117556" y="3010694"/>
            <a:ext cx="22225" cy="4763"/>
          </a:xfrm>
          <a:custGeom>
            <a:avLst/>
            <a:gdLst>
              <a:gd name="T0" fmla="*/ 0 w 16"/>
              <a:gd name="T1" fmla="*/ 2147483646 h 3"/>
              <a:gd name="T2" fmla="*/ 2147483646 w 16"/>
              <a:gd name="T3" fmla="*/ 2147483646 h 3"/>
              <a:gd name="T4" fmla="*/ 2147483646 w 16"/>
              <a:gd name="T5" fmla="*/ 2147483646 h 3"/>
              <a:gd name="T6" fmla="*/ 2147483646 w 16"/>
              <a:gd name="T7" fmla="*/ 2147483646 h 3"/>
              <a:gd name="T8" fmla="*/ 2147483646 w 16"/>
              <a:gd name="T9" fmla="*/ 0 h 3"/>
              <a:gd name="T10" fmla="*/ 2147483646 w 16"/>
              <a:gd name="T11" fmla="*/ 0 h 3"/>
              <a:gd name="T12" fmla="*/ 2147483646 w 16"/>
              <a:gd name="T13" fmla="*/ 2147483646 h 3"/>
              <a:gd name="T14" fmla="*/ 0 60000 65536"/>
              <a:gd name="T15" fmla="*/ 0 60000 65536"/>
              <a:gd name="T16" fmla="*/ 0 60000 65536"/>
              <a:gd name="T17" fmla="*/ 0 60000 65536"/>
              <a:gd name="T18" fmla="*/ 0 60000 65536"/>
              <a:gd name="T19" fmla="*/ 0 60000 65536"/>
              <a:gd name="T20" fmla="*/ 0 60000 65536"/>
              <a:gd name="T21" fmla="*/ 0 w 16"/>
              <a:gd name="T22" fmla="*/ 0 h 3"/>
              <a:gd name="T23" fmla="*/ 16 w 16"/>
              <a:gd name="T24" fmla="*/ 3 h 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3">
                <a:moveTo>
                  <a:pt x="0" y="2"/>
                </a:moveTo>
                <a:lnTo>
                  <a:pt x="2" y="3"/>
                </a:lnTo>
                <a:lnTo>
                  <a:pt x="4" y="3"/>
                </a:lnTo>
                <a:lnTo>
                  <a:pt x="8" y="2"/>
                </a:lnTo>
                <a:lnTo>
                  <a:pt x="12" y="0"/>
                </a:lnTo>
                <a:lnTo>
                  <a:pt x="14" y="0"/>
                </a:lnTo>
                <a:lnTo>
                  <a:pt x="16" y="2"/>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078" name="Freeform 291"/>
          <p:cNvSpPr>
            <a:spLocks/>
          </p:cNvSpPr>
          <p:nvPr/>
        </p:nvSpPr>
        <p:spPr bwMode="auto">
          <a:xfrm>
            <a:off x="7139781" y="3013869"/>
            <a:ext cx="19050" cy="98425"/>
          </a:xfrm>
          <a:custGeom>
            <a:avLst/>
            <a:gdLst>
              <a:gd name="T0" fmla="*/ 0 w 13"/>
              <a:gd name="T1" fmla="*/ 0 h 62"/>
              <a:gd name="T2" fmla="*/ 2147483646 w 13"/>
              <a:gd name="T3" fmla="*/ 2147483646 h 62"/>
              <a:gd name="T4" fmla="*/ 2147483646 w 13"/>
              <a:gd name="T5" fmla="*/ 2147483646 h 62"/>
              <a:gd name="T6" fmla="*/ 2147483646 w 13"/>
              <a:gd name="T7" fmla="*/ 2147483646 h 62"/>
              <a:gd name="T8" fmla="*/ 2147483646 w 13"/>
              <a:gd name="T9" fmla="*/ 2147483646 h 62"/>
              <a:gd name="T10" fmla="*/ 0 60000 65536"/>
              <a:gd name="T11" fmla="*/ 0 60000 65536"/>
              <a:gd name="T12" fmla="*/ 0 60000 65536"/>
              <a:gd name="T13" fmla="*/ 0 60000 65536"/>
              <a:gd name="T14" fmla="*/ 0 60000 65536"/>
              <a:gd name="T15" fmla="*/ 0 w 13"/>
              <a:gd name="T16" fmla="*/ 0 h 62"/>
              <a:gd name="T17" fmla="*/ 13 w 13"/>
              <a:gd name="T18" fmla="*/ 62 h 62"/>
            </a:gdLst>
            <a:ahLst/>
            <a:cxnLst>
              <a:cxn ang="T10">
                <a:pos x="T0" y="T1"/>
              </a:cxn>
              <a:cxn ang="T11">
                <a:pos x="T2" y="T3"/>
              </a:cxn>
              <a:cxn ang="T12">
                <a:pos x="T4" y="T5"/>
              </a:cxn>
              <a:cxn ang="T13">
                <a:pos x="T6" y="T7"/>
              </a:cxn>
              <a:cxn ang="T14">
                <a:pos x="T8" y="T9"/>
              </a:cxn>
            </a:cxnLst>
            <a:rect l="T15" t="T16" r="T17" b="T18"/>
            <a:pathLst>
              <a:path w="13" h="62">
                <a:moveTo>
                  <a:pt x="0" y="0"/>
                </a:moveTo>
                <a:lnTo>
                  <a:pt x="4" y="9"/>
                </a:lnTo>
                <a:lnTo>
                  <a:pt x="5" y="23"/>
                </a:lnTo>
                <a:lnTo>
                  <a:pt x="9" y="41"/>
                </a:lnTo>
                <a:lnTo>
                  <a:pt x="13" y="62"/>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079" name="Freeform 292"/>
          <p:cNvSpPr>
            <a:spLocks/>
          </p:cNvSpPr>
          <p:nvPr/>
        </p:nvSpPr>
        <p:spPr bwMode="auto">
          <a:xfrm>
            <a:off x="7158831" y="3112294"/>
            <a:ext cx="20637" cy="200025"/>
          </a:xfrm>
          <a:custGeom>
            <a:avLst/>
            <a:gdLst>
              <a:gd name="T0" fmla="*/ 0 w 15"/>
              <a:gd name="T1" fmla="*/ 0 h 126"/>
              <a:gd name="T2" fmla="*/ 2147483646 w 15"/>
              <a:gd name="T3" fmla="*/ 2147483646 h 126"/>
              <a:gd name="T4" fmla="*/ 2147483646 w 15"/>
              <a:gd name="T5" fmla="*/ 2147483646 h 126"/>
              <a:gd name="T6" fmla="*/ 2147483646 w 15"/>
              <a:gd name="T7" fmla="*/ 2147483646 h 126"/>
              <a:gd name="T8" fmla="*/ 2147483646 w 15"/>
              <a:gd name="T9" fmla="*/ 2147483646 h 126"/>
              <a:gd name="T10" fmla="*/ 2147483646 w 15"/>
              <a:gd name="T11" fmla="*/ 2147483646 h 126"/>
              <a:gd name="T12" fmla="*/ 2147483646 w 15"/>
              <a:gd name="T13" fmla="*/ 2147483646 h 126"/>
              <a:gd name="T14" fmla="*/ 2147483646 w 15"/>
              <a:gd name="T15" fmla="*/ 2147483646 h 126"/>
              <a:gd name="T16" fmla="*/ 2147483646 w 15"/>
              <a:gd name="T17" fmla="*/ 2147483646 h 1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
              <a:gd name="T28" fmla="*/ 0 h 126"/>
              <a:gd name="T29" fmla="*/ 15 w 15"/>
              <a:gd name="T30" fmla="*/ 126 h 12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 h="126">
                <a:moveTo>
                  <a:pt x="0" y="0"/>
                </a:moveTo>
                <a:lnTo>
                  <a:pt x="2" y="14"/>
                </a:lnTo>
                <a:lnTo>
                  <a:pt x="4" y="30"/>
                </a:lnTo>
                <a:lnTo>
                  <a:pt x="6" y="48"/>
                </a:lnTo>
                <a:lnTo>
                  <a:pt x="8" y="66"/>
                </a:lnTo>
                <a:lnTo>
                  <a:pt x="10" y="85"/>
                </a:lnTo>
                <a:lnTo>
                  <a:pt x="12" y="101"/>
                </a:lnTo>
                <a:lnTo>
                  <a:pt x="14" y="116"/>
                </a:lnTo>
                <a:lnTo>
                  <a:pt x="15" y="126"/>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080" name="Freeform 293"/>
          <p:cNvSpPr>
            <a:spLocks/>
          </p:cNvSpPr>
          <p:nvPr/>
        </p:nvSpPr>
        <p:spPr bwMode="auto">
          <a:xfrm>
            <a:off x="7179468" y="3312319"/>
            <a:ext cx="22225" cy="4763"/>
          </a:xfrm>
          <a:custGeom>
            <a:avLst/>
            <a:gdLst>
              <a:gd name="T0" fmla="*/ 0 w 16"/>
              <a:gd name="T1" fmla="*/ 0 h 3"/>
              <a:gd name="T2" fmla="*/ 2147483646 w 16"/>
              <a:gd name="T3" fmla="*/ 2147483646 h 3"/>
              <a:gd name="T4" fmla="*/ 2147483646 w 16"/>
              <a:gd name="T5" fmla="*/ 2147483646 h 3"/>
              <a:gd name="T6" fmla="*/ 2147483646 w 16"/>
              <a:gd name="T7" fmla="*/ 2147483646 h 3"/>
              <a:gd name="T8" fmla="*/ 2147483646 w 16"/>
              <a:gd name="T9" fmla="*/ 0 h 3"/>
              <a:gd name="T10" fmla="*/ 0 60000 65536"/>
              <a:gd name="T11" fmla="*/ 0 60000 65536"/>
              <a:gd name="T12" fmla="*/ 0 60000 65536"/>
              <a:gd name="T13" fmla="*/ 0 60000 65536"/>
              <a:gd name="T14" fmla="*/ 0 60000 65536"/>
              <a:gd name="T15" fmla="*/ 0 w 16"/>
              <a:gd name="T16" fmla="*/ 0 h 3"/>
              <a:gd name="T17" fmla="*/ 16 w 16"/>
              <a:gd name="T18" fmla="*/ 3 h 3"/>
            </a:gdLst>
            <a:ahLst/>
            <a:cxnLst>
              <a:cxn ang="T10">
                <a:pos x="T0" y="T1"/>
              </a:cxn>
              <a:cxn ang="T11">
                <a:pos x="T2" y="T3"/>
              </a:cxn>
              <a:cxn ang="T12">
                <a:pos x="T4" y="T5"/>
              </a:cxn>
              <a:cxn ang="T13">
                <a:pos x="T6" y="T7"/>
              </a:cxn>
              <a:cxn ang="T14">
                <a:pos x="T8" y="T9"/>
              </a:cxn>
            </a:cxnLst>
            <a:rect l="T15" t="T16" r="T17" b="T18"/>
            <a:pathLst>
              <a:path w="16" h="3">
                <a:moveTo>
                  <a:pt x="0" y="0"/>
                </a:moveTo>
                <a:lnTo>
                  <a:pt x="2" y="3"/>
                </a:lnTo>
                <a:lnTo>
                  <a:pt x="8" y="1"/>
                </a:lnTo>
                <a:lnTo>
                  <a:pt x="14" y="1"/>
                </a:lnTo>
                <a:lnTo>
                  <a:pt x="16"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081" name="Line 294"/>
          <p:cNvSpPr>
            <a:spLocks noChangeShapeType="1"/>
          </p:cNvSpPr>
          <p:nvPr/>
        </p:nvSpPr>
        <p:spPr bwMode="auto">
          <a:xfrm>
            <a:off x="7201693" y="3312319"/>
            <a:ext cx="19050" cy="1588"/>
          </a:xfrm>
          <a:prstGeom prst="line">
            <a:avLst/>
          </a:prstGeom>
          <a:noFill/>
          <a:ln w="12700">
            <a:solidFill>
              <a:srgbClr val="66F4F8"/>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082" name="Line 295"/>
          <p:cNvSpPr>
            <a:spLocks noChangeShapeType="1"/>
          </p:cNvSpPr>
          <p:nvPr/>
        </p:nvSpPr>
        <p:spPr bwMode="auto">
          <a:xfrm>
            <a:off x="7220743" y="3312319"/>
            <a:ext cx="22225" cy="1588"/>
          </a:xfrm>
          <a:prstGeom prst="line">
            <a:avLst/>
          </a:prstGeom>
          <a:noFill/>
          <a:ln w="12700">
            <a:solidFill>
              <a:srgbClr val="66F4F8"/>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083" name="Line 296"/>
          <p:cNvSpPr>
            <a:spLocks noChangeShapeType="1"/>
          </p:cNvSpPr>
          <p:nvPr/>
        </p:nvSpPr>
        <p:spPr bwMode="auto">
          <a:xfrm>
            <a:off x="7242968" y="3312319"/>
            <a:ext cx="17463" cy="1588"/>
          </a:xfrm>
          <a:prstGeom prst="line">
            <a:avLst/>
          </a:prstGeom>
          <a:noFill/>
          <a:ln w="12700">
            <a:solidFill>
              <a:srgbClr val="66F4F8"/>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084" name="Freeform 297"/>
          <p:cNvSpPr>
            <a:spLocks/>
          </p:cNvSpPr>
          <p:nvPr/>
        </p:nvSpPr>
        <p:spPr bwMode="auto">
          <a:xfrm>
            <a:off x="7260431" y="3312319"/>
            <a:ext cx="22225" cy="4763"/>
          </a:xfrm>
          <a:custGeom>
            <a:avLst/>
            <a:gdLst>
              <a:gd name="T0" fmla="*/ 0 w 15"/>
              <a:gd name="T1" fmla="*/ 0 h 3"/>
              <a:gd name="T2" fmla="*/ 2147483646 w 15"/>
              <a:gd name="T3" fmla="*/ 2147483646 h 3"/>
              <a:gd name="T4" fmla="*/ 2147483646 w 15"/>
              <a:gd name="T5" fmla="*/ 2147483646 h 3"/>
              <a:gd name="T6" fmla="*/ 2147483646 w 15"/>
              <a:gd name="T7" fmla="*/ 2147483646 h 3"/>
              <a:gd name="T8" fmla="*/ 2147483646 w 15"/>
              <a:gd name="T9" fmla="*/ 0 h 3"/>
              <a:gd name="T10" fmla="*/ 0 60000 65536"/>
              <a:gd name="T11" fmla="*/ 0 60000 65536"/>
              <a:gd name="T12" fmla="*/ 0 60000 65536"/>
              <a:gd name="T13" fmla="*/ 0 60000 65536"/>
              <a:gd name="T14" fmla="*/ 0 60000 65536"/>
              <a:gd name="T15" fmla="*/ 0 w 15"/>
              <a:gd name="T16" fmla="*/ 0 h 3"/>
              <a:gd name="T17" fmla="*/ 15 w 15"/>
              <a:gd name="T18" fmla="*/ 3 h 3"/>
            </a:gdLst>
            <a:ahLst/>
            <a:cxnLst>
              <a:cxn ang="T10">
                <a:pos x="T0" y="T1"/>
              </a:cxn>
              <a:cxn ang="T11">
                <a:pos x="T2" y="T3"/>
              </a:cxn>
              <a:cxn ang="T12">
                <a:pos x="T4" y="T5"/>
              </a:cxn>
              <a:cxn ang="T13">
                <a:pos x="T6" y="T7"/>
              </a:cxn>
              <a:cxn ang="T14">
                <a:pos x="T8" y="T9"/>
              </a:cxn>
            </a:cxnLst>
            <a:rect l="T15" t="T16" r="T17" b="T18"/>
            <a:pathLst>
              <a:path w="15" h="3">
                <a:moveTo>
                  <a:pt x="0" y="0"/>
                </a:moveTo>
                <a:lnTo>
                  <a:pt x="4" y="1"/>
                </a:lnTo>
                <a:lnTo>
                  <a:pt x="8" y="1"/>
                </a:lnTo>
                <a:lnTo>
                  <a:pt x="12" y="3"/>
                </a:lnTo>
                <a:lnTo>
                  <a:pt x="15"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085" name="Freeform 298"/>
          <p:cNvSpPr>
            <a:spLocks/>
          </p:cNvSpPr>
          <p:nvPr/>
        </p:nvSpPr>
        <p:spPr bwMode="auto">
          <a:xfrm>
            <a:off x="7282656" y="3212307"/>
            <a:ext cx="19050" cy="100012"/>
          </a:xfrm>
          <a:custGeom>
            <a:avLst/>
            <a:gdLst>
              <a:gd name="T0" fmla="*/ 0 w 14"/>
              <a:gd name="T1" fmla="*/ 2147483646 h 63"/>
              <a:gd name="T2" fmla="*/ 2147483646 w 14"/>
              <a:gd name="T3" fmla="*/ 2147483646 h 63"/>
              <a:gd name="T4" fmla="*/ 2147483646 w 14"/>
              <a:gd name="T5" fmla="*/ 2147483646 h 63"/>
              <a:gd name="T6" fmla="*/ 2147483646 w 14"/>
              <a:gd name="T7" fmla="*/ 2147483646 h 63"/>
              <a:gd name="T8" fmla="*/ 2147483646 w 14"/>
              <a:gd name="T9" fmla="*/ 2147483646 h 63"/>
              <a:gd name="T10" fmla="*/ 2147483646 w 14"/>
              <a:gd name="T11" fmla="*/ 2147483646 h 63"/>
              <a:gd name="T12" fmla="*/ 2147483646 w 14"/>
              <a:gd name="T13" fmla="*/ 2147483646 h 63"/>
              <a:gd name="T14" fmla="*/ 2147483646 w 14"/>
              <a:gd name="T15" fmla="*/ 2147483646 h 63"/>
              <a:gd name="T16" fmla="*/ 2147483646 w 14"/>
              <a:gd name="T17" fmla="*/ 0 h 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63"/>
              <a:gd name="T29" fmla="*/ 14 w 14"/>
              <a:gd name="T30" fmla="*/ 63 h 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63">
                <a:moveTo>
                  <a:pt x="0" y="63"/>
                </a:moveTo>
                <a:lnTo>
                  <a:pt x="2" y="58"/>
                </a:lnTo>
                <a:lnTo>
                  <a:pt x="4" y="50"/>
                </a:lnTo>
                <a:lnTo>
                  <a:pt x="6" y="41"/>
                </a:lnTo>
                <a:lnTo>
                  <a:pt x="6" y="31"/>
                </a:lnTo>
                <a:lnTo>
                  <a:pt x="8" y="22"/>
                </a:lnTo>
                <a:lnTo>
                  <a:pt x="10" y="13"/>
                </a:lnTo>
                <a:lnTo>
                  <a:pt x="12" y="5"/>
                </a:lnTo>
                <a:lnTo>
                  <a:pt x="14"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086" name="Freeform 299"/>
          <p:cNvSpPr>
            <a:spLocks/>
          </p:cNvSpPr>
          <p:nvPr/>
        </p:nvSpPr>
        <p:spPr bwMode="auto">
          <a:xfrm>
            <a:off x="7301706" y="3204369"/>
            <a:ext cx="22225" cy="7938"/>
          </a:xfrm>
          <a:custGeom>
            <a:avLst/>
            <a:gdLst>
              <a:gd name="T0" fmla="*/ 0 w 15"/>
              <a:gd name="T1" fmla="*/ 2147483646 h 5"/>
              <a:gd name="T2" fmla="*/ 2147483646 w 15"/>
              <a:gd name="T3" fmla="*/ 2147483646 h 5"/>
              <a:gd name="T4" fmla="*/ 2147483646 w 15"/>
              <a:gd name="T5" fmla="*/ 0 h 5"/>
              <a:gd name="T6" fmla="*/ 2147483646 w 15"/>
              <a:gd name="T7" fmla="*/ 2147483646 h 5"/>
              <a:gd name="T8" fmla="*/ 2147483646 w 15"/>
              <a:gd name="T9" fmla="*/ 2147483646 h 5"/>
              <a:gd name="T10" fmla="*/ 0 60000 65536"/>
              <a:gd name="T11" fmla="*/ 0 60000 65536"/>
              <a:gd name="T12" fmla="*/ 0 60000 65536"/>
              <a:gd name="T13" fmla="*/ 0 60000 65536"/>
              <a:gd name="T14" fmla="*/ 0 60000 65536"/>
              <a:gd name="T15" fmla="*/ 0 w 15"/>
              <a:gd name="T16" fmla="*/ 0 h 5"/>
              <a:gd name="T17" fmla="*/ 15 w 15"/>
              <a:gd name="T18" fmla="*/ 5 h 5"/>
            </a:gdLst>
            <a:ahLst/>
            <a:cxnLst>
              <a:cxn ang="T10">
                <a:pos x="T0" y="T1"/>
              </a:cxn>
              <a:cxn ang="T11">
                <a:pos x="T2" y="T3"/>
              </a:cxn>
              <a:cxn ang="T12">
                <a:pos x="T4" y="T5"/>
              </a:cxn>
              <a:cxn ang="T13">
                <a:pos x="T6" y="T7"/>
              </a:cxn>
              <a:cxn ang="T14">
                <a:pos x="T8" y="T9"/>
              </a:cxn>
            </a:cxnLst>
            <a:rect l="T15" t="T16" r="T17" b="T18"/>
            <a:pathLst>
              <a:path w="15" h="5">
                <a:moveTo>
                  <a:pt x="0" y="5"/>
                </a:moveTo>
                <a:lnTo>
                  <a:pt x="4" y="2"/>
                </a:lnTo>
                <a:lnTo>
                  <a:pt x="8" y="0"/>
                </a:lnTo>
                <a:lnTo>
                  <a:pt x="11" y="2"/>
                </a:lnTo>
                <a:lnTo>
                  <a:pt x="15" y="5"/>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087" name="Freeform 300"/>
          <p:cNvSpPr>
            <a:spLocks/>
          </p:cNvSpPr>
          <p:nvPr/>
        </p:nvSpPr>
        <p:spPr bwMode="auto">
          <a:xfrm>
            <a:off x="7323931" y="3212307"/>
            <a:ext cx="19050" cy="100012"/>
          </a:xfrm>
          <a:custGeom>
            <a:avLst/>
            <a:gdLst>
              <a:gd name="T0" fmla="*/ 0 w 14"/>
              <a:gd name="T1" fmla="*/ 0 h 63"/>
              <a:gd name="T2" fmla="*/ 2147483646 w 14"/>
              <a:gd name="T3" fmla="*/ 2147483646 h 63"/>
              <a:gd name="T4" fmla="*/ 2147483646 w 14"/>
              <a:gd name="T5" fmla="*/ 2147483646 h 63"/>
              <a:gd name="T6" fmla="*/ 2147483646 w 14"/>
              <a:gd name="T7" fmla="*/ 2147483646 h 63"/>
              <a:gd name="T8" fmla="*/ 2147483646 w 14"/>
              <a:gd name="T9" fmla="*/ 2147483646 h 63"/>
              <a:gd name="T10" fmla="*/ 2147483646 w 14"/>
              <a:gd name="T11" fmla="*/ 2147483646 h 63"/>
              <a:gd name="T12" fmla="*/ 2147483646 w 14"/>
              <a:gd name="T13" fmla="*/ 2147483646 h 63"/>
              <a:gd name="T14" fmla="*/ 2147483646 w 14"/>
              <a:gd name="T15" fmla="*/ 2147483646 h 63"/>
              <a:gd name="T16" fmla="*/ 2147483646 w 14"/>
              <a:gd name="T17" fmla="*/ 2147483646 h 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63"/>
              <a:gd name="T29" fmla="*/ 14 w 14"/>
              <a:gd name="T30" fmla="*/ 63 h 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63">
                <a:moveTo>
                  <a:pt x="0" y="0"/>
                </a:moveTo>
                <a:lnTo>
                  <a:pt x="2" y="5"/>
                </a:lnTo>
                <a:lnTo>
                  <a:pt x="4" y="13"/>
                </a:lnTo>
                <a:lnTo>
                  <a:pt x="6" y="22"/>
                </a:lnTo>
                <a:lnTo>
                  <a:pt x="6" y="31"/>
                </a:lnTo>
                <a:lnTo>
                  <a:pt x="8" y="41"/>
                </a:lnTo>
                <a:lnTo>
                  <a:pt x="10" y="50"/>
                </a:lnTo>
                <a:lnTo>
                  <a:pt x="12" y="58"/>
                </a:lnTo>
                <a:lnTo>
                  <a:pt x="14" y="63"/>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088" name="Freeform 301"/>
          <p:cNvSpPr>
            <a:spLocks/>
          </p:cNvSpPr>
          <p:nvPr/>
        </p:nvSpPr>
        <p:spPr bwMode="auto">
          <a:xfrm>
            <a:off x="7342981" y="3312319"/>
            <a:ext cx="20637" cy="7938"/>
          </a:xfrm>
          <a:custGeom>
            <a:avLst/>
            <a:gdLst>
              <a:gd name="T0" fmla="*/ 0 w 15"/>
              <a:gd name="T1" fmla="*/ 0 h 5"/>
              <a:gd name="T2" fmla="*/ 2147483646 w 15"/>
              <a:gd name="T3" fmla="*/ 2147483646 h 5"/>
              <a:gd name="T4" fmla="*/ 2147483646 w 15"/>
              <a:gd name="T5" fmla="*/ 2147483646 h 5"/>
              <a:gd name="T6" fmla="*/ 2147483646 w 15"/>
              <a:gd name="T7" fmla="*/ 2147483646 h 5"/>
              <a:gd name="T8" fmla="*/ 2147483646 w 15"/>
              <a:gd name="T9" fmla="*/ 0 h 5"/>
              <a:gd name="T10" fmla="*/ 0 60000 65536"/>
              <a:gd name="T11" fmla="*/ 0 60000 65536"/>
              <a:gd name="T12" fmla="*/ 0 60000 65536"/>
              <a:gd name="T13" fmla="*/ 0 60000 65536"/>
              <a:gd name="T14" fmla="*/ 0 60000 65536"/>
              <a:gd name="T15" fmla="*/ 0 w 15"/>
              <a:gd name="T16" fmla="*/ 0 h 5"/>
              <a:gd name="T17" fmla="*/ 15 w 15"/>
              <a:gd name="T18" fmla="*/ 5 h 5"/>
            </a:gdLst>
            <a:ahLst/>
            <a:cxnLst>
              <a:cxn ang="T10">
                <a:pos x="T0" y="T1"/>
              </a:cxn>
              <a:cxn ang="T11">
                <a:pos x="T2" y="T3"/>
              </a:cxn>
              <a:cxn ang="T12">
                <a:pos x="T4" y="T5"/>
              </a:cxn>
              <a:cxn ang="T13">
                <a:pos x="T6" y="T7"/>
              </a:cxn>
              <a:cxn ang="T14">
                <a:pos x="T8" y="T9"/>
              </a:cxn>
            </a:cxnLst>
            <a:rect l="T15" t="T16" r="T17" b="T18"/>
            <a:pathLst>
              <a:path w="15" h="5">
                <a:moveTo>
                  <a:pt x="0" y="0"/>
                </a:moveTo>
                <a:lnTo>
                  <a:pt x="4" y="3"/>
                </a:lnTo>
                <a:lnTo>
                  <a:pt x="7" y="5"/>
                </a:lnTo>
                <a:lnTo>
                  <a:pt x="11" y="3"/>
                </a:lnTo>
                <a:lnTo>
                  <a:pt x="15"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089" name="Freeform 302"/>
          <p:cNvSpPr>
            <a:spLocks/>
          </p:cNvSpPr>
          <p:nvPr/>
        </p:nvSpPr>
        <p:spPr bwMode="auto">
          <a:xfrm>
            <a:off x="7363618" y="3212307"/>
            <a:ext cx="22225" cy="100012"/>
          </a:xfrm>
          <a:custGeom>
            <a:avLst/>
            <a:gdLst>
              <a:gd name="T0" fmla="*/ 0 w 15"/>
              <a:gd name="T1" fmla="*/ 2147483646 h 63"/>
              <a:gd name="T2" fmla="*/ 2147483646 w 15"/>
              <a:gd name="T3" fmla="*/ 2147483646 h 63"/>
              <a:gd name="T4" fmla="*/ 2147483646 w 15"/>
              <a:gd name="T5" fmla="*/ 2147483646 h 63"/>
              <a:gd name="T6" fmla="*/ 2147483646 w 15"/>
              <a:gd name="T7" fmla="*/ 2147483646 h 63"/>
              <a:gd name="T8" fmla="*/ 2147483646 w 15"/>
              <a:gd name="T9" fmla="*/ 2147483646 h 63"/>
              <a:gd name="T10" fmla="*/ 2147483646 w 15"/>
              <a:gd name="T11" fmla="*/ 2147483646 h 63"/>
              <a:gd name="T12" fmla="*/ 2147483646 w 15"/>
              <a:gd name="T13" fmla="*/ 2147483646 h 63"/>
              <a:gd name="T14" fmla="*/ 2147483646 w 15"/>
              <a:gd name="T15" fmla="*/ 2147483646 h 63"/>
              <a:gd name="T16" fmla="*/ 2147483646 w 15"/>
              <a:gd name="T17" fmla="*/ 0 h 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
              <a:gd name="T28" fmla="*/ 0 h 63"/>
              <a:gd name="T29" fmla="*/ 15 w 15"/>
              <a:gd name="T30" fmla="*/ 63 h 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 h="63">
                <a:moveTo>
                  <a:pt x="0" y="63"/>
                </a:moveTo>
                <a:lnTo>
                  <a:pt x="2" y="58"/>
                </a:lnTo>
                <a:lnTo>
                  <a:pt x="4" y="48"/>
                </a:lnTo>
                <a:lnTo>
                  <a:pt x="6" y="38"/>
                </a:lnTo>
                <a:lnTo>
                  <a:pt x="8" y="28"/>
                </a:lnTo>
                <a:lnTo>
                  <a:pt x="10" y="17"/>
                </a:lnTo>
                <a:lnTo>
                  <a:pt x="12" y="8"/>
                </a:lnTo>
                <a:lnTo>
                  <a:pt x="13" y="2"/>
                </a:lnTo>
                <a:lnTo>
                  <a:pt x="15"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090" name="Freeform 303"/>
          <p:cNvSpPr>
            <a:spLocks/>
          </p:cNvSpPr>
          <p:nvPr/>
        </p:nvSpPr>
        <p:spPr bwMode="auto">
          <a:xfrm>
            <a:off x="7385843" y="3212307"/>
            <a:ext cx="19050" cy="100012"/>
          </a:xfrm>
          <a:custGeom>
            <a:avLst/>
            <a:gdLst>
              <a:gd name="T0" fmla="*/ 0 w 14"/>
              <a:gd name="T1" fmla="*/ 0 h 63"/>
              <a:gd name="T2" fmla="*/ 0 w 14"/>
              <a:gd name="T3" fmla="*/ 0 h 63"/>
              <a:gd name="T4" fmla="*/ 2147483646 w 14"/>
              <a:gd name="T5" fmla="*/ 2147483646 h 63"/>
              <a:gd name="T6" fmla="*/ 2147483646 w 14"/>
              <a:gd name="T7" fmla="*/ 2147483646 h 63"/>
              <a:gd name="T8" fmla="*/ 2147483646 w 14"/>
              <a:gd name="T9" fmla="*/ 2147483646 h 63"/>
              <a:gd name="T10" fmla="*/ 2147483646 w 14"/>
              <a:gd name="T11" fmla="*/ 2147483646 h 63"/>
              <a:gd name="T12" fmla="*/ 2147483646 w 14"/>
              <a:gd name="T13" fmla="*/ 2147483646 h 63"/>
              <a:gd name="T14" fmla="*/ 2147483646 w 14"/>
              <a:gd name="T15" fmla="*/ 2147483646 h 63"/>
              <a:gd name="T16" fmla="*/ 2147483646 w 14"/>
              <a:gd name="T17" fmla="*/ 2147483646 h 63"/>
              <a:gd name="T18" fmla="*/ 2147483646 w 14"/>
              <a:gd name="T19" fmla="*/ 2147483646 h 63"/>
              <a:gd name="T20" fmla="*/ 2147483646 w 14"/>
              <a:gd name="T21" fmla="*/ 2147483646 h 6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
              <a:gd name="T34" fmla="*/ 0 h 63"/>
              <a:gd name="T35" fmla="*/ 14 w 14"/>
              <a:gd name="T36" fmla="*/ 63 h 6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 h="63">
                <a:moveTo>
                  <a:pt x="0" y="0"/>
                </a:moveTo>
                <a:lnTo>
                  <a:pt x="0" y="0"/>
                </a:lnTo>
                <a:lnTo>
                  <a:pt x="2" y="3"/>
                </a:lnTo>
                <a:lnTo>
                  <a:pt x="4" y="10"/>
                </a:lnTo>
                <a:lnTo>
                  <a:pt x="6" y="20"/>
                </a:lnTo>
                <a:lnTo>
                  <a:pt x="6" y="31"/>
                </a:lnTo>
                <a:lnTo>
                  <a:pt x="8" y="43"/>
                </a:lnTo>
                <a:lnTo>
                  <a:pt x="10" y="53"/>
                </a:lnTo>
                <a:lnTo>
                  <a:pt x="12" y="59"/>
                </a:lnTo>
                <a:lnTo>
                  <a:pt x="14" y="63"/>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091" name="Freeform 304"/>
          <p:cNvSpPr>
            <a:spLocks/>
          </p:cNvSpPr>
          <p:nvPr/>
        </p:nvSpPr>
        <p:spPr bwMode="auto">
          <a:xfrm>
            <a:off x="7404893" y="3212307"/>
            <a:ext cx="20638" cy="100012"/>
          </a:xfrm>
          <a:custGeom>
            <a:avLst/>
            <a:gdLst>
              <a:gd name="T0" fmla="*/ 0 w 15"/>
              <a:gd name="T1" fmla="*/ 2147483646 h 63"/>
              <a:gd name="T2" fmla="*/ 2147483646 w 15"/>
              <a:gd name="T3" fmla="*/ 2147483646 h 63"/>
              <a:gd name="T4" fmla="*/ 2147483646 w 15"/>
              <a:gd name="T5" fmla="*/ 2147483646 h 63"/>
              <a:gd name="T6" fmla="*/ 2147483646 w 15"/>
              <a:gd name="T7" fmla="*/ 2147483646 h 63"/>
              <a:gd name="T8" fmla="*/ 2147483646 w 15"/>
              <a:gd name="T9" fmla="*/ 2147483646 h 63"/>
              <a:gd name="T10" fmla="*/ 2147483646 w 15"/>
              <a:gd name="T11" fmla="*/ 2147483646 h 63"/>
              <a:gd name="T12" fmla="*/ 2147483646 w 15"/>
              <a:gd name="T13" fmla="*/ 2147483646 h 63"/>
              <a:gd name="T14" fmla="*/ 2147483646 w 15"/>
              <a:gd name="T15" fmla="*/ 2147483646 h 63"/>
              <a:gd name="T16" fmla="*/ 2147483646 w 15"/>
              <a:gd name="T17" fmla="*/ 0 h 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
              <a:gd name="T28" fmla="*/ 0 h 63"/>
              <a:gd name="T29" fmla="*/ 15 w 15"/>
              <a:gd name="T30" fmla="*/ 63 h 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 h="63">
                <a:moveTo>
                  <a:pt x="0" y="63"/>
                </a:moveTo>
                <a:lnTo>
                  <a:pt x="2" y="61"/>
                </a:lnTo>
                <a:lnTo>
                  <a:pt x="4" y="55"/>
                </a:lnTo>
                <a:lnTo>
                  <a:pt x="6" y="46"/>
                </a:lnTo>
                <a:lnTo>
                  <a:pt x="8" y="35"/>
                </a:lnTo>
                <a:lnTo>
                  <a:pt x="9" y="25"/>
                </a:lnTo>
                <a:lnTo>
                  <a:pt x="11" y="15"/>
                </a:lnTo>
                <a:lnTo>
                  <a:pt x="13" y="5"/>
                </a:lnTo>
                <a:lnTo>
                  <a:pt x="15"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092" name="Freeform 305"/>
          <p:cNvSpPr>
            <a:spLocks/>
          </p:cNvSpPr>
          <p:nvPr/>
        </p:nvSpPr>
        <p:spPr bwMode="auto">
          <a:xfrm>
            <a:off x="7425531" y="3209132"/>
            <a:ext cx="20637" cy="6350"/>
          </a:xfrm>
          <a:custGeom>
            <a:avLst/>
            <a:gdLst>
              <a:gd name="T0" fmla="*/ 0 w 14"/>
              <a:gd name="T1" fmla="*/ 2147483646 h 4"/>
              <a:gd name="T2" fmla="*/ 2147483646 w 14"/>
              <a:gd name="T3" fmla="*/ 0 h 4"/>
              <a:gd name="T4" fmla="*/ 2147483646 w 14"/>
              <a:gd name="T5" fmla="*/ 0 h 4"/>
              <a:gd name="T6" fmla="*/ 2147483646 w 14"/>
              <a:gd name="T7" fmla="*/ 2147483646 h 4"/>
              <a:gd name="T8" fmla="*/ 2147483646 w 14"/>
              <a:gd name="T9" fmla="*/ 2147483646 h 4"/>
              <a:gd name="T10" fmla="*/ 2147483646 w 14"/>
              <a:gd name="T11" fmla="*/ 2147483646 h 4"/>
              <a:gd name="T12" fmla="*/ 2147483646 w 14"/>
              <a:gd name="T13" fmla="*/ 2147483646 h 4"/>
              <a:gd name="T14" fmla="*/ 0 60000 65536"/>
              <a:gd name="T15" fmla="*/ 0 60000 65536"/>
              <a:gd name="T16" fmla="*/ 0 60000 65536"/>
              <a:gd name="T17" fmla="*/ 0 60000 65536"/>
              <a:gd name="T18" fmla="*/ 0 60000 65536"/>
              <a:gd name="T19" fmla="*/ 0 60000 65536"/>
              <a:gd name="T20" fmla="*/ 0 60000 65536"/>
              <a:gd name="T21" fmla="*/ 0 w 14"/>
              <a:gd name="T22" fmla="*/ 0 h 4"/>
              <a:gd name="T23" fmla="*/ 14 w 14"/>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4">
                <a:moveTo>
                  <a:pt x="0" y="2"/>
                </a:moveTo>
                <a:lnTo>
                  <a:pt x="2" y="0"/>
                </a:lnTo>
                <a:lnTo>
                  <a:pt x="6" y="2"/>
                </a:lnTo>
                <a:lnTo>
                  <a:pt x="12" y="4"/>
                </a:lnTo>
                <a:lnTo>
                  <a:pt x="14" y="2"/>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093" name="Freeform 306"/>
          <p:cNvSpPr>
            <a:spLocks/>
          </p:cNvSpPr>
          <p:nvPr/>
        </p:nvSpPr>
        <p:spPr bwMode="auto">
          <a:xfrm>
            <a:off x="7446168" y="3112294"/>
            <a:ext cx="20638" cy="100013"/>
          </a:xfrm>
          <a:custGeom>
            <a:avLst/>
            <a:gdLst>
              <a:gd name="T0" fmla="*/ 0 w 15"/>
              <a:gd name="T1" fmla="*/ 2147483646 h 63"/>
              <a:gd name="T2" fmla="*/ 2147483646 w 15"/>
              <a:gd name="T3" fmla="*/ 2147483646 h 63"/>
              <a:gd name="T4" fmla="*/ 2147483646 w 15"/>
              <a:gd name="T5" fmla="*/ 2147483646 h 63"/>
              <a:gd name="T6" fmla="*/ 2147483646 w 15"/>
              <a:gd name="T7" fmla="*/ 2147483646 h 63"/>
              <a:gd name="T8" fmla="*/ 2147483646 w 15"/>
              <a:gd name="T9" fmla="*/ 2147483646 h 63"/>
              <a:gd name="T10" fmla="*/ 2147483646 w 15"/>
              <a:gd name="T11" fmla="*/ 0 h 63"/>
              <a:gd name="T12" fmla="*/ 0 60000 65536"/>
              <a:gd name="T13" fmla="*/ 0 60000 65536"/>
              <a:gd name="T14" fmla="*/ 0 60000 65536"/>
              <a:gd name="T15" fmla="*/ 0 60000 65536"/>
              <a:gd name="T16" fmla="*/ 0 60000 65536"/>
              <a:gd name="T17" fmla="*/ 0 60000 65536"/>
              <a:gd name="T18" fmla="*/ 0 w 15"/>
              <a:gd name="T19" fmla="*/ 0 h 63"/>
              <a:gd name="T20" fmla="*/ 15 w 1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15" h="63">
                <a:moveTo>
                  <a:pt x="0" y="63"/>
                </a:moveTo>
                <a:lnTo>
                  <a:pt x="2" y="58"/>
                </a:lnTo>
                <a:lnTo>
                  <a:pt x="3" y="51"/>
                </a:lnTo>
                <a:lnTo>
                  <a:pt x="7" y="35"/>
                </a:lnTo>
                <a:lnTo>
                  <a:pt x="11" y="17"/>
                </a:lnTo>
                <a:lnTo>
                  <a:pt x="15"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094" name="Line 307"/>
          <p:cNvSpPr>
            <a:spLocks noChangeShapeType="1"/>
          </p:cNvSpPr>
          <p:nvPr/>
        </p:nvSpPr>
        <p:spPr bwMode="auto">
          <a:xfrm flipV="1">
            <a:off x="7466806" y="3013869"/>
            <a:ext cx="19050" cy="98425"/>
          </a:xfrm>
          <a:prstGeom prst="line">
            <a:avLst/>
          </a:prstGeom>
          <a:noFill/>
          <a:ln w="12700">
            <a:solidFill>
              <a:srgbClr val="66F4F8"/>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095" name="Freeform 308"/>
          <p:cNvSpPr>
            <a:spLocks/>
          </p:cNvSpPr>
          <p:nvPr/>
        </p:nvSpPr>
        <p:spPr bwMode="auto">
          <a:xfrm>
            <a:off x="7485856" y="2913857"/>
            <a:ext cx="22225" cy="100012"/>
          </a:xfrm>
          <a:custGeom>
            <a:avLst/>
            <a:gdLst>
              <a:gd name="T0" fmla="*/ 0 w 16"/>
              <a:gd name="T1" fmla="*/ 2147483646 h 63"/>
              <a:gd name="T2" fmla="*/ 2147483646 w 16"/>
              <a:gd name="T3" fmla="*/ 2147483646 h 63"/>
              <a:gd name="T4" fmla="*/ 2147483646 w 16"/>
              <a:gd name="T5" fmla="*/ 2147483646 h 63"/>
              <a:gd name="T6" fmla="*/ 2147483646 w 16"/>
              <a:gd name="T7" fmla="*/ 2147483646 h 63"/>
              <a:gd name="T8" fmla="*/ 2147483646 w 16"/>
              <a:gd name="T9" fmla="*/ 2147483646 h 63"/>
              <a:gd name="T10" fmla="*/ 2147483646 w 16"/>
              <a:gd name="T11" fmla="*/ 0 h 63"/>
              <a:gd name="T12" fmla="*/ 0 60000 65536"/>
              <a:gd name="T13" fmla="*/ 0 60000 65536"/>
              <a:gd name="T14" fmla="*/ 0 60000 65536"/>
              <a:gd name="T15" fmla="*/ 0 60000 65536"/>
              <a:gd name="T16" fmla="*/ 0 60000 65536"/>
              <a:gd name="T17" fmla="*/ 0 60000 65536"/>
              <a:gd name="T18" fmla="*/ 0 w 16"/>
              <a:gd name="T19" fmla="*/ 0 h 63"/>
              <a:gd name="T20" fmla="*/ 16 w 16"/>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16" h="63">
                <a:moveTo>
                  <a:pt x="0" y="63"/>
                </a:moveTo>
                <a:lnTo>
                  <a:pt x="4" y="46"/>
                </a:lnTo>
                <a:lnTo>
                  <a:pt x="8" y="28"/>
                </a:lnTo>
                <a:lnTo>
                  <a:pt x="12" y="11"/>
                </a:lnTo>
                <a:lnTo>
                  <a:pt x="14" y="5"/>
                </a:lnTo>
                <a:lnTo>
                  <a:pt x="16"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096" name="Freeform 309"/>
          <p:cNvSpPr>
            <a:spLocks/>
          </p:cNvSpPr>
          <p:nvPr/>
        </p:nvSpPr>
        <p:spPr bwMode="auto">
          <a:xfrm>
            <a:off x="7508081" y="2910682"/>
            <a:ext cx="19050" cy="4762"/>
          </a:xfrm>
          <a:custGeom>
            <a:avLst/>
            <a:gdLst>
              <a:gd name="T0" fmla="*/ 0 w 13"/>
              <a:gd name="T1" fmla="*/ 2147483646 h 3"/>
              <a:gd name="T2" fmla="*/ 2147483646 w 13"/>
              <a:gd name="T3" fmla="*/ 0 h 3"/>
              <a:gd name="T4" fmla="*/ 2147483646 w 13"/>
              <a:gd name="T5" fmla="*/ 0 h 3"/>
              <a:gd name="T6" fmla="*/ 2147483646 w 13"/>
              <a:gd name="T7" fmla="*/ 2147483646 h 3"/>
              <a:gd name="T8" fmla="*/ 2147483646 w 13"/>
              <a:gd name="T9" fmla="*/ 2147483646 h 3"/>
              <a:gd name="T10" fmla="*/ 2147483646 w 13"/>
              <a:gd name="T11" fmla="*/ 2147483646 h 3"/>
              <a:gd name="T12" fmla="*/ 2147483646 w 13"/>
              <a:gd name="T13" fmla="*/ 2147483646 h 3"/>
              <a:gd name="T14" fmla="*/ 0 60000 65536"/>
              <a:gd name="T15" fmla="*/ 0 60000 65536"/>
              <a:gd name="T16" fmla="*/ 0 60000 65536"/>
              <a:gd name="T17" fmla="*/ 0 60000 65536"/>
              <a:gd name="T18" fmla="*/ 0 60000 65536"/>
              <a:gd name="T19" fmla="*/ 0 60000 65536"/>
              <a:gd name="T20" fmla="*/ 0 60000 65536"/>
              <a:gd name="T21" fmla="*/ 0 w 13"/>
              <a:gd name="T22" fmla="*/ 0 h 3"/>
              <a:gd name="T23" fmla="*/ 13 w 13"/>
              <a:gd name="T24" fmla="*/ 3 h 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 h="3">
                <a:moveTo>
                  <a:pt x="0" y="2"/>
                </a:moveTo>
                <a:lnTo>
                  <a:pt x="2" y="0"/>
                </a:lnTo>
                <a:lnTo>
                  <a:pt x="6" y="2"/>
                </a:lnTo>
                <a:lnTo>
                  <a:pt x="11" y="3"/>
                </a:lnTo>
                <a:lnTo>
                  <a:pt x="13" y="2"/>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097" name="Freeform 310"/>
          <p:cNvSpPr>
            <a:spLocks/>
          </p:cNvSpPr>
          <p:nvPr/>
        </p:nvSpPr>
        <p:spPr bwMode="auto">
          <a:xfrm>
            <a:off x="7527131" y="2813844"/>
            <a:ext cx="22225" cy="100013"/>
          </a:xfrm>
          <a:custGeom>
            <a:avLst/>
            <a:gdLst>
              <a:gd name="T0" fmla="*/ 0 w 16"/>
              <a:gd name="T1" fmla="*/ 2147483646 h 63"/>
              <a:gd name="T2" fmla="*/ 2147483646 w 16"/>
              <a:gd name="T3" fmla="*/ 2147483646 h 63"/>
              <a:gd name="T4" fmla="*/ 2147483646 w 16"/>
              <a:gd name="T5" fmla="*/ 2147483646 h 63"/>
              <a:gd name="T6" fmla="*/ 2147483646 w 16"/>
              <a:gd name="T7" fmla="*/ 2147483646 h 63"/>
              <a:gd name="T8" fmla="*/ 2147483646 w 16"/>
              <a:gd name="T9" fmla="*/ 2147483646 h 63"/>
              <a:gd name="T10" fmla="*/ 2147483646 w 16"/>
              <a:gd name="T11" fmla="*/ 0 h 63"/>
              <a:gd name="T12" fmla="*/ 0 60000 65536"/>
              <a:gd name="T13" fmla="*/ 0 60000 65536"/>
              <a:gd name="T14" fmla="*/ 0 60000 65536"/>
              <a:gd name="T15" fmla="*/ 0 60000 65536"/>
              <a:gd name="T16" fmla="*/ 0 60000 65536"/>
              <a:gd name="T17" fmla="*/ 0 60000 65536"/>
              <a:gd name="T18" fmla="*/ 0 w 16"/>
              <a:gd name="T19" fmla="*/ 0 h 63"/>
              <a:gd name="T20" fmla="*/ 16 w 16"/>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16" h="63">
                <a:moveTo>
                  <a:pt x="0" y="63"/>
                </a:moveTo>
                <a:lnTo>
                  <a:pt x="2" y="58"/>
                </a:lnTo>
                <a:lnTo>
                  <a:pt x="4" y="51"/>
                </a:lnTo>
                <a:lnTo>
                  <a:pt x="8" y="35"/>
                </a:lnTo>
                <a:lnTo>
                  <a:pt x="12" y="17"/>
                </a:lnTo>
                <a:lnTo>
                  <a:pt x="16"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098" name="Freeform 311"/>
          <p:cNvSpPr>
            <a:spLocks/>
          </p:cNvSpPr>
          <p:nvPr/>
        </p:nvSpPr>
        <p:spPr bwMode="auto">
          <a:xfrm>
            <a:off x="7549356" y="2713832"/>
            <a:ext cx="17462" cy="100012"/>
          </a:xfrm>
          <a:custGeom>
            <a:avLst/>
            <a:gdLst>
              <a:gd name="T0" fmla="*/ 0 w 13"/>
              <a:gd name="T1" fmla="*/ 2147483646 h 63"/>
              <a:gd name="T2" fmla="*/ 2147483646 w 13"/>
              <a:gd name="T3" fmla="*/ 2147483646 h 63"/>
              <a:gd name="T4" fmla="*/ 2147483646 w 13"/>
              <a:gd name="T5" fmla="*/ 2147483646 h 63"/>
              <a:gd name="T6" fmla="*/ 2147483646 w 13"/>
              <a:gd name="T7" fmla="*/ 2147483646 h 63"/>
              <a:gd name="T8" fmla="*/ 2147483646 w 13"/>
              <a:gd name="T9" fmla="*/ 2147483646 h 63"/>
              <a:gd name="T10" fmla="*/ 2147483646 w 13"/>
              <a:gd name="T11" fmla="*/ 0 h 63"/>
              <a:gd name="T12" fmla="*/ 0 60000 65536"/>
              <a:gd name="T13" fmla="*/ 0 60000 65536"/>
              <a:gd name="T14" fmla="*/ 0 60000 65536"/>
              <a:gd name="T15" fmla="*/ 0 60000 65536"/>
              <a:gd name="T16" fmla="*/ 0 60000 65536"/>
              <a:gd name="T17" fmla="*/ 0 60000 65536"/>
              <a:gd name="T18" fmla="*/ 0 w 13"/>
              <a:gd name="T19" fmla="*/ 0 h 63"/>
              <a:gd name="T20" fmla="*/ 13 w 13"/>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13" h="63">
                <a:moveTo>
                  <a:pt x="0" y="63"/>
                </a:moveTo>
                <a:lnTo>
                  <a:pt x="3" y="47"/>
                </a:lnTo>
                <a:lnTo>
                  <a:pt x="5" y="28"/>
                </a:lnTo>
                <a:lnTo>
                  <a:pt x="9" y="12"/>
                </a:lnTo>
                <a:lnTo>
                  <a:pt x="11" y="5"/>
                </a:lnTo>
                <a:lnTo>
                  <a:pt x="13"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099" name="Freeform 312"/>
          <p:cNvSpPr>
            <a:spLocks/>
          </p:cNvSpPr>
          <p:nvPr/>
        </p:nvSpPr>
        <p:spPr bwMode="auto">
          <a:xfrm>
            <a:off x="7566818" y="2709069"/>
            <a:ext cx="22225" cy="4763"/>
          </a:xfrm>
          <a:custGeom>
            <a:avLst/>
            <a:gdLst>
              <a:gd name="T0" fmla="*/ 0 w 15"/>
              <a:gd name="T1" fmla="*/ 2147483646 h 3"/>
              <a:gd name="T2" fmla="*/ 2147483646 w 15"/>
              <a:gd name="T3" fmla="*/ 0 h 3"/>
              <a:gd name="T4" fmla="*/ 2147483646 w 15"/>
              <a:gd name="T5" fmla="*/ 2147483646 h 3"/>
              <a:gd name="T6" fmla="*/ 2147483646 w 15"/>
              <a:gd name="T7" fmla="*/ 2147483646 h 3"/>
              <a:gd name="T8" fmla="*/ 2147483646 w 15"/>
              <a:gd name="T9" fmla="*/ 2147483646 h 3"/>
              <a:gd name="T10" fmla="*/ 0 60000 65536"/>
              <a:gd name="T11" fmla="*/ 0 60000 65536"/>
              <a:gd name="T12" fmla="*/ 0 60000 65536"/>
              <a:gd name="T13" fmla="*/ 0 60000 65536"/>
              <a:gd name="T14" fmla="*/ 0 60000 65536"/>
              <a:gd name="T15" fmla="*/ 0 w 15"/>
              <a:gd name="T16" fmla="*/ 0 h 3"/>
              <a:gd name="T17" fmla="*/ 15 w 15"/>
              <a:gd name="T18" fmla="*/ 3 h 3"/>
            </a:gdLst>
            <a:ahLst/>
            <a:cxnLst>
              <a:cxn ang="T10">
                <a:pos x="T0" y="T1"/>
              </a:cxn>
              <a:cxn ang="T11">
                <a:pos x="T2" y="T3"/>
              </a:cxn>
              <a:cxn ang="T12">
                <a:pos x="T4" y="T5"/>
              </a:cxn>
              <a:cxn ang="T13">
                <a:pos x="T6" y="T7"/>
              </a:cxn>
              <a:cxn ang="T14">
                <a:pos x="T8" y="T9"/>
              </a:cxn>
            </a:cxnLst>
            <a:rect l="T15" t="T16" r="T17" b="T18"/>
            <a:pathLst>
              <a:path w="15" h="3">
                <a:moveTo>
                  <a:pt x="0" y="3"/>
                </a:moveTo>
                <a:lnTo>
                  <a:pt x="4" y="0"/>
                </a:lnTo>
                <a:lnTo>
                  <a:pt x="8" y="2"/>
                </a:lnTo>
                <a:lnTo>
                  <a:pt x="12" y="2"/>
                </a:lnTo>
                <a:lnTo>
                  <a:pt x="15" y="3"/>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100" name="Freeform 313"/>
          <p:cNvSpPr>
            <a:spLocks/>
          </p:cNvSpPr>
          <p:nvPr/>
        </p:nvSpPr>
        <p:spPr bwMode="auto">
          <a:xfrm>
            <a:off x="7589043" y="2709069"/>
            <a:ext cx="22225" cy="4763"/>
          </a:xfrm>
          <a:custGeom>
            <a:avLst/>
            <a:gdLst>
              <a:gd name="T0" fmla="*/ 0 w 16"/>
              <a:gd name="T1" fmla="*/ 2147483646 h 3"/>
              <a:gd name="T2" fmla="*/ 2147483646 w 16"/>
              <a:gd name="T3" fmla="*/ 2147483646 h 3"/>
              <a:gd name="T4" fmla="*/ 2147483646 w 16"/>
              <a:gd name="T5" fmla="*/ 2147483646 h 3"/>
              <a:gd name="T6" fmla="*/ 2147483646 w 16"/>
              <a:gd name="T7" fmla="*/ 0 h 3"/>
              <a:gd name="T8" fmla="*/ 2147483646 w 16"/>
              <a:gd name="T9" fmla="*/ 2147483646 h 3"/>
              <a:gd name="T10" fmla="*/ 0 60000 65536"/>
              <a:gd name="T11" fmla="*/ 0 60000 65536"/>
              <a:gd name="T12" fmla="*/ 0 60000 65536"/>
              <a:gd name="T13" fmla="*/ 0 60000 65536"/>
              <a:gd name="T14" fmla="*/ 0 60000 65536"/>
              <a:gd name="T15" fmla="*/ 0 w 16"/>
              <a:gd name="T16" fmla="*/ 0 h 3"/>
              <a:gd name="T17" fmla="*/ 16 w 16"/>
              <a:gd name="T18" fmla="*/ 3 h 3"/>
            </a:gdLst>
            <a:ahLst/>
            <a:cxnLst>
              <a:cxn ang="T10">
                <a:pos x="T0" y="T1"/>
              </a:cxn>
              <a:cxn ang="T11">
                <a:pos x="T2" y="T3"/>
              </a:cxn>
              <a:cxn ang="T12">
                <a:pos x="T4" y="T5"/>
              </a:cxn>
              <a:cxn ang="T13">
                <a:pos x="T6" y="T7"/>
              </a:cxn>
              <a:cxn ang="T14">
                <a:pos x="T8" y="T9"/>
              </a:cxn>
            </a:cxnLst>
            <a:rect l="T15" t="T16" r="T17" b="T18"/>
            <a:pathLst>
              <a:path w="16" h="3">
                <a:moveTo>
                  <a:pt x="0" y="3"/>
                </a:moveTo>
                <a:lnTo>
                  <a:pt x="4" y="2"/>
                </a:lnTo>
                <a:lnTo>
                  <a:pt x="8" y="2"/>
                </a:lnTo>
                <a:lnTo>
                  <a:pt x="12" y="0"/>
                </a:lnTo>
                <a:lnTo>
                  <a:pt x="16" y="3"/>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101" name="Freeform 314"/>
          <p:cNvSpPr>
            <a:spLocks/>
          </p:cNvSpPr>
          <p:nvPr/>
        </p:nvSpPr>
        <p:spPr bwMode="auto">
          <a:xfrm>
            <a:off x="7611268" y="2713832"/>
            <a:ext cx="17463" cy="100012"/>
          </a:xfrm>
          <a:custGeom>
            <a:avLst/>
            <a:gdLst>
              <a:gd name="T0" fmla="*/ 0 w 13"/>
              <a:gd name="T1" fmla="*/ 0 h 63"/>
              <a:gd name="T2" fmla="*/ 2147483646 w 13"/>
              <a:gd name="T3" fmla="*/ 2147483646 h 63"/>
              <a:gd name="T4" fmla="*/ 2147483646 w 13"/>
              <a:gd name="T5" fmla="*/ 2147483646 h 63"/>
              <a:gd name="T6" fmla="*/ 2147483646 w 13"/>
              <a:gd name="T7" fmla="*/ 2147483646 h 63"/>
              <a:gd name="T8" fmla="*/ 2147483646 w 13"/>
              <a:gd name="T9" fmla="*/ 2147483646 h 63"/>
              <a:gd name="T10" fmla="*/ 2147483646 w 13"/>
              <a:gd name="T11" fmla="*/ 2147483646 h 63"/>
              <a:gd name="T12" fmla="*/ 0 60000 65536"/>
              <a:gd name="T13" fmla="*/ 0 60000 65536"/>
              <a:gd name="T14" fmla="*/ 0 60000 65536"/>
              <a:gd name="T15" fmla="*/ 0 60000 65536"/>
              <a:gd name="T16" fmla="*/ 0 60000 65536"/>
              <a:gd name="T17" fmla="*/ 0 60000 65536"/>
              <a:gd name="T18" fmla="*/ 0 w 13"/>
              <a:gd name="T19" fmla="*/ 0 h 63"/>
              <a:gd name="T20" fmla="*/ 13 w 13"/>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13" h="63">
                <a:moveTo>
                  <a:pt x="0" y="0"/>
                </a:moveTo>
                <a:lnTo>
                  <a:pt x="2" y="5"/>
                </a:lnTo>
                <a:lnTo>
                  <a:pt x="4" y="12"/>
                </a:lnTo>
                <a:lnTo>
                  <a:pt x="6" y="28"/>
                </a:lnTo>
                <a:lnTo>
                  <a:pt x="9" y="47"/>
                </a:lnTo>
                <a:lnTo>
                  <a:pt x="13" y="63"/>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102" name="Line 315"/>
          <p:cNvSpPr>
            <a:spLocks noChangeShapeType="1"/>
          </p:cNvSpPr>
          <p:nvPr/>
        </p:nvSpPr>
        <p:spPr bwMode="auto">
          <a:xfrm>
            <a:off x="7628731" y="2813844"/>
            <a:ext cx="23812" cy="100013"/>
          </a:xfrm>
          <a:prstGeom prst="line">
            <a:avLst/>
          </a:prstGeom>
          <a:noFill/>
          <a:ln w="12700">
            <a:solidFill>
              <a:srgbClr val="66F4F8"/>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103" name="Line 316"/>
          <p:cNvSpPr>
            <a:spLocks noChangeShapeType="1"/>
          </p:cNvSpPr>
          <p:nvPr/>
        </p:nvSpPr>
        <p:spPr bwMode="auto">
          <a:xfrm>
            <a:off x="7652543" y="2913857"/>
            <a:ext cx="17463" cy="100012"/>
          </a:xfrm>
          <a:prstGeom prst="line">
            <a:avLst/>
          </a:prstGeom>
          <a:noFill/>
          <a:ln w="12700">
            <a:solidFill>
              <a:srgbClr val="66F4F8"/>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104" name="Line 317"/>
          <p:cNvSpPr>
            <a:spLocks noChangeShapeType="1"/>
          </p:cNvSpPr>
          <p:nvPr/>
        </p:nvSpPr>
        <p:spPr bwMode="auto">
          <a:xfrm>
            <a:off x="7670006" y="3013869"/>
            <a:ext cx="22225" cy="98425"/>
          </a:xfrm>
          <a:prstGeom prst="line">
            <a:avLst/>
          </a:prstGeom>
          <a:noFill/>
          <a:ln w="12700">
            <a:solidFill>
              <a:srgbClr val="66F4F8"/>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105" name="Line 318"/>
          <p:cNvSpPr>
            <a:spLocks noChangeShapeType="1"/>
          </p:cNvSpPr>
          <p:nvPr/>
        </p:nvSpPr>
        <p:spPr bwMode="auto">
          <a:xfrm>
            <a:off x="7692231" y="3112294"/>
            <a:ext cx="19050" cy="100013"/>
          </a:xfrm>
          <a:prstGeom prst="line">
            <a:avLst/>
          </a:prstGeom>
          <a:noFill/>
          <a:ln w="12700">
            <a:solidFill>
              <a:srgbClr val="66F4F8"/>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106" name="Freeform 319"/>
          <p:cNvSpPr>
            <a:spLocks/>
          </p:cNvSpPr>
          <p:nvPr/>
        </p:nvSpPr>
        <p:spPr bwMode="auto">
          <a:xfrm>
            <a:off x="7711281" y="3212307"/>
            <a:ext cx="20637" cy="100012"/>
          </a:xfrm>
          <a:custGeom>
            <a:avLst/>
            <a:gdLst>
              <a:gd name="T0" fmla="*/ 0 w 15"/>
              <a:gd name="T1" fmla="*/ 0 h 63"/>
              <a:gd name="T2" fmla="*/ 2147483646 w 15"/>
              <a:gd name="T3" fmla="*/ 2147483646 h 63"/>
              <a:gd name="T4" fmla="*/ 2147483646 w 15"/>
              <a:gd name="T5" fmla="*/ 2147483646 h 63"/>
              <a:gd name="T6" fmla="*/ 2147483646 w 15"/>
              <a:gd name="T7" fmla="*/ 2147483646 h 63"/>
              <a:gd name="T8" fmla="*/ 2147483646 w 15"/>
              <a:gd name="T9" fmla="*/ 2147483646 h 63"/>
              <a:gd name="T10" fmla="*/ 2147483646 w 15"/>
              <a:gd name="T11" fmla="*/ 2147483646 h 63"/>
              <a:gd name="T12" fmla="*/ 0 60000 65536"/>
              <a:gd name="T13" fmla="*/ 0 60000 65536"/>
              <a:gd name="T14" fmla="*/ 0 60000 65536"/>
              <a:gd name="T15" fmla="*/ 0 60000 65536"/>
              <a:gd name="T16" fmla="*/ 0 60000 65536"/>
              <a:gd name="T17" fmla="*/ 0 60000 65536"/>
              <a:gd name="T18" fmla="*/ 0 w 15"/>
              <a:gd name="T19" fmla="*/ 0 h 63"/>
              <a:gd name="T20" fmla="*/ 15 w 1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15" h="63">
                <a:moveTo>
                  <a:pt x="0" y="0"/>
                </a:moveTo>
                <a:lnTo>
                  <a:pt x="4" y="17"/>
                </a:lnTo>
                <a:lnTo>
                  <a:pt x="7" y="35"/>
                </a:lnTo>
                <a:lnTo>
                  <a:pt x="11" y="51"/>
                </a:lnTo>
                <a:lnTo>
                  <a:pt x="13" y="58"/>
                </a:lnTo>
                <a:lnTo>
                  <a:pt x="15" y="63"/>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107" name="Freeform 320"/>
          <p:cNvSpPr>
            <a:spLocks/>
          </p:cNvSpPr>
          <p:nvPr/>
        </p:nvSpPr>
        <p:spPr bwMode="auto">
          <a:xfrm>
            <a:off x="7731918" y="3312319"/>
            <a:ext cx="20638" cy="1588"/>
          </a:xfrm>
          <a:custGeom>
            <a:avLst/>
            <a:gdLst>
              <a:gd name="T0" fmla="*/ 0 w 14"/>
              <a:gd name="T1" fmla="*/ 0 h 1"/>
              <a:gd name="T2" fmla="*/ 2147483646 w 14"/>
              <a:gd name="T3" fmla="*/ 2147483646 h 1"/>
              <a:gd name="T4" fmla="*/ 2147483646 w 14"/>
              <a:gd name="T5" fmla="*/ 2147483646 h 1"/>
              <a:gd name="T6" fmla="*/ 2147483646 w 14"/>
              <a:gd name="T7" fmla="*/ 0 h 1"/>
              <a:gd name="T8" fmla="*/ 2147483646 w 14"/>
              <a:gd name="T9" fmla="*/ 0 h 1"/>
              <a:gd name="T10" fmla="*/ 0 60000 65536"/>
              <a:gd name="T11" fmla="*/ 0 60000 65536"/>
              <a:gd name="T12" fmla="*/ 0 60000 65536"/>
              <a:gd name="T13" fmla="*/ 0 60000 65536"/>
              <a:gd name="T14" fmla="*/ 0 60000 65536"/>
              <a:gd name="T15" fmla="*/ 0 w 14"/>
              <a:gd name="T16" fmla="*/ 0 h 1"/>
              <a:gd name="T17" fmla="*/ 14 w 14"/>
              <a:gd name="T18" fmla="*/ 1 h 1"/>
            </a:gdLst>
            <a:ahLst/>
            <a:cxnLst>
              <a:cxn ang="T10">
                <a:pos x="T0" y="T1"/>
              </a:cxn>
              <a:cxn ang="T11">
                <a:pos x="T2" y="T3"/>
              </a:cxn>
              <a:cxn ang="T12">
                <a:pos x="T4" y="T5"/>
              </a:cxn>
              <a:cxn ang="T13">
                <a:pos x="T6" y="T7"/>
              </a:cxn>
              <a:cxn ang="T14">
                <a:pos x="T8" y="T9"/>
              </a:cxn>
            </a:cxnLst>
            <a:rect l="T15" t="T16" r="T17" b="T18"/>
            <a:pathLst>
              <a:path w="14" h="1">
                <a:moveTo>
                  <a:pt x="0" y="0"/>
                </a:moveTo>
                <a:lnTo>
                  <a:pt x="2" y="1"/>
                </a:lnTo>
                <a:lnTo>
                  <a:pt x="6" y="1"/>
                </a:lnTo>
                <a:lnTo>
                  <a:pt x="12" y="0"/>
                </a:lnTo>
                <a:lnTo>
                  <a:pt x="14"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108" name="Freeform 321"/>
          <p:cNvSpPr>
            <a:spLocks/>
          </p:cNvSpPr>
          <p:nvPr/>
        </p:nvSpPr>
        <p:spPr bwMode="auto">
          <a:xfrm>
            <a:off x="7752556" y="3312319"/>
            <a:ext cx="20637" cy="4763"/>
          </a:xfrm>
          <a:custGeom>
            <a:avLst/>
            <a:gdLst>
              <a:gd name="T0" fmla="*/ 0 w 15"/>
              <a:gd name="T1" fmla="*/ 0 h 3"/>
              <a:gd name="T2" fmla="*/ 2147483646 w 15"/>
              <a:gd name="T3" fmla="*/ 2147483646 h 3"/>
              <a:gd name="T4" fmla="*/ 2147483646 w 15"/>
              <a:gd name="T5" fmla="*/ 2147483646 h 3"/>
              <a:gd name="T6" fmla="*/ 2147483646 w 15"/>
              <a:gd name="T7" fmla="*/ 2147483646 h 3"/>
              <a:gd name="T8" fmla="*/ 2147483646 w 15"/>
              <a:gd name="T9" fmla="*/ 0 h 3"/>
              <a:gd name="T10" fmla="*/ 0 60000 65536"/>
              <a:gd name="T11" fmla="*/ 0 60000 65536"/>
              <a:gd name="T12" fmla="*/ 0 60000 65536"/>
              <a:gd name="T13" fmla="*/ 0 60000 65536"/>
              <a:gd name="T14" fmla="*/ 0 60000 65536"/>
              <a:gd name="T15" fmla="*/ 0 w 15"/>
              <a:gd name="T16" fmla="*/ 0 h 3"/>
              <a:gd name="T17" fmla="*/ 15 w 15"/>
              <a:gd name="T18" fmla="*/ 3 h 3"/>
            </a:gdLst>
            <a:ahLst/>
            <a:cxnLst>
              <a:cxn ang="T10">
                <a:pos x="T0" y="T1"/>
              </a:cxn>
              <a:cxn ang="T11">
                <a:pos x="T2" y="T3"/>
              </a:cxn>
              <a:cxn ang="T12">
                <a:pos x="T4" y="T5"/>
              </a:cxn>
              <a:cxn ang="T13">
                <a:pos x="T6" y="T7"/>
              </a:cxn>
              <a:cxn ang="T14">
                <a:pos x="T8" y="T9"/>
              </a:cxn>
            </a:cxnLst>
            <a:rect l="T15" t="T16" r="T17" b="T18"/>
            <a:pathLst>
              <a:path w="15" h="3">
                <a:moveTo>
                  <a:pt x="0" y="0"/>
                </a:moveTo>
                <a:lnTo>
                  <a:pt x="3" y="1"/>
                </a:lnTo>
                <a:lnTo>
                  <a:pt x="7" y="1"/>
                </a:lnTo>
                <a:lnTo>
                  <a:pt x="11" y="3"/>
                </a:lnTo>
                <a:lnTo>
                  <a:pt x="15"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109" name="Freeform 322"/>
          <p:cNvSpPr>
            <a:spLocks/>
          </p:cNvSpPr>
          <p:nvPr/>
        </p:nvSpPr>
        <p:spPr bwMode="auto">
          <a:xfrm>
            <a:off x="7773193" y="3212307"/>
            <a:ext cx="20638" cy="100012"/>
          </a:xfrm>
          <a:custGeom>
            <a:avLst/>
            <a:gdLst>
              <a:gd name="T0" fmla="*/ 0 w 15"/>
              <a:gd name="T1" fmla="*/ 2147483646 h 63"/>
              <a:gd name="T2" fmla="*/ 2147483646 w 15"/>
              <a:gd name="T3" fmla="*/ 2147483646 h 63"/>
              <a:gd name="T4" fmla="*/ 2147483646 w 15"/>
              <a:gd name="T5" fmla="*/ 2147483646 h 63"/>
              <a:gd name="T6" fmla="*/ 2147483646 w 15"/>
              <a:gd name="T7" fmla="*/ 2147483646 h 63"/>
              <a:gd name="T8" fmla="*/ 2147483646 w 15"/>
              <a:gd name="T9" fmla="*/ 2147483646 h 63"/>
              <a:gd name="T10" fmla="*/ 2147483646 w 15"/>
              <a:gd name="T11" fmla="*/ 0 h 63"/>
              <a:gd name="T12" fmla="*/ 0 60000 65536"/>
              <a:gd name="T13" fmla="*/ 0 60000 65536"/>
              <a:gd name="T14" fmla="*/ 0 60000 65536"/>
              <a:gd name="T15" fmla="*/ 0 60000 65536"/>
              <a:gd name="T16" fmla="*/ 0 60000 65536"/>
              <a:gd name="T17" fmla="*/ 0 60000 65536"/>
              <a:gd name="T18" fmla="*/ 0 w 15"/>
              <a:gd name="T19" fmla="*/ 0 h 63"/>
              <a:gd name="T20" fmla="*/ 15 w 1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15" h="63">
                <a:moveTo>
                  <a:pt x="0" y="63"/>
                </a:moveTo>
                <a:lnTo>
                  <a:pt x="2" y="58"/>
                </a:lnTo>
                <a:lnTo>
                  <a:pt x="4" y="51"/>
                </a:lnTo>
                <a:lnTo>
                  <a:pt x="8" y="35"/>
                </a:lnTo>
                <a:lnTo>
                  <a:pt x="11" y="17"/>
                </a:lnTo>
                <a:lnTo>
                  <a:pt x="15"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110" name="Freeform 323"/>
          <p:cNvSpPr>
            <a:spLocks/>
          </p:cNvSpPr>
          <p:nvPr/>
        </p:nvSpPr>
        <p:spPr bwMode="auto">
          <a:xfrm>
            <a:off x="7793831" y="3112294"/>
            <a:ext cx="20637" cy="100013"/>
          </a:xfrm>
          <a:custGeom>
            <a:avLst/>
            <a:gdLst>
              <a:gd name="T0" fmla="*/ 0 w 14"/>
              <a:gd name="T1" fmla="*/ 2147483646 h 63"/>
              <a:gd name="T2" fmla="*/ 2147483646 w 14"/>
              <a:gd name="T3" fmla="*/ 2147483646 h 63"/>
              <a:gd name="T4" fmla="*/ 2147483646 w 14"/>
              <a:gd name="T5" fmla="*/ 2147483646 h 63"/>
              <a:gd name="T6" fmla="*/ 2147483646 w 14"/>
              <a:gd name="T7" fmla="*/ 2147483646 h 63"/>
              <a:gd name="T8" fmla="*/ 2147483646 w 14"/>
              <a:gd name="T9" fmla="*/ 2147483646 h 63"/>
              <a:gd name="T10" fmla="*/ 2147483646 w 14"/>
              <a:gd name="T11" fmla="*/ 0 h 63"/>
              <a:gd name="T12" fmla="*/ 0 60000 65536"/>
              <a:gd name="T13" fmla="*/ 0 60000 65536"/>
              <a:gd name="T14" fmla="*/ 0 60000 65536"/>
              <a:gd name="T15" fmla="*/ 0 60000 65536"/>
              <a:gd name="T16" fmla="*/ 0 60000 65536"/>
              <a:gd name="T17" fmla="*/ 0 60000 65536"/>
              <a:gd name="T18" fmla="*/ 0 w 14"/>
              <a:gd name="T19" fmla="*/ 0 h 63"/>
              <a:gd name="T20" fmla="*/ 14 w 14"/>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14" h="63">
                <a:moveTo>
                  <a:pt x="0" y="63"/>
                </a:moveTo>
                <a:lnTo>
                  <a:pt x="4" y="47"/>
                </a:lnTo>
                <a:lnTo>
                  <a:pt x="6" y="28"/>
                </a:lnTo>
                <a:lnTo>
                  <a:pt x="10" y="12"/>
                </a:lnTo>
                <a:lnTo>
                  <a:pt x="12" y="5"/>
                </a:lnTo>
                <a:lnTo>
                  <a:pt x="14"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111" name="Freeform 324"/>
          <p:cNvSpPr>
            <a:spLocks/>
          </p:cNvSpPr>
          <p:nvPr/>
        </p:nvSpPr>
        <p:spPr bwMode="auto">
          <a:xfrm>
            <a:off x="7814468" y="3110707"/>
            <a:ext cx="20638" cy="4762"/>
          </a:xfrm>
          <a:custGeom>
            <a:avLst/>
            <a:gdLst>
              <a:gd name="T0" fmla="*/ 0 w 15"/>
              <a:gd name="T1" fmla="*/ 2147483646 h 3"/>
              <a:gd name="T2" fmla="*/ 2147483646 w 15"/>
              <a:gd name="T3" fmla="*/ 0 h 3"/>
              <a:gd name="T4" fmla="*/ 2147483646 w 15"/>
              <a:gd name="T5" fmla="*/ 0 h 3"/>
              <a:gd name="T6" fmla="*/ 2147483646 w 15"/>
              <a:gd name="T7" fmla="*/ 2147483646 h 3"/>
              <a:gd name="T8" fmla="*/ 2147483646 w 15"/>
              <a:gd name="T9" fmla="*/ 2147483646 h 3"/>
              <a:gd name="T10" fmla="*/ 2147483646 w 15"/>
              <a:gd name="T11" fmla="*/ 2147483646 h 3"/>
              <a:gd name="T12" fmla="*/ 2147483646 w 15"/>
              <a:gd name="T13" fmla="*/ 2147483646 h 3"/>
              <a:gd name="T14" fmla="*/ 0 60000 65536"/>
              <a:gd name="T15" fmla="*/ 0 60000 65536"/>
              <a:gd name="T16" fmla="*/ 0 60000 65536"/>
              <a:gd name="T17" fmla="*/ 0 60000 65536"/>
              <a:gd name="T18" fmla="*/ 0 60000 65536"/>
              <a:gd name="T19" fmla="*/ 0 60000 65536"/>
              <a:gd name="T20" fmla="*/ 0 60000 65536"/>
              <a:gd name="T21" fmla="*/ 0 w 15"/>
              <a:gd name="T22" fmla="*/ 0 h 3"/>
              <a:gd name="T23" fmla="*/ 15 w 15"/>
              <a:gd name="T24" fmla="*/ 3 h 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 h="3">
                <a:moveTo>
                  <a:pt x="0" y="1"/>
                </a:moveTo>
                <a:lnTo>
                  <a:pt x="2" y="0"/>
                </a:lnTo>
                <a:lnTo>
                  <a:pt x="4" y="0"/>
                </a:lnTo>
                <a:lnTo>
                  <a:pt x="7" y="1"/>
                </a:lnTo>
                <a:lnTo>
                  <a:pt x="11" y="3"/>
                </a:lnTo>
                <a:lnTo>
                  <a:pt x="13" y="3"/>
                </a:lnTo>
                <a:lnTo>
                  <a:pt x="15" y="1"/>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112" name="Freeform 325"/>
          <p:cNvSpPr>
            <a:spLocks/>
          </p:cNvSpPr>
          <p:nvPr/>
        </p:nvSpPr>
        <p:spPr bwMode="auto">
          <a:xfrm>
            <a:off x="7835106" y="3013869"/>
            <a:ext cx="20637" cy="98425"/>
          </a:xfrm>
          <a:custGeom>
            <a:avLst/>
            <a:gdLst>
              <a:gd name="T0" fmla="*/ 0 w 14"/>
              <a:gd name="T1" fmla="*/ 2147483646 h 62"/>
              <a:gd name="T2" fmla="*/ 2147483646 w 14"/>
              <a:gd name="T3" fmla="*/ 2147483646 h 62"/>
              <a:gd name="T4" fmla="*/ 2147483646 w 14"/>
              <a:gd name="T5" fmla="*/ 2147483646 h 62"/>
              <a:gd name="T6" fmla="*/ 2147483646 w 14"/>
              <a:gd name="T7" fmla="*/ 2147483646 h 62"/>
              <a:gd name="T8" fmla="*/ 2147483646 w 14"/>
              <a:gd name="T9" fmla="*/ 2147483646 h 62"/>
              <a:gd name="T10" fmla="*/ 2147483646 w 14"/>
              <a:gd name="T11" fmla="*/ 0 h 62"/>
              <a:gd name="T12" fmla="*/ 0 60000 65536"/>
              <a:gd name="T13" fmla="*/ 0 60000 65536"/>
              <a:gd name="T14" fmla="*/ 0 60000 65536"/>
              <a:gd name="T15" fmla="*/ 0 60000 65536"/>
              <a:gd name="T16" fmla="*/ 0 60000 65536"/>
              <a:gd name="T17" fmla="*/ 0 60000 65536"/>
              <a:gd name="T18" fmla="*/ 0 w 14"/>
              <a:gd name="T19" fmla="*/ 0 h 62"/>
              <a:gd name="T20" fmla="*/ 14 w 14"/>
              <a:gd name="T21" fmla="*/ 62 h 62"/>
            </a:gdLst>
            <a:ahLst/>
            <a:cxnLst>
              <a:cxn ang="T12">
                <a:pos x="T0" y="T1"/>
              </a:cxn>
              <a:cxn ang="T13">
                <a:pos x="T2" y="T3"/>
              </a:cxn>
              <a:cxn ang="T14">
                <a:pos x="T4" y="T5"/>
              </a:cxn>
              <a:cxn ang="T15">
                <a:pos x="T6" y="T7"/>
              </a:cxn>
              <a:cxn ang="T16">
                <a:pos x="T8" y="T9"/>
              </a:cxn>
              <a:cxn ang="T17">
                <a:pos x="T10" y="T11"/>
              </a:cxn>
            </a:cxnLst>
            <a:rect l="T18" t="T19" r="T20" b="T21"/>
            <a:pathLst>
              <a:path w="14" h="62">
                <a:moveTo>
                  <a:pt x="0" y="62"/>
                </a:moveTo>
                <a:lnTo>
                  <a:pt x="2" y="57"/>
                </a:lnTo>
                <a:lnTo>
                  <a:pt x="4" y="51"/>
                </a:lnTo>
                <a:lnTo>
                  <a:pt x="6" y="34"/>
                </a:lnTo>
                <a:lnTo>
                  <a:pt x="10" y="16"/>
                </a:lnTo>
                <a:lnTo>
                  <a:pt x="14"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113" name="Line 326"/>
          <p:cNvSpPr>
            <a:spLocks noChangeShapeType="1"/>
          </p:cNvSpPr>
          <p:nvPr/>
        </p:nvSpPr>
        <p:spPr bwMode="auto">
          <a:xfrm flipV="1">
            <a:off x="7855743" y="2913857"/>
            <a:ext cx="20638" cy="100012"/>
          </a:xfrm>
          <a:prstGeom prst="line">
            <a:avLst/>
          </a:prstGeom>
          <a:noFill/>
          <a:ln w="12700">
            <a:solidFill>
              <a:srgbClr val="66F4F8"/>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114" name="Freeform 327"/>
          <p:cNvSpPr>
            <a:spLocks/>
          </p:cNvSpPr>
          <p:nvPr/>
        </p:nvSpPr>
        <p:spPr bwMode="auto">
          <a:xfrm>
            <a:off x="7876381" y="2813844"/>
            <a:ext cx="19050" cy="100013"/>
          </a:xfrm>
          <a:custGeom>
            <a:avLst/>
            <a:gdLst>
              <a:gd name="T0" fmla="*/ 0 w 13"/>
              <a:gd name="T1" fmla="*/ 2147483646 h 63"/>
              <a:gd name="T2" fmla="*/ 2147483646 w 13"/>
              <a:gd name="T3" fmla="*/ 2147483646 h 63"/>
              <a:gd name="T4" fmla="*/ 2147483646 w 13"/>
              <a:gd name="T5" fmla="*/ 2147483646 h 63"/>
              <a:gd name="T6" fmla="*/ 2147483646 w 13"/>
              <a:gd name="T7" fmla="*/ 2147483646 h 63"/>
              <a:gd name="T8" fmla="*/ 2147483646 w 13"/>
              <a:gd name="T9" fmla="*/ 2147483646 h 63"/>
              <a:gd name="T10" fmla="*/ 2147483646 w 13"/>
              <a:gd name="T11" fmla="*/ 0 h 63"/>
              <a:gd name="T12" fmla="*/ 0 60000 65536"/>
              <a:gd name="T13" fmla="*/ 0 60000 65536"/>
              <a:gd name="T14" fmla="*/ 0 60000 65536"/>
              <a:gd name="T15" fmla="*/ 0 60000 65536"/>
              <a:gd name="T16" fmla="*/ 0 60000 65536"/>
              <a:gd name="T17" fmla="*/ 0 60000 65536"/>
              <a:gd name="T18" fmla="*/ 0 w 13"/>
              <a:gd name="T19" fmla="*/ 0 h 63"/>
              <a:gd name="T20" fmla="*/ 13 w 13"/>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13" h="63">
                <a:moveTo>
                  <a:pt x="0" y="63"/>
                </a:moveTo>
                <a:lnTo>
                  <a:pt x="4" y="46"/>
                </a:lnTo>
                <a:lnTo>
                  <a:pt x="6" y="28"/>
                </a:lnTo>
                <a:lnTo>
                  <a:pt x="10" y="12"/>
                </a:lnTo>
                <a:lnTo>
                  <a:pt x="11" y="5"/>
                </a:lnTo>
                <a:lnTo>
                  <a:pt x="13"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115" name="Freeform 328"/>
          <p:cNvSpPr>
            <a:spLocks/>
          </p:cNvSpPr>
          <p:nvPr/>
        </p:nvSpPr>
        <p:spPr bwMode="auto">
          <a:xfrm>
            <a:off x="7895431" y="2809082"/>
            <a:ext cx="22225" cy="4762"/>
          </a:xfrm>
          <a:custGeom>
            <a:avLst/>
            <a:gdLst>
              <a:gd name="T0" fmla="*/ 0 w 16"/>
              <a:gd name="T1" fmla="*/ 2147483646 h 3"/>
              <a:gd name="T2" fmla="*/ 2147483646 w 16"/>
              <a:gd name="T3" fmla="*/ 0 h 3"/>
              <a:gd name="T4" fmla="*/ 2147483646 w 16"/>
              <a:gd name="T5" fmla="*/ 2147483646 h 3"/>
              <a:gd name="T6" fmla="*/ 2147483646 w 16"/>
              <a:gd name="T7" fmla="*/ 2147483646 h 3"/>
              <a:gd name="T8" fmla="*/ 2147483646 w 16"/>
              <a:gd name="T9" fmla="*/ 2147483646 h 3"/>
              <a:gd name="T10" fmla="*/ 0 60000 65536"/>
              <a:gd name="T11" fmla="*/ 0 60000 65536"/>
              <a:gd name="T12" fmla="*/ 0 60000 65536"/>
              <a:gd name="T13" fmla="*/ 0 60000 65536"/>
              <a:gd name="T14" fmla="*/ 0 60000 65536"/>
              <a:gd name="T15" fmla="*/ 0 w 16"/>
              <a:gd name="T16" fmla="*/ 0 h 3"/>
              <a:gd name="T17" fmla="*/ 16 w 16"/>
              <a:gd name="T18" fmla="*/ 3 h 3"/>
            </a:gdLst>
            <a:ahLst/>
            <a:cxnLst>
              <a:cxn ang="T10">
                <a:pos x="T0" y="T1"/>
              </a:cxn>
              <a:cxn ang="T11">
                <a:pos x="T2" y="T3"/>
              </a:cxn>
              <a:cxn ang="T12">
                <a:pos x="T4" y="T5"/>
              </a:cxn>
              <a:cxn ang="T13">
                <a:pos x="T6" y="T7"/>
              </a:cxn>
              <a:cxn ang="T14">
                <a:pos x="T8" y="T9"/>
              </a:cxn>
            </a:cxnLst>
            <a:rect l="T15" t="T16" r="T17" b="T18"/>
            <a:pathLst>
              <a:path w="16" h="3">
                <a:moveTo>
                  <a:pt x="0" y="3"/>
                </a:moveTo>
                <a:lnTo>
                  <a:pt x="4" y="0"/>
                </a:lnTo>
                <a:lnTo>
                  <a:pt x="8" y="1"/>
                </a:lnTo>
                <a:lnTo>
                  <a:pt x="12" y="1"/>
                </a:lnTo>
                <a:lnTo>
                  <a:pt x="16" y="3"/>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116" name="Line 329"/>
          <p:cNvSpPr>
            <a:spLocks noChangeShapeType="1"/>
          </p:cNvSpPr>
          <p:nvPr/>
        </p:nvSpPr>
        <p:spPr bwMode="auto">
          <a:xfrm>
            <a:off x="7917656" y="2813844"/>
            <a:ext cx="17462" cy="1588"/>
          </a:xfrm>
          <a:prstGeom prst="line">
            <a:avLst/>
          </a:prstGeom>
          <a:noFill/>
          <a:ln w="12700">
            <a:solidFill>
              <a:srgbClr val="66F4F8"/>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117" name="Freeform 80"/>
          <p:cNvSpPr>
            <a:spLocks/>
          </p:cNvSpPr>
          <p:nvPr/>
        </p:nvSpPr>
        <p:spPr bwMode="auto">
          <a:xfrm>
            <a:off x="2823368" y="2810669"/>
            <a:ext cx="19050" cy="3175"/>
          </a:xfrm>
          <a:custGeom>
            <a:avLst/>
            <a:gdLst>
              <a:gd name="T0" fmla="*/ 0 w 14"/>
              <a:gd name="T1" fmla="*/ 2147483646 h 2"/>
              <a:gd name="T2" fmla="*/ 2147483646 w 14"/>
              <a:gd name="T3" fmla="*/ 2147483646 h 2"/>
              <a:gd name="T4" fmla="*/ 2147483646 w 14"/>
              <a:gd name="T5" fmla="*/ 0 h 2"/>
              <a:gd name="T6" fmla="*/ 2147483646 w 14"/>
              <a:gd name="T7" fmla="*/ 0 h 2"/>
              <a:gd name="T8" fmla="*/ 2147483646 w 14"/>
              <a:gd name="T9" fmla="*/ 2147483646 h 2"/>
              <a:gd name="T10" fmla="*/ 0 60000 65536"/>
              <a:gd name="T11" fmla="*/ 0 60000 65536"/>
              <a:gd name="T12" fmla="*/ 0 60000 65536"/>
              <a:gd name="T13" fmla="*/ 0 60000 65536"/>
              <a:gd name="T14" fmla="*/ 0 60000 65536"/>
              <a:gd name="T15" fmla="*/ 0 w 14"/>
              <a:gd name="T16" fmla="*/ 0 h 2"/>
              <a:gd name="T17" fmla="*/ 14 w 14"/>
              <a:gd name="T18" fmla="*/ 2 h 2"/>
            </a:gdLst>
            <a:ahLst/>
            <a:cxnLst>
              <a:cxn ang="T10">
                <a:pos x="T0" y="T1"/>
              </a:cxn>
              <a:cxn ang="T11">
                <a:pos x="T2" y="T3"/>
              </a:cxn>
              <a:cxn ang="T12">
                <a:pos x="T4" y="T5"/>
              </a:cxn>
              <a:cxn ang="T13">
                <a:pos x="T6" y="T7"/>
              </a:cxn>
              <a:cxn ang="T14">
                <a:pos x="T8" y="T9"/>
              </a:cxn>
            </a:cxnLst>
            <a:rect l="T15" t="T16" r="T17" b="T18"/>
            <a:pathLst>
              <a:path w="14" h="2">
                <a:moveTo>
                  <a:pt x="0" y="2"/>
                </a:moveTo>
                <a:lnTo>
                  <a:pt x="2" y="2"/>
                </a:lnTo>
                <a:lnTo>
                  <a:pt x="6" y="0"/>
                </a:lnTo>
                <a:lnTo>
                  <a:pt x="12" y="0"/>
                </a:lnTo>
                <a:lnTo>
                  <a:pt x="14" y="2"/>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118" name="Freeform 81"/>
          <p:cNvSpPr>
            <a:spLocks/>
          </p:cNvSpPr>
          <p:nvPr/>
        </p:nvSpPr>
        <p:spPr bwMode="auto">
          <a:xfrm>
            <a:off x="2842418" y="2813844"/>
            <a:ext cx="20638" cy="100013"/>
          </a:xfrm>
          <a:custGeom>
            <a:avLst/>
            <a:gdLst>
              <a:gd name="T0" fmla="*/ 0 w 15"/>
              <a:gd name="T1" fmla="*/ 0 h 63"/>
              <a:gd name="T2" fmla="*/ 2147483646 w 15"/>
              <a:gd name="T3" fmla="*/ 2147483646 h 63"/>
              <a:gd name="T4" fmla="*/ 2147483646 w 15"/>
              <a:gd name="T5" fmla="*/ 2147483646 h 63"/>
              <a:gd name="T6" fmla="*/ 2147483646 w 15"/>
              <a:gd name="T7" fmla="*/ 2147483646 h 63"/>
              <a:gd name="T8" fmla="*/ 2147483646 w 15"/>
              <a:gd name="T9" fmla="*/ 2147483646 h 63"/>
              <a:gd name="T10" fmla="*/ 2147483646 w 15"/>
              <a:gd name="T11" fmla="*/ 2147483646 h 63"/>
              <a:gd name="T12" fmla="*/ 2147483646 w 15"/>
              <a:gd name="T13" fmla="*/ 2147483646 h 63"/>
              <a:gd name="T14" fmla="*/ 2147483646 w 15"/>
              <a:gd name="T15" fmla="*/ 2147483646 h 63"/>
              <a:gd name="T16" fmla="*/ 2147483646 w 15"/>
              <a:gd name="T17" fmla="*/ 2147483646 h 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
              <a:gd name="T28" fmla="*/ 0 h 63"/>
              <a:gd name="T29" fmla="*/ 15 w 15"/>
              <a:gd name="T30" fmla="*/ 63 h 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 h="63">
                <a:moveTo>
                  <a:pt x="0" y="0"/>
                </a:moveTo>
                <a:lnTo>
                  <a:pt x="2" y="5"/>
                </a:lnTo>
                <a:lnTo>
                  <a:pt x="4" y="15"/>
                </a:lnTo>
                <a:lnTo>
                  <a:pt x="6" y="25"/>
                </a:lnTo>
                <a:lnTo>
                  <a:pt x="7" y="35"/>
                </a:lnTo>
                <a:lnTo>
                  <a:pt x="9" y="46"/>
                </a:lnTo>
                <a:lnTo>
                  <a:pt x="11" y="55"/>
                </a:lnTo>
                <a:lnTo>
                  <a:pt x="13" y="61"/>
                </a:lnTo>
                <a:lnTo>
                  <a:pt x="15" y="63"/>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119" name="Freeform 82"/>
          <p:cNvSpPr>
            <a:spLocks/>
          </p:cNvSpPr>
          <p:nvPr/>
        </p:nvSpPr>
        <p:spPr bwMode="auto">
          <a:xfrm>
            <a:off x="2863056" y="2813844"/>
            <a:ext cx="20637" cy="100013"/>
          </a:xfrm>
          <a:custGeom>
            <a:avLst/>
            <a:gdLst>
              <a:gd name="T0" fmla="*/ 0 w 14"/>
              <a:gd name="T1" fmla="*/ 2147483646 h 63"/>
              <a:gd name="T2" fmla="*/ 2147483646 w 14"/>
              <a:gd name="T3" fmla="*/ 2147483646 h 63"/>
              <a:gd name="T4" fmla="*/ 2147483646 w 14"/>
              <a:gd name="T5" fmla="*/ 2147483646 h 63"/>
              <a:gd name="T6" fmla="*/ 2147483646 w 14"/>
              <a:gd name="T7" fmla="*/ 2147483646 h 63"/>
              <a:gd name="T8" fmla="*/ 2147483646 w 14"/>
              <a:gd name="T9" fmla="*/ 2147483646 h 63"/>
              <a:gd name="T10" fmla="*/ 2147483646 w 14"/>
              <a:gd name="T11" fmla="*/ 2147483646 h 63"/>
              <a:gd name="T12" fmla="*/ 2147483646 w 14"/>
              <a:gd name="T13" fmla="*/ 2147483646 h 63"/>
              <a:gd name="T14" fmla="*/ 2147483646 w 14"/>
              <a:gd name="T15" fmla="*/ 2147483646 h 63"/>
              <a:gd name="T16" fmla="*/ 2147483646 w 14"/>
              <a:gd name="T17" fmla="*/ 0 h 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63"/>
              <a:gd name="T29" fmla="*/ 14 w 14"/>
              <a:gd name="T30" fmla="*/ 63 h 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63">
                <a:moveTo>
                  <a:pt x="0" y="63"/>
                </a:moveTo>
                <a:lnTo>
                  <a:pt x="2" y="61"/>
                </a:lnTo>
                <a:lnTo>
                  <a:pt x="4" y="55"/>
                </a:lnTo>
                <a:lnTo>
                  <a:pt x="6" y="46"/>
                </a:lnTo>
                <a:lnTo>
                  <a:pt x="6" y="35"/>
                </a:lnTo>
                <a:lnTo>
                  <a:pt x="8" y="25"/>
                </a:lnTo>
                <a:lnTo>
                  <a:pt x="10" y="15"/>
                </a:lnTo>
                <a:lnTo>
                  <a:pt x="12" y="5"/>
                </a:lnTo>
                <a:lnTo>
                  <a:pt x="14"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120" name="Freeform 83"/>
          <p:cNvSpPr>
            <a:spLocks/>
          </p:cNvSpPr>
          <p:nvPr/>
        </p:nvSpPr>
        <p:spPr bwMode="auto">
          <a:xfrm>
            <a:off x="2883693" y="2805907"/>
            <a:ext cx="20638" cy="7937"/>
          </a:xfrm>
          <a:custGeom>
            <a:avLst/>
            <a:gdLst>
              <a:gd name="T0" fmla="*/ 0 w 15"/>
              <a:gd name="T1" fmla="*/ 2147483646 h 5"/>
              <a:gd name="T2" fmla="*/ 2147483646 w 15"/>
              <a:gd name="T3" fmla="*/ 2147483646 h 5"/>
              <a:gd name="T4" fmla="*/ 2147483646 w 15"/>
              <a:gd name="T5" fmla="*/ 0 h 5"/>
              <a:gd name="T6" fmla="*/ 2147483646 w 15"/>
              <a:gd name="T7" fmla="*/ 2147483646 h 5"/>
              <a:gd name="T8" fmla="*/ 2147483646 w 15"/>
              <a:gd name="T9" fmla="*/ 2147483646 h 5"/>
              <a:gd name="T10" fmla="*/ 0 60000 65536"/>
              <a:gd name="T11" fmla="*/ 0 60000 65536"/>
              <a:gd name="T12" fmla="*/ 0 60000 65536"/>
              <a:gd name="T13" fmla="*/ 0 60000 65536"/>
              <a:gd name="T14" fmla="*/ 0 60000 65536"/>
              <a:gd name="T15" fmla="*/ 0 w 15"/>
              <a:gd name="T16" fmla="*/ 0 h 5"/>
              <a:gd name="T17" fmla="*/ 15 w 15"/>
              <a:gd name="T18" fmla="*/ 5 h 5"/>
            </a:gdLst>
            <a:ahLst/>
            <a:cxnLst>
              <a:cxn ang="T10">
                <a:pos x="T0" y="T1"/>
              </a:cxn>
              <a:cxn ang="T11">
                <a:pos x="T2" y="T3"/>
              </a:cxn>
              <a:cxn ang="T12">
                <a:pos x="T4" y="T5"/>
              </a:cxn>
              <a:cxn ang="T13">
                <a:pos x="T6" y="T7"/>
              </a:cxn>
              <a:cxn ang="T14">
                <a:pos x="T8" y="T9"/>
              </a:cxn>
            </a:cxnLst>
            <a:rect l="T15" t="T16" r="T17" b="T18"/>
            <a:pathLst>
              <a:path w="15" h="5">
                <a:moveTo>
                  <a:pt x="0" y="5"/>
                </a:moveTo>
                <a:lnTo>
                  <a:pt x="3" y="2"/>
                </a:lnTo>
                <a:lnTo>
                  <a:pt x="7" y="0"/>
                </a:lnTo>
                <a:lnTo>
                  <a:pt x="11" y="2"/>
                </a:lnTo>
                <a:lnTo>
                  <a:pt x="15" y="5"/>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121" name="Freeform 84"/>
          <p:cNvSpPr>
            <a:spLocks/>
          </p:cNvSpPr>
          <p:nvPr/>
        </p:nvSpPr>
        <p:spPr bwMode="auto">
          <a:xfrm>
            <a:off x="2904331" y="2813844"/>
            <a:ext cx="19050" cy="100013"/>
          </a:xfrm>
          <a:custGeom>
            <a:avLst/>
            <a:gdLst>
              <a:gd name="T0" fmla="*/ 0 w 13"/>
              <a:gd name="T1" fmla="*/ 0 h 63"/>
              <a:gd name="T2" fmla="*/ 2147483646 w 13"/>
              <a:gd name="T3" fmla="*/ 2147483646 h 63"/>
              <a:gd name="T4" fmla="*/ 2147483646 w 13"/>
              <a:gd name="T5" fmla="*/ 2147483646 h 63"/>
              <a:gd name="T6" fmla="*/ 2147483646 w 13"/>
              <a:gd name="T7" fmla="*/ 2147483646 h 63"/>
              <a:gd name="T8" fmla="*/ 2147483646 w 13"/>
              <a:gd name="T9" fmla="*/ 2147483646 h 63"/>
              <a:gd name="T10" fmla="*/ 2147483646 w 13"/>
              <a:gd name="T11" fmla="*/ 2147483646 h 63"/>
              <a:gd name="T12" fmla="*/ 2147483646 w 13"/>
              <a:gd name="T13" fmla="*/ 2147483646 h 63"/>
              <a:gd name="T14" fmla="*/ 2147483646 w 13"/>
              <a:gd name="T15" fmla="*/ 2147483646 h 63"/>
              <a:gd name="T16" fmla="*/ 2147483646 w 13"/>
              <a:gd name="T17" fmla="*/ 2147483646 h 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63"/>
              <a:gd name="T29" fmla="*/ 13 w 13"/>
              <a:gd name="T30" fmla="*/ 63 h 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63">
                <a:moveTo>
                  <a:pt x="0" y="0"/>
                </a:moveTo>
                <a:lnTo>
                  <a:pt x="2" y="5"/>
                </a:lnTo>
                <a:lnTo>
                  <a:pt x="4" y="15"/>
                </a:lnTo>
                <a:lnTo>
                  <a:pt x="6" y="25"/>
                </a:lnTo>
                <a:lnTo>
                  <a:pt x="6" y="35"/>
                </a:lnTo>
                <a:lnTo>
                  <a:pt x="8" y="46"/>
                </a:lnTo>
                <a:lnTo>
                  <a:pt x="10" y="55"/>
                </a:lnTo>
                <a:lnTo>
                  <a:pt x="11" y="61"/>
                </a:lnTo>
                <a:lnTo>
                  <a:pt x="13" y="63"/>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122" name="Freeform 85"/>
          <p:cNvSpPr>
            <a:spLocks/>
          </p:cNvSpPr>
          <p:nvPr/>
        </p:nvSpPr>
        <p:spPr bwMode="auto">
          <a:xfrm>
            <a:off x="2923381" y="2813844"/>
            <a:ext cx="22225" cy="100013"/>
          </a:xfrm>
          <a:custGeom>
            <a:avLst/>
            <a:gdLst>
              <a:gd name="T0" fmla="*/ 0 w 16"/>
              <a:gd name="T1" fmla="*/ 2147483646 h 63"/>
              <a:gd name="T2" fmla="*/ 2147483646 w 16"/>
              <a:gd name="T3" fmla="*/ 2147483646 h 63"/>
              <a:gd name="T4" fmla="*/ 2147483646 w 16"/>
              <a:gd name="T5" fmla="*/ 2147483646 h 63"/>
              <a:gd name="T6" fmla="*/ 2147483646 w 16"/>
              <a:gd name="T7" fmla="*/ 2147483646 h 63"/>
              <a:gd name="T8" fmla="*/ 2147483646 w 16"/>
              <a:gd name="T9" fmla="*/ 2147483646 h 63"/>
              <a:gd name="T10" fmla="*/ 2147483646 w 16"/>
              <a:gd name="T11" fmla="*/ 2147483646 h 63"/>
              <a:gd name="T12" fmla="*/ 2147483646 w 16"/>
              <a:gd name="T13" fmla="*/ 2147483646 h 63"/>
              <a:gd name="T14" fmla="*/ 2147483646 w 16"/>
              <a:gd name="T15" fmla="*/ 0 h 63"/>
              <a:gd name="T16" fmla="*/ 0 60000 65536"/>
              <a:gd name="T17" fmla="*/ 0 60000 65536"/>
              <a:gd name="T18" fmla="*/ 0 60000 65536"/>
              <a:gd name="T19" fmla="*/ 0 60000 65536"/>
              <a:gd name="T20" fmla="*/ 0 60000 65536"/>
              <a:gd name="T21" fmla="*/ 0 60000 65536"/>
              <a:gd name="T22" fmla="*/ 0 60000 65536"/>
              <a:gd name="T23" fmla="*/ 0 60000 65536"/>
              <a:gd name="T24" fmla="*/ 0 w 16"/>
              <a:gd name="T25" fmla="*/ 0 h 63"/>
              <a:gd name="T26" fmla="*/ 16 w 16"/>
              <a:gd name="T27" fmla="*/ 63 h 6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 h="63">
                <a:moveTo>
                  <a:pt x="0" y="63"/>
                </a:moveTo>
                <a:lnTo>
                  <a:pt x="2" y="61"/>
                </a:lnTo>
                <a:lnTo>
                  <a:pt x="4" y="56"/>
                </a:lnTo>
                <a:lnTo>
                  <a:pt x="6" y="48"/>
                </a:lnTo>
                <a:lnTo>
                  <a:pt x="8" y="40"/>
                </a:lnTo>
                <a:lnTo>
                  <a:pt x="12" y="18"/>
                </a:lnTo>
                <a:lnTo>
                  <a:pt x="14" y="8"/>
                </a:lnTo>
                <a:lnTo>
                  <a:pt x="16"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123" name="Freeform 86"/>
          <p:cNvSpPr>
            <a:spLocks/>
          </p:cNvSpPr>
          <p:nvPr/>
        </p:nvSpPr>
        <p:spPr bwMode="auto">
          <a:xfrm>
            <a:off x="2945606" y="2713832"/>
            <a:ext cx="19050" cy="100012"/>
          </a:xfrm>
          <a:custGeom>
            <a:avLst/>
            <a:gdLst>
              <a:gd name="T0" fmla="*/ 0 w 13"/>
              <a:gd name="T1" fmla="*/ 2147483646 h 63"/>
              <a:gd name="T2" fmla="*/ 2147483646 w 13"/>
              <a:gd name="T3" fmla="*/ 2147483646 h 63"/>
              <a:gd name="T4" fmla="*/ 2147483646 w 13"/>
              <a:gd name="T5" fmla="*/ 2147483646 h 63"/>
              <a:gd name="T6" fmla="*/ 2147483646 w 13"/>
              <a:gd name="T7" fmla="*/ 2147483646 h 63"/>
              <a:gd name="T8" fmla="*/ 2147483646 w 13"/>
              <a:gd name="T9" fmla="*/ 2147483646 h 63"/>
              <a:gd name="T10" fmla="*/ 2147483646 w 13"/>
              <a:gd name="T11" fmla="*/ 0 h 63"/>
              <a:gd name="T12" fmla="*/ 0 60000 65536"/>
              <a:gd name="T13" fmla="*/ 0 60000 65536"/>
              <a:gd name="T14" fmla="*/ 0 60000 65536"/>
              <a:gd name="T15" fmla="*/ 0 60000 65536"/>
              <a:gd name="T16" fmla="*/ 0 60000 65536"/>
              <a:gd name="T17" fmla="*/ 0 60000 65536"/>
              <a:gd name="T18" fmla="*/ 0 w 13"/>
              <a:gd name="T19" fmla="*/ 0 h 63"/>
              <a:gd name="T20" fmla="*/ 13 w 13"/>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13" h="63">
                <a:moveTo>
                  <a:pt x="0" y="63"/>
                </a:moveTo>
                <a:lnTo>
                  <a:pt x="4" y="47"/>
                </a:lnTo>
                <a:lnTo>
                  <a:pt x="5" y="28"/>
                </a:lnTo>
                <a:lnTo>
                  <a:pt x="9" y="12"/>
                </a:lnTo>
                <a:lnTo>
                  <a:pt x="11" y="5"/>
                </a:lnTo>
                <a:lnTo>
                  <a:pt x="13"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124" name="Freeform 87"/>
          <p:cNvSpPr>
            <a:spLocks/>
          </p:cNvSpPr>
          <p:nvPr/>
        </p:nvSpPr>
        <p:spPr bwMode="auto">
          <a:xfrm>
            <a:off x="2964656" y="2712244"/>
            <a:ext cx="22225" cy="4763"/>
          </a:xfrm>
          <a:custGeom>
            <a:avLst/>
            <a:gdLst>
              <a:gd name="T0" fmla="*/ 0 w 16"/>
              <a:gd name="T1" fmla="*/ 2147483646 h 3"/>
              <a:gd name="T2" fmla="*/ 2147483646 w 16"/>
              <a:gd name="T3" fmla="*/ 0 h 3"/>
              <a:gd name="T4" fmla="*/ 2147483646 w 16"/>
              <a:gd name="T5" fmla="*/ 0 h 3"/>
              <a:gd name="T6" fmla="*/ 2147483646 w 16"/>
              <a:gd name="T7" fmla="*/ 2147483646 h 3"/>
              <a:gd name="T8" fmla="*/ 2147483646 w 16"/>
              <a:gd name="T9" fmla="*/ 2147483646 h 3"/>
              <a:gd name="T10" fmla="*/ 2147483646 w 16"/>
              <a:gd name="T11" fmla="*/ 2147483646 h 3"/>
              <a:gd name="T12" fmla="*/ 2147483646 w 16"/>
              <a:gd name="T13" fmla="*/ 2147483646 h 3"/>
              <a:gd name="T14" fmla="*/ 0 60000 65536"/>
              <a:gd name="T15" fmla="*/ 0 60000 65536"/>
              <a:gd name="T16" fmla="*/ 0 60000 65536"/>
              <a:gd name="T17" fmla="*/ 0 60000 65536"/>
              <a:gd name="T18" fmla="*/ 0 60000 65536"/>
              <a:gd name="T19" fmla="*/ 0 60000 65536"/>
              <a:gd name="T20" fmla="*/ 0 60000 65536"/>
              <a:gd name="T21" fmla="*/ 0 w 16"/>
              <a:gd name="T22" fmla="*/ 0 h 3"/>
              <a:gd name="T23" fmla="*/ 16 w 16"/>
              <a:gd name="T24" fmla="*/ 3 h 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3">
                <a:moveTo>
                  <a:pt x="0" y="1"/>
                </a:moveTo>
                <a:lnTo>
                  <a:pt x="2" y="0"/>
                </a:lnTo>
                <a:lnTo>
                  <a:pt x="4" y="0"/>
                </a:lnTo>
                <a:lnTo>
                  <a:pt x="8" y="1"/>
                </a:lnTo>
                <a:lnTo>
                  <a:pt x="12" y="3"/>
                </a:lnTo>
                <a:lnTo>
                  <a:pt x="14" y="3"/>
                </a:lnTo>
                <a:lnTo>
                  <a:pt x="16" y="1"/>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125" name="Freeform 88"/>
          <p:cNvSpPr>
            <a:spLocks/>
          </p:cNvSpPr>
          <p:nvPr/>
        </p:nvSpPr>
        <p:spPr bwMode="auto">
          <a:xfrm>
            <a:off x="2986881" y="2615407"/>
            <a:ext cx="20637" cy="98425"/>
          </a:xfrm>
          <a:custGeom>
            <a:avLst/>
            <a:gdLst>
              <a:gd name="T0" fmla="*/ 0 w 15"/>
              <a:gd name="T1" fmla="*/ 2147483646 h 62"/>
              <a:gd name="T2" fmla="*/ 2147483646 w 15"/>
              <a:gd name="T3" fmla="*/ 2147483646 h 62"/>
              <a:gd name="T4" fmla="*/ 2147483646 w 15"/>
              <a:gd name="T5" fmla="*/ 2147483646 h 62"/>
              <a:gd name="T6" fmla="*/ 2147483646 w 15"/>
              <a:gd name="T7" fmla="*/ 2147483646 h 62"/>
              <a:gd name="T8" fmla="*/ 2147483646 w 15"/>
              <a:gd name="T9" fmla="*/ 2147483646 h 62"/>
              <a:gd name="T10" fmla="*/ 2147483646 w 15"/>
              <a:gd name="T11" fmla="*/ 2147483646 h 62"/>
              <a:gd name="T12" fmla="*/ 2147483646 w 15"/>
              <a:gd name="T13" fmla="*/ 2147483646 h 62"/>
              <a:gd name="T14" fmla="*/ 2147483646 w 15"/>
              <a:gd name="T15" fmla="*/ 2147483646 h 62"/>
              <a:gd name="T16" fmla="*/ 2147483646 w 15"/>
              <a:gd name="T17" fmla="*/ 0 h 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
              <a:gd name="T28" fmla="*/ 0 h 62"/>
              <a:gd name="T29" fmla="*/ 15 w 15"/>
              <a:gd name="T30" fmla="*/ 62 h 6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 h="62">
                <a:moveTo>
                  <a:pt x="0" y="62"/>
                </a:moveTo>
                <a:lnTo>
                  <a:pt x="1" y="57"/>
                </a:lnTo>
                <a:lnTo>
                  <a:pt x="3" y="47"/>
                </a:lnTo>
                <a:lnTo>
                  <a:pt x="5" y="38"/>
                </a:lnTo>
                <a:lnTo>
                  <a:pt x="7" y="28"/>
                </a:lnTo>
                <a:lnTo>
                  <a:pt x="9" y="16"/>
                </a:lnTo>
                <a:lnTo>
                  <a:pt x="11" y="8"/>
                </a:lnTo>
                <a:lnTo>
                  <a:pt x="13" y="1"/>
                </a:lnTo>
                <a:lnTo>
                  <a:pt x="15"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126" name="Freeform 89"/>
          <p:cNvSpPr>
            <a:spLocks/>
          </p:cNvSpPr>
          <p:nvPr/>
        </p:nvSpPr>
        <p:spPr bwMode="auto">
          <a:xfrm>
            <a:off x="3007518" y="2615407"/>
            <a:ext cx="19050" cy="98425"/>
          </a:xfrm>
          <a:custGeom>
            <a:avLst/>
            <a:gdLst>
              <a:gd name="T0" fmla="*/ 0 w 13"/>
              <a:gd name="T1" fmla="*/ 0 h 62"/>
              <a:gd name="T2" fmla="*/ 2147483646 w 13"/>
              <a:gd name="T3" fmla="*/ 2147483646 h 62"/>
              <a:gd name="T4" fmla="*/ 2147483646 w 13"/>
              <a:gd name="T5" fmla="*/ 2147483646 h 62"/>
              <a:gd name="T6" fmla="*/ 2147483646 w 13"/>
              <a:gd name="T7" fmla="*/ 2147483646 h 62"/>
              <a:gd name="T8" fmla="*/ 2147483646 w 13"/>
              <a:gd name="T9" fmla="*/ 2147483646 h 62"/>
              <a:gd name="T10" fmla="*/ 2147483646 w 13"/>
              <a:gd name="T11" fmla="*/ 2147483646 h 62"/>
              <a:gd name="T12" fmla="*/ 2147483646 w 13"/>
              <a:gd name="T13" fmla="*/ 2147483646 h 62"/>
              <a:gd name="T14" fmla="*/ 2147483646 w 13"/>
              <a:gd name="T15" fmla="*/ 2147483646 h 62"/>
              <a:gd name="T16" fmla="*/ 2147483646 w 13"/>
              <a:gd name="T17" fmla="*/ 2147483646 h 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62"/>
              <a:gd name="T29" fmla="*/ 13 w 13"/>
              <a:gd name="T30" fmla="*/ 62 h 6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62">
                <a:moveTo>
                  <a:pt x="0" y="0"/>
                </a:moveTo>
                <a:lnTo>
                  <a:pt x="2" y="1"/>
                </a:lnTo>
                <a:lnTo>
                  <a:pt x="4" y="8"/>
                </a:lnTo>
                <a:lnTo>
                  <a:pt x="6" y="16"/>
                </a:lnTo>
                <a:lnTo>
                  <a:pt x="6" y="28"/>
                </a:lnTo>
                <a:lnTo>
                  <a:pt x="8" y="38"/>
                </a:lnTo>
                <a:lnTo>
                  <a:pt x="9" y="47"/>
                </a:lnTo>
                <a:lnTo>
                  <a:pt x="11" y="57"/>
                </a:lnTo>
                <a:lnTo>
                  <a:pt x="13" y="62"/>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127" name="Freeform 90"/>
          <p:cNvSpPr>
            <a:spLocks/>
          </p:cNvSpPr>
          <p:nvPr/>
        </p:nvSpPr>
        <p:spPr bwMode="auto">
          <a:xfrm>
            <a:off x="3026568" y="2712244"/>
            <a:ext cx="22225" cy="4763"/>
          </a:xfrm>
          <a:custGeom>
            <a:avLst/>
            <a:gdLst>
              <a:gd name="T0" fmla="*/ 0 w 16"/>
              <a:gd name="T1" fmla="*/ 2147483646 h 3"/>
              <a:gd name="T2" fmla="*/ 2147483646 w 16"/>
              <a:gd name="T3" fmla="*/ 2147483646 h 3"/>
              <a:gd name="T4" fmla="*/ 2147483646 w 16"/>
              <a:gd name="T5" fmla="*/ 2147483646 h 3"/>
              <a:gd name="T6" fmla="*/ 2147483646 w 16"/>
              <a:gd name="T7" fmla="*/ 2147483646 h 3"/>
              <a:gd name="T8" fmla="*/ 2147483646 w 16"/>
              <a:gd name="T9" fmla="*/ 0 h 3"/>
              <a:gd name="T10" fmla="*/ 2147483646 w 16"/>
              <a:gd name="T11" fmla="*/ 0 h 3"/>
              <a:gd name="T12" fmla="*/ 2147483646 w 16"/>
              <a:gd name="T13" fmla="*/ 2147483646 h 3"/>
              <a:gd name="T14" fmla="*/ 0 60000 65536"/>
              <a:gd name="T15" fmla="*/ 0 60000 65536"/>
              <a:gd name="T16" fmla="*/ 0 60000 65536"/>
              <a:gd name="T17" fmla="*/ 0 60000 65536"/>
              <a:gd name="T18" fmla="*/ 0 60000 65536"/>
              <a:gd name="T19" fmla="*/ 0 60000 65536"/>
              <a:gd name="T20" fmla="*/ 0 60000 65536"/>
              <a:gd name="T21" fmla="*/ 0 w 16"/>
              <a:gd name="T22" fmla="*/ 0 h 3"/>
              <a:gd name="T23" fmla="*/ 16 w 16"/>
              <a:gd name="T24" fmla="*/ 3 h 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3">
                <a:moveTo>
                  <a:pt x="0" y="1"/>
                </a:moveTo>
                <a:lnTo>
                  <a:pt x="2" y="3"/>
                </a:lnTo>
                <a:lnTo>
                  <a:pt x="4" y="3"/>
                </a:lnTo>
                <a:lnTo>
                  <a:pt x="8" y="1"/>
                </a:lnTo>
                <a:lnTo>
                  <a:pt x="12" y="0"/>
                </a:lnTo>
                <a:lnTo>
                  <a:pt x="14" y="0"/>
                </a:lnTo>
                <a:lnTo>
                  <a:pt x="16" y="1"/>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128" name="Freeform 91"/>
          <p:cNvSpPr>
            <a:spLocks/>
          </p:cNvSpPr>
          <p:nvPr/>
        </p:nvSpPr>
        <p:spPr bwMode="auto">
          <a:xfrm>
            <a:off x="3048793" y="2713832"/>
            <a:ext cx="17463" cy="100012"/>
          </a:xfrm>
          <a:custGeom>
            <a:avLst/>
            <a:gdLst>
              <a:gd name="T0" fmla="*/ 0 w 13"/>
              <a:gd name="T1" fmla="*/ 0 h 63"/>
              <a:gd name="T2" fmla="*/ 2147483646 w 13"/>
              <a:gd name="T3" fmla="*/ 2147483646 h 63"/>
              <a:gd name="T4" fmla="*/ 2147483646 w 13"/>
              <a:gd name="T5" fmla="*/ 2147483646 h 63"/>
              <a:gd name="T6" fmla="*/ 2147483646 w 13"/>
              <a:gd name="T7" fmla="*/ 2147483646 h 63"/>
              <a:gd name="T8" fmla="*/ 2147483646 w 13"/>
              <a:gd name="T9" fmla="*/ 2147483646 h 63"/>
              <a:gd name="T10" fmla="*/ 2147483646 w 13"/>
              <a:gd name="T11" fmla="*/ 2147483646 h 63"/>
              <a:gd name="T12" fmla="*/ 2147483646 w 13"/>
              <a:gd name="T13" fmla="*/ 2147483646 h 63"/>
              <a:gd name="T14" fmla="*/ 2147483646 w 13"/>
              <a:gd name="T15" fmla="*/ 2147483646 h 63"/>
              <a:gd name="T16" fmla="*/ 2147483646 w 13"/>
              <a:gd name="T17" fmla="*/ 2147483646 h 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63"/>
              <a:gd name="T29" fmla="*/ 13 w 13"/>
              <a:gd name="T30" fmla="*/ 63 h 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63">
                <a:moveTo>
                  <a:pt x="0" y="0"/>
                </a:moveTo>
                <a:lnTo>
                  <a:pt x="2" y="5"/>
                </a:lnTo>
                <a:lnTo>
                  <a:pt x="4" y="15"/>
                </a:lnTo>
                <a:lnTo>
                  <a:pt x="5" y="25"/>
                </a:lnTo>
                <a:lnTo>
                  <a:pt x="5" y="35"/>
                </a:lnTo>
                <a:lnTo>
                  <a:pt x="7" y="47"/>
                </a:lnTo>
                <a:lnTo>
                  <a:pt x="9" y="55"/>
                </a:lnTo>
                <a:lnTo>
                  <a:pt x="11" y="61"/>
                </a:lnTo>
                <a:lnTo>
                  <a:pt x="13" y="63"/>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129" name="Freeform 92"/>
          <p:cNvSpPr>
            <a:spLocks/>
          </p:cNvSpPr>
          <p:nvPr/>
        </p:nvSpPr>
        <p:spPr bwMode="auto">
          <a:xfrm>
            <a:off x="3066256" y="2713832"/>
            <a:ext cx="22225" cy="100012"/>
          </a:xfrm>
          <a:custGeom>
            <a:avLst/>
            <a:gdLst>
              <a:gd name="T0" fmla="*/ 0 w 15"/>
              <a:gd name="T1" fmla="*/ 2147483646 h 63"/>
              <a:gd name="T2" fmla="*/ 2147483646 w 15"/>
              <a:gd name="T3" fmla="*/ 2147483646 h 63"/>
              <a:gd name="T4" fmla="*/ 2147483646 w 15"/>
              <a:gd name="T5" fmla="*/ 2147483646 h 63"/>
              <a:gd name="T6" fmla="*/ 2147483646 w 15"/>
              <a:gd name="T7" fmla="*/ 2147483646 h 63"/>
              <a:gd name="T8" fmla="*/ 2147483646 w 15"/>
              <a:gd name="T9" fmla="*/ 2147483646 h 63"/>
              <a:gd name="T10" fmla="*/ 2147483646 w 15"/>
              <a:gd name="T11" fmla="*/ 2147483646 h 63"/>
              <a:gd name="T12" fmla="*/ 2147483646 w 15"/>
              <a:gd name="T13" fmla="*/ 2147483646 h 63"/>
              <a:gd name="T14" fmla="*/ 2147483646 w 15"/>
              <a:gd name="T15" fmla="*/ 2147483646 h 63"/>
              <a:gd name="T16" fmla="*/ 2147483646 w 15"/>
              <a:gd name="T17" fmla="*/ 0 h 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
              <a:gd name="T28" fmla="*/ 0 h 63"/>
              <a:gd name="T29" fmla="*/ 15 w 15"/>
              <a:gd name="T30" fmla="*/ 63 h 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 h="63">
                <a:moveTo>
                  <a:pt x="0" y="63"/>
                </a:moveTo>
                <a:lnTo>
                  <a:pt x="2" y="61"/>
                </a:lnTo>
                <a:lnTo>
                  <a:pt x="4" y="55"/>
                </a:lnTo>
                <a:lnTo>
                  <a:pt x="6" y="47"/>
                </a:lnTo>
                <a:lnTo>
                  <a:pt x="8" y="35"/>
                </a:lnTo>
                <a:lnTo>
                  <a:pt x="10" y="25"/>
                </a:lnTo>
                <a:lnTo>
                  <a:pt x="12" y="15"/>
                </a:lnTo>
                <a:lnTo>
                  <a:pt x="14" y="5"/>
                </a:lnTo>
                <a:lnTo>
                  <a:pt x="15"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130" name="Freeform 93"/>
          <p:cNvSpPr>
            <a:spLocks/>
          </p:cNvSpPr>
          <p:nvPr/>
        </p:nvSpPr>
        <p:spPr bwMode="auto">
          <a:xfrm>
            <a:off x="3088481" y="2709069"/>
            <a:ext cx="19050" cy="4763"/>
          </a:xfrm>
          <a:custGeom>
            <a:avLst/>
            <a:gdLst>
              <a:gd name="T0" fmla="*/ 0 w 14"/>
              <a:gd name="T1" fmla="*/ 2147483646 h 3"/>
              <a:gd name="T2" fmla="*/ 2147483646 w 14"/>
              <a:gd name="T3" fmla="*/ 0 h 3"/>
              <a:gd name="T4" fmla="*/ 2147483646 w 14"/>
              <a:gd name="T5" fmla="*/ 0 h 3"/>
              <a:gd name="T6" fmla="*/ 2147483646 w 14"/>
              <a:gd name="T7" fmla="*/ 0 h 3"/>
              <a:gd name="T8" fmla="*/ 2147483646 w 14"/>
              <a:gd name="T9" fmla="*/ 2147483646 h 3"/>
              <a:gd name="T10" fmla="*/ 0 60000 65536"/>
              <a:gd name="T11" fmla="*/ 0 60000 65536"/>
              <a:gd name="T12" fmla="*/ 0 60000 65536"/>
              <a:gd name="T13" fmla="*/ 0 60000 65536"/>
              <a:gd name="T14" fmla="*/ 0 60000 65536"/>
              <a:gd name="T15" fmla="*/ 0 w 14"/>
              <a:gd name="T16" fmla="*/ 0 h 3"/>
              <a:gd name="T17" fmla="*/ 14 w 14"/>
              <a:gd name="T18" fmla="*/ 3 h 3"/>
            </a:gdLst>
            <a:ahLst/>
            <a:cxnLst>
              <a:cxn ang="T10">
                <a:pos x="T0" y="T1"/>
              </a:cxn>
              <a:cxn ang="T11">
                <a:pos x="T2" y="T3"/>
              </a:cxn>
              <a:cxn ang="T12">
                <a:pos x="T4" y="T5"/>
              </a:cxn>
              <a:cxn ang="T13">
                <a:pos x="T6" y="T7"/>
              </a:cxn>
              <a:cxn ang="T14">
                <a:pos x="T8" y="T9"/>
              </a:cxn>
            </a:cxnLst>
            <a:rect l="T15" t="T16" r="T17" b="T18"/>
            <a:pathLst>
              <a:path w="14" h="3">
                <a:moveTo>
                  <a:pt x="0" y="3"/>
                </a:moveTo>
                <a:lnTo>
                  <a:pt x="2" y="0"/>
                </a:lnTo>
                <a:lnTo>
                  <a:pt x="6" y="0"/>
                </a:lnTo>
                <a:lnTo>
                  <a:pt x="12" y="0"/>
                </a:lnTo>
                <a:lnTo>
                  <a:pt x="14" y="3"/>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131" name="Freeform 94"/>
          <p:cNvSpPr>
            <a:spLocks/>
          </p:cNvSpPr>
          <p:nvPr/>
        </p:nvSpPr>
        <p:spPr bwMode="auto">
          <a:xfrm>
            <a:off x="3107531" y="2713832"/>
            <a:ext cx="22225" cy="100012"/>
          </a:xfrm>
          <a:custGeom>
            <a:avLst/>
            <a:gdLst>
              <a:gd name="T0" fmla="*/ 0 w 15"/>
              <a:gd name="T1" fmla="*/ 0 h 63"/>
              <a:gd name="T2" fmla="*/ 2147483646 w 15"/>
              <a:gd name="T3" fmla="*/ 2147483646 h 63"/>
              <a:gd name="T4" fmla="*/ 2147483646 w 15"/>
              <a:gd name="T5" fmla="*/ 2147483646 h 63"/>
              <a:gd name="T6" fmla="*/ 2147483646 w 15"/>
              <a:gd name="T7" fmla="*/ 2147483646 h 63"/>
              <a:gd name="T8" fmla="*/ 2147483646 w 15"/>
              <a:gd name="T9" fmla="*/ 2147483646 h 63"/>
              <a:gd name="T10" fmla="*/ 2147483646 w 15"/>
              <a:gd name="T11" fmla="*/ 2147483646 h 63"/>
              <a:gd name="T12" fmla="*/ 2147483646 w 15"/>
              <a:gd name="T13" fmla="*/ 2147483646 h 63"/>
              <a:gd name="T14" fmla="*/ 2147483646 w 15"/>
              <a:gd name="T15" fmla="*/ 2147483646 h 63"/>
              <a:gd name="T16" fmla="*/ 2147483646 w 15"/>
              <a:gd name="T17" fmla="*/ 2147483646 h 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
              <a:gd name="T28" fmla="*/ 0 h 63"/>
              <a:gd name="T29" fmla="*/ 15 w 15"/>
              <a:gd name="T30" fmla="*/ 63 h 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 h="63">
                <a:moveTo>
                  <a:pt x="0" y="0"/>
                </a:moveTo>
                <a:lnTo>
                  <a:pt x="2" y="5"/>
                </a:lnTo>
                <a:lnTo>
                  <a:pt x="4" y="14"/>
                </a:lnTo>
                <a:lnTo>
                  <a:pt x="6" y="22"/>
                </a:lnTo>
                <a:lnTo>
                  <a:pt x="8" y="32"/>
                </a:lnTo>
                <a:lnTo>
                  <a:pt x="9" y="42"/>
                </a:lnTo>
                <a:lnTo>
                  <a:pt x="11" y="50"/>
                </a:lnTo>
                <a:lnTo>
                  <a:pt x="13" y="58"/>
                </a:lnTo>
                <a:lnTo>
                  <a:pt x="15" y="63"/>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132" name="Freeform 95"/>
          <p:cNvSpPr>
            <a:spLocks/>
          </p:cNvSpPr>
          <p:nvPr/>
        </p:nvSpPr>
        <p:spPr bwMode="auto">
          <a:xfrm>
            <a:off x="3129756" y="2813844"/>
            <a:ext cx="19050" cy="4763"/>
          </a:xfrm>
          <a:custGeom>
            <a:avLst/>
            <a:gdLst>
              <a:gd name="T0" fmla="*/ 0 w 14"/>
              <a:gd name="T1" fmla="*/ 0 h 3"/>
              <a:gd name="T2" fmla="*/ 2147483646 w 14"/>
              <a:gd name="T3" fmla="*/ 2147483646 h 3"/>
              <a:gd name="T4" fmla="*/ 2147483646 w 14"/>
              <a:gd name="T5" fmla="*/ 2147483646 h 3"/>
              <a:gd name="T6" fmla="*/ 2147483646 w 14"/>
              <a:gd name="T7" fmla="*/ 2147483646 h 3"/>
              <a:gd name="T8" fmla="*/ 2147483646 w 14"/>
              <a:gd name="T9" fmla="*/ 0 h 3"/>
              <a:gd name="T10" fmla="*/ 0 60000 65536"/>
              <a:gd name="T11" fmla="*/ 0 60000 65536"/>
              <a:gd name="T12" fmla="*/ 0 60000 65536"/>
              <a:gd name="T13" fmla="*/ 0 60000 65536"/>
              <a:gd name="T14" fmla="*/ 0 60000 65536"/>
              <a:gd name="T15" fmla="*/ 0 w 14"/>
              <a:gd name="T16" fmla="*/ 0 h 3"/>
              <a:gd name="T17" fmla="*/ 14 w 14"/>
              <a:gd name="T18" fmla="*/ 3 h 3"/>
            </a:gdLst>
            <a:ahLst/>
            <a:cxnLst>
              <a:cxn ang="T10">
                <a:pos x="T0" y="T1"/>
              </a:cxn>
              <a:cxn ang="T11">
                <a:pos x="T2" y="T3"/>
              </a:cxn>
              <a:cxn ang="T12">
                <a:pos x="T4" y="T5"/>
              </a:cxn>
              <a:cxn ang="T13">
                <a:pos x="T6" y="T7"/>
              </a:cxn>
              <a:cxn ang="T14">
                <a:pos x="T8" y="T9"/>
              </a:cxn>
            </a:cxnLst>
            <a:rect l="T15" t="T16" r="T17" b="T18"/>
            <a:pathLst>
              <a:path w="14" h="3">
                <a:moveTo>
                  <a:pt x="0" y="0"/>
                </a:moveTo>
                <a:lnTo>
                  <a:pt x="2" y="3"/>
                </a:lnTo>
                <a:lnTo>
                  <a:pt x="6" y="3"/>
                </a:lnTo>
                <a:lnTo>
                  <a:pt x="12" y="3"/>
                </a:lnTo>
                <a:lnTo>
                  <a:pt x="14"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133" name="Freeform 96"/>
          <p:cNvSpPr>
            <a:spLocks/>
          </p:cNvSpPr>
          <p:nvPr/>
        </p:nvSpPr>
        <p:spPr bwMode="auto">
          <a:xfrm>
            <a:off x="3148806" y="2713832"/>
            <a:ext cx="20637" cy="100012"/>
          </a:xfrm>
          <a:custGeom>
            <a:avLst/>
            <a:gdLst>
              <a:gd name="T0" fmla="*/ 0 w 15"/>
              <a:gd name="T1" fmla="*/ 2147483646 h 63"/>
              <a:gd name="T2" fmla="*/ 2147483646 w 15"/>
              <a:gd name="T3" fmla="*/ 2147483646 h 63"/>
              <a:gd name="T4" fmla="*/ 2147483646 w 15"/>
              <a:gd name="T5" fmla="*/ 2147483646 h 63"/>
              <a:gd name="T6" fmla="*/ 2147483646 w 15"/>
              <a:gd name="T7" fmla="*/ 2147483646 h 63"/>
              <a:gd name="T8" fmla="*/ 2147483646 w 15"/>
              <a:gd name="T9" fmla="*/ 2147483646 h 63"/>
              <a:gd name="T10" fmla="*/ 2147483646 w 15"/>
              <a:gd name="T11" fmla="*/ 2147483646 h 63"/>
              <a:gd name="T12" fmla="*/ 2147483646 w 15"/>
              <a:gd name="T13" fmla="*/ 2147483646 h 63"/>
              <a:gd name="T14" fmla="*/ 2147483646 w 15"/>
              <a:gd name="T15" fmla="*/ 2147483646 h 63"/>
              <a:gd name="T16" fmla="*/ 2147483646 w 15"/>
              <a:gd name="T17" fmla="*/ 0 h 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
              <a:gd name="T28" fmla="*/ 0 h 63"/>
              <a:gd name="T29" fmla="*/ 15 w 15"/>
              <a:gd name="T30" fmla="*/ 63 h 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 h="63">
                <a:moveTo>
                  <a:pt x="0" y="63"/>
                </a:moveTo>
                <a:lnTo>
                  <a:pt x="2" y="58"/>
                </a:lnTo>
                <a:lnTo>
                  <a:pt x="4" y="50"/>
                </a:lnTo>
                <a:lnTo>
                  <a:pt x="5" y="42"/>
                </a:lnTo>
                <a:lnTo>
                  <a:pt x="7" y="32"/>
                </a:lnTo>
                <a:lnTo>
                  <a:pt x="9" y="22"/>
                </a:lnTo>
                <a:lnTo>
                  <a:pt x="11" y="14"/>
                </a:lnTo>
                <a:lnTo>
                  <a:pt x="13" y="5"/>
                </a:lnTo>
                <a:lnTo>
                  <a:pt x="15"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134" name="Freeform 97"/>
          <p:cNvSpPr>
            <a:spLocks/>
          </p:cNvSpPr>
          <p:nvPr/>
        </p:nvSpPr>
        <p:spPr bwMode="auto">
          <a:xfrm>
            <a:off x="3169443" y="2713832"/>
            <a:ext cx="19050" cy="3175"/>
          </a:xfrm>
          <a:custGeom>
            <a:avLst/>
            <a:gdLst>
              <a:gd name="T0" fmla="*/ 0 w 13"/>
              <a:gd name="T1" fmla="*/ 0 h 2"/>
              <a:gd name="T2" fmla="*/ 2147483646 w 13"/>
              <a:gd name="T3" fmla="*/ 0 h 2"/>
              <a:gd name="T4" fmla="*/ 2147483646 w 13"/>
              <a:gd name="T5" fmla="*/ 2147483646 h 2"/>
              <a:gd name="T6" fmla="*/ 2147483646 w 13"/>
              <a:gd name="T7" fmla="*/ 2147483646 h 2"/>
              <a:gd name="T8" fmla="*/ 2147483646 w 13"/>
              <a:gd name="T9" fmla="*/ 2147483646 h 2"/>
              <a:gd name="T10" fmla="*/ 2147483646 w 13"/>
              <a:gd name="T11" fmla="*/ 0 h 2"/>
              <a:gd name="T12" fmla="*/ 0 60000 65536"/>
              <a:gd name="T13" fmla="*/ 0 60000 65536"/>
              <a:gd name="T14" fmla="*/ 0 60000 65536"/>
              <a:gd name="T15" fmla="*/ 0 60000 65536"/>
              <a:gd name="T16" fmla="*/ 0 60000 65536"/>
              <a:gd name="T17" fmla="*/ 0 60000 65536"/>
              <a:gd name="T18" fmla="*/ 0 w 13"/>
              <a:gd name="T19" fmla="*/ 0 h 2"/>
              <a:gd name="T20" fmla="*/ 13 w 13"/>
              <a:gd name="T21" fmla="*/ 2 h 2"/>
            </a:gdLst>
            <a:ahLst/>
            <a:cxnLst>
              <a:cxn ang="T12">
                <a:pos x="T0" y="T1"/>
              </a:cxn>
              <a:cxn ang="T13">
                <a:pos x="T2" y="T3"/>
              </a:cxn>
              <a:cxn ang="T14">
                <a:pos x="T4" y="T5"/>
              </a:cxn>
              <a:cxn ang="T15">
                <a:pos x="T6" y="T7"/>
              </a:cxn>
              <a:cxn ang="T16">
                <a:pos x="T8" y="T9"/>
              </a:cxn>
              <a:cxn ang="T17">
                <a:pos x="T10" y="T11"/>
              </a:cxn>
            </a:cxnLst>
            <a:rect l="T18" t="T19" r="T20" b="T21"/>
            <a:pathLst>
              <a:path w="13" h="2">
                <a:moveTo>
                  <a:pt x="0" y="0"/>
                </a:moveTo>
                <a:lnTo>
                  <a:pt x="2" y="0"/>
                </a:lnTo>
                <a:lnTo>
                  <a:pt x="6" y="2"/>
                </a:lnTo>
                <a:lnTo>
                  <a:pt x="12" y="2"/>
                </a:lnTo>
                <a:lnTo>
                  <a:pt x="13" y="2"/>
                </a:lnTo>
                <a:lnTo>
                  <a:pt x="13"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135" name="Freeform 98"/>
          <p:cNvSpPr>
            <a:spLocks/>
          </p:cNvSpPr>
          <p:nvPr/>
        </p:nvSpPr>
        <p:spPr bwMode="auto">
          <a:xfrm>
            <a:off x="3188493" y="2515394"/>
            <a:ext cx="22225" cy="198438"/>
          </a:xfrm>
          <a:custGeom>
            <a:avLst/>
            <a:gdLst>
              <a:gd name="T0" fmla="*/ 0 w 16"/>
              <a:gd name="T1" fmla="*/ 2147483646 h 125"/>
              <a:gd name="T2" fmla="*/ 2147483646 w 16"/>
              <a:gd name="T3" fmla="*/ 2147483646 h 125"/>
              <a:gd name="T4" fmla="*/ 2147483646 w 16"/>
              <a:gd name="T5" fmla="*/ 2147483646 h 125"/>
              <a:gd name="T6" fmla="*/ 2147483646 w 16"/>
              <a:gd name="T7" fmla="*/ 2147483646 h 125"/>
              <a:gd name="T8" fmla="*/ 2147483646 w 16"/>
              <a:gd name="T9" fmla="*/ 2147483646 h 125"/>
              <a:gd name="T10" fmla="*/ 2147483646 w 16"/>
              <a:gd name="T11" fmla="*/ 2147483646 h 125"/>
              <a:gd name="T12" fmla="*/ 2147483646 w 16"/>
              <a:gd name="T13" fmla="*/ 2147483646 h 125"/>
              <a:gd name="T14" fmla="*/ 2147483646 w 16"/>
              <a:gd name="T15" fmla="*/ 2147483646 h 125"/>
              <a:gd name="T16" fmla="*/ 2147483646 w 16"/>
              <a:gd name="T17" fmla="*/ 0 h 1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
              <a:gd name="T28" fmla="*/ 0 h 125"/>
              <a:gd name="T29" fmla="*/ 16 w 16"/>
              <a:gd name="T30" fmla="*/ 125 h 1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 h="125">
                <a:moveTo>
                  <a:pt x="0" y="125"/>
                </a:moveTo>
                <a:lnTo>
                  <a:pt x="2" y="115"/>
                </a:lnTo>
                <a:lnTo>
                  <a:pt x="4" y="101"/>
                </a:lnTo>
                <a:lnTo>
                  <a:pt x="6" y="84"/>
                </a:lnTo>
                <a:lnTo>
                  <a:pt x="8" y="66"/>
                </a:lnTo>
                <a:lnTo>
                  <a:pt x="10" y="48"/>
                </a:lnTo>
                <a:lnTo>
                  <a:pt x="12" y="30"/>
                </a:lnTo>
                <a:lnTo>
                  <a:pt x="14" y="13"/>
                </a:lnTo>
                <a:lnTo>
                  <a:pt x="16"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136" name="Freeform 99"/>
          <p:cNvSpPr>
            <a:spLocks/>
          </p:cNvSpPr>
          <p:nvPr/>
        </p:nvSpPr>
        <p:spPr bwMode="auto">
          <a:xfrm>
            <a:off x="3210718" y="2415382"/>
            <a:ext cx="20638" cy="100012"/>
          </a:xfrm>
          <a:custGeom>
            <a:avLst/>
            <a:gdLst>
              <a:gd name="T0" fmla="*/ 0 w 15"/>
              <a:gd name="T1" fmla="*/ 2147483646 h 63"/>
              <a:gd name="T2" fmla="*/ 2147483646 w 15"/>
              <a:gd name="T3" fmla="*/ 2147483646 h 63"/>
              <a:gd name="T4" fmla="*/ 2147483646 w 15"/>
              <a:gd name="T5" fmla="*/ 2147483646 h 63"/>
              <a:gd name="T6" fmla="*/ 2147483646 w 15"/>
              <a:gd name="T7" fmla="*/ 2147483646 h 63"/>
              <a:gd name="T8" fmla="*/ 2147483646 w 15"/>
              <a:gd name="T9" fmla="*/ 0 h 63"/>
              <a:gd name="T10" fmla="*/ 0 60000 65536"/>
              <a:gd name="T11" fmla="*/ 0 60000 65536"/>
              <a:gd name="T12" fmla="*/ 0 60000 65536"/>
              <a:gd name="T13" fmla="*/ 0 60000 65536"/>
              <a:gd name="T14" fmla="*/ 0 60000 65536"/>
              <a:gd name="T15" fmla="*/ 0 w 15"/>
              <a:gd name="T16" fmla="*/ 0 h 63"/>
              <a:gd name="T17" fmla="*/ 15 w 15"/>
              <a:gd name="T18" fmla="*/ 63 h 63"/>
            </a:gdLst>
            <a:ahLst/>
            <a:cxnLst>
              <a:cxn ang="T10">
                <a:pos x="T0" y="T1"/>
              </a:cxn>
              <a:cxn ang="T11">
                <a:pos x="T2" y="T3"/>
              </a:cxn>
              <a:cxn ang="T12">
                <a:pos x="T4" y="T5"/>
              </a:cxn>
              <a:cxn ang="T13">
                <a:pos x="T6" y="T7"/>
              </a:cxn>
              <a:cxn ang="T14">
                <a:pos x="T8" y="T9"/>
              </a:cxn>
            </a:cxnLst>
            <a:rect l="T15" t="T16" r="T17" b="T18"/>
            <a:pathLst>
              <a:path w="15" h="63">
                <a:moveTo>
                  <a:pt x="0" y="63"/>
                </a:moveTo>
                <a:lnTo>
                  <a:pt x="4" y="41"/>
                </a:lnTo>
                <a:lnTo>
                  <a:pt x="8" y="23"/>
                </a:lnTo>
                <a:lnTo>
                  <a:pt x="11" y="10"/>
                </a:lnTo>
                <a:lnTo>
                  <a:pt x="15"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137" name="Freeform 100"/>
          <p:cNvSpPr>
            <a:spLocks/>
          </p:cNvSpPr>
          <p:nvPr/>
        </p:nvSpPr>
        <p:spPr bwMode="auto">
          <a:xfrm>
            <a:off x="3231356" y="2412207"/>
            <a:ext cx="20637" cy="6350"/>
          </a:xfrm>
          <a:custGeom>
            <a:avLst/>
            <a:gdLst>
              <a:gd name="T0" fmla="*/ 0 w 14"/>
              <a:gd name="T1" fmla="*/ 2147483646 h 4"/>
              <a:gd name="T2" fmla="*/ 2147483646 w 14"/>
              <a:gd name="T3" fmla="*/ 0 h 4"/>
              <a:gd name="T4" fmla="*/ 2147483646 w 14"/>
              <a:gd name="T5" fmla="*/ 0 h 4"/>
              <a:gd name="T6" fmla="*/ 2147483646 w 14"/>
              <a:gd name="T7" fmla="*/ 2147483646 h 4"/>
              <a:gd name="T8" fmla="*/ 2147483646 w 14"/>
              <a:gd name="T9" fmla="*/ 2147483646 h 4"/>
              <a:gd name="T10" fmla="*/ 2147483646 w 14"/>
              <a:gd name="T11" fmla="*/ 2147483646 h 4"/>
              <a:gd name="T12" fmla="*/ 2147483646 w 14"/>
              <a:gd name="T13" fmla="*/ 2147483646 h 4"/>
              <a:gd name="T14" fmla="*/ 0 60000 65536"/>
              <a:gd name="T15" fmla="*/ 0 60000 65536"/>
              <a:gd name="T16" fmla="*/ 0 60000 65536"/>
              <a:gd name="T17" fmla="*/ 0 60000 65536"/>
              <a:gd name="T18" fmla="*/ 0 60000 65536"/>
              <a:gd name="T19" fmla="*/ 0 60000 65536"/>
              <a:gd name="T20" fmla="*/ 0 60000 65536"/>
              <a:gd name="T21" fmla="*/ 0 w 14"/>
              <a:gd name="T22" fmla="*/ 0 h 4"/>
              <a:gd name="T23" fmla="*/ 14 w 14"/>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4">
                <a:moveTo>
                  <a:pt x="0" y="2"/>
                </a:moveTo>
                <a:lnTo>
                  <a:pt x="2" y="0"/>
                </a:lnTo>
                <a:lnTo>
                  <a:pt x="6" y="2"/>
                </a:lnTo>
                <a:lnTo>
                  <a:pt x="12" y="4"/>
                </a:lnTo>
                <a:lnTo>
                  <a:pt x="14" y="2"/>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138" name="Freeform 101"/>
          <p:cNvSpPr>
            <a:spLocks/>
          </p:cNvSpPr>
          <p:nvPr/>
        </p:nvSpPr>
        <p:spPr bwMode="auto">
          <a:xfrm>
            <a:off x="3251993" y="2313782"/>
            <a:ext cx="20638" cy="101600"/>
          </a:xfrm>
          <a:custGeom>
            <a:avLst/>
            <a:gdLst>
              <a:gd name="T0" fmla="*/ 0 w 15"/>
              <a:gd name="T1" fmla="*/ 2147483646 h 64"/>
              <a:gd name="T2" fmla="*/ 2147483646 w 15"/>
              <a:gd name="T3" fmla="*/ 2147483646 h 64"/>
              <a:gd name="T4" fmla="*/ 2147483646 w 15"/>
              <a:gd name="T5" fmla="*/ 2147483646 h 64"/>
              <a:gd name="T6" fmla="*/ 2147483646 w 15"/>
              <a:gd name="T7" fmla="*/ 2147483646 h 64"/>
              <a:gd name="T8" fmla="*/ 2147483646 w 15"/>
              <a:gd name="T9" fmla="*/ 2147483646 h 64"/>
              <a:gd name="T10" fmla="*/ 2147483646 w 15"/>
              <a:gd name="T11" fmla="*/ 2147483646 h 64"/>
              <a:gd name="T12" fmla="*/ 2147483646 w 15"/>
              <a:gd name="T13" fmla="*/ 2147483646 h 64"/>
              <a:gd name="T14" fmla="*/ 2147483646 w 15"/>
              <a:gd name="T15" fmla="*/ 2147483646 h 64"/>
              <a:gd name="T16" fmla="*/ 2147483646 w 15"/>
              <a:gd name="T17" fmla="*/ 0 h 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
              <a:gd name="T28" fmla="*/ 0 h 64"/>
              <a:gd name="T29" fmla="*/ 15 w 15"/>
              <a:gd name="T30" fmla="*/ 64 h 6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 h="64">
                <a:moveTo>
                  <a:pt x="0" y="64"/>
                </a:moveTo>
                <a:lnTo>
                  <a:pt x="2" y="59"/>
                </a:lnTo>
                <a:lnTo>
                  <a:pt x="3" y="51"/>
                </a:lnTo>
                <a:lnTo>
                  <a:pt x="5" y="43"/>
                </a:lnTo>
                <a:lnTo>
                  <a:pt x="7" y="31"/>
                </a:lnTo>
                <a:lnTo>
                  <a:pt x="9" y="21"/>
                </a:lnTo>
                <a:lnTo>
                  <a:pt x="11" y="13"/>
                </a:lnTo>
                <a:lnTo>
                  <a:pt x="13" y="5"/>
                </a:lnTo>
                <a:lnTo>
                  <a:pt x="15"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139" name="Freeform 102"/>
          <p:cNvSpPr>
            <a:spLocks/>
          </p:cNvSpPr>
          <p:nvPr/>
        </p:nvSpPr>
        <p:spPr bwMode="auto">
          <a:xfrm>
            <a:off x="3272631" y="2307432"/>
            <a:ext cx="19050" cy="6350"/>
          </a:xfrm>
          <a:custGeom>
            <a:avLst/>
            <a:gdLst>
              <a:gd name="T0" fmla="*/ 0 w 13"/>
              <a:gd name="T1" fmla="*/ 2147483646 h 4"/>
              <a:gd name="T2" fmla="*/ 2147483646 w 13"/>
              <a:gd name="T3" fmla="*/ 0 h 4"/>
              <a:gd name="T4" fmla="*/ 2147483646 w 13"/>
              <a:gd name="T5" fmla="*/ 0 h 4"/>
              <a:gd name="T6" fmla="*/ 2147483646 w 13"/>
              <a:gd name="T7" fmla="*/ 0 h 4"/>
              <a:gd name="T8" fmla="*/ 2147483646 w 13"/>
              <a:gd name="T9" fmla="*/ 2147483646 h 4"/>
              <a:gd name="T10" fmla="*/ 0 60000 65536"/>
              <a:gd name="T11" fmla="*/ 0 60000 65536"/>
              <a:gd name="T12" fmla="*/ 0 60000 65536"/>
              <a:gd name="T13" fmla="*/ 0 60000 65536"/>
              <a:gd name="T14" fmla="*/ 0 60000 65536"/>
              <a:gd name="T15" fmla="*/ 0 w 13"/>
              <a:gd name="T16" fmla="*/ 0 h 4"/>
              <a:gd name="T17" fmla="*/ 13 w 13"/>
              <a:gd name="T18" fmla="*/ 4 h 4"/>
            </a:gdLst>
            <a:ahLst/>
            <a:cxnLst>
              <a:cxn ang="T10">
                <a:pos x="T0" y="T1"/>
              </a:cxn>
              <a:cxn ang="T11">
                <a:pos x="T2" y="T3"/>
              </a:cxn>
              <a:cxn ang="T12">
                <a:pos x="T4" y="T5"/>
              </a:cxn>
              <a:cxn ang="T13">
                <a:pos x="T6" y="T7"/>
              </a:cxn>
              <a:cxn ang="T14">
                <a:pos x="T8" y="T9"/>
              </a:cxn>
            </a:cxnLst>
            <a:rect l="T15" t="T16" r="T17" b="T18"/>
            <a:pathLst>
              <a:path w="13" h="4">
                <a:moveTo>
                  <a:pt x="0" y="4"/>
                </a:moveTo>
                <a:lnTo>
                  <a:pt x="2" y="0"/>
                </a:lnTo>
                <a:lnTo>
                  <a:pt x="6" y="0"/>
                </a:lnTo>
                <a:lnTo>
                  <a:pt x="12" y="0"/>
                </a:lnTo>
                <a:lnTo>
                  <a:pt x="13" y="4"/>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140" name="Freeform 103"/>
          <p:cNvSpPr>
            <a:spLocks/>
          </p:cNvSpPr>
          <p:nvPr/>
        </p:nvSpPr>
        <p:spPr bwMode="auto">
          <a:xfrm>
            <a:off x="3291681" y="2313782"/>
            <a:ext cx="22225" cy="101600"/>
          </a:xfrm>
          <a:custGeom>
            <a:avLst/>
            <a:gdLst>
              <a:gd name="T0" fmla="*/ 0 w 16"/>
              <a:gd name="T1" fmla="*/ 0 h 64"/>
              <a:gd name="T2" fmla="*/ 2147483646 w 16"/>
              <a:gd name="T3" fmla="*/ 2147483646 h 64"/>
              <a:gd name="T4" fmla="*/ 2147483646 w 16"/>
              <a:gd name="T5" fmla="*/ 2147483646 h 64"/>
              <a:gd name="T6" fmla="*/ 2147483646 w 16"/>
              <a:gd name="T7" fmla="*/ 2147483646 h 64"/>
              <a:gd name="T8" fmla="*/ 2147483646 w 16"/>
              <a:gd name="T9" fmla="*/ 2147483646 h 64"/>
              <a:gd name="T10" fmla="*/ 2147483646 w 16"/>
              <a:gd name="T11" fmla="*/ 2147483646 h 64"/>
              <a:gd name="T12" fmla="*/ 2147483646 w 16"/>
              <a:gd name="T13" fmla="*/ 2147483646 h 64"/>
              <a:gd name="T14" fmla="*/ 2147483646 w 16"/>
              <a:gd name="T15" fmla="*/ 2147483646 h 64"/>
              <a:gd name="T16" fmla="*/ 2147483646 w 16"/>
              <a:gd name="T17" fmla="*/ 2147483646 h 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
              <a:gd name="T28" fmla="*/ 0 h 64"/>
              <a:gd name="T29" fmla="*/ 16 w 16"/>
              <a:gd name="T30" fmla="*/ 64 h 6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 h="64">
                <a:moveTo>
                  <a:pt x="0" y="0"/>
                </a:moveTo>
                <a:lnTo>
                  <a:pt x="2" y="5"/>
                </a:lnTo>
                <a:lnTo>
                  <a:pt x="4" y="13"/>
                </a:lnTo>
                <a:lnTo>
                  <a:pt x="6" y="21"/>
                </a:lnTo>
                <a:lnTo>
                  <a:pt x="8" y="31"/>
                </a:lnTo>
                <a:lnTo>
                  <a:pt x="10" y="43"/>
                </a:lnTo>
                <a:lnTo>
                  <a:pt x="12" y="51"/>
                </a:lnTo>
                <a:lnTo>
                  <a:pt x="14" y="59"/>
                </a:lnTo>
                <a:lnTo>
                  <a:pt x="16" y="64"/>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141" name="Freeform 104"/>
          <p:cNvSpPr>
            <a:spLocks/>
          </p:cNvSpPr>
          <p:nvPr/>
        </p:nvSpPr>
        <p:spPr bwMode="auto">
          <a:xfrm>
            <a:off x="3313906" y="2415382"/>
            <a:ext cx="19050" cy="3175"/>
          </a:xfrm>
          <a:custGeom>
            <a:avLst/>
            <a:gdLst>
              <a:gd name="T0" fmla="*/ 0 w 13"/>
              <a:gd name="T1" fmla="*/ 0 h 2"/>
              <a:gd name="T2" fmla="*/ 2147483646 w 13"/>
              <a:gd name="T3" fmla="*/ 2147483646 h 2"/>
              <a:gd name="T4" fmla="*/ 2147483646 w 13"/>
              <a:gd name="T5" fmla="*/ 2147483646 h 2"/>
              <a:gd name="T6" fmla="*/ 2147483646 w 13"/>
              <a:gd name="T7" fmla="*/ 0 h 2"/>
              <a:gd name="T8" fmla="*/ 2147483646 w 13"/>
              <a:gd name="T9" fmla="*/ 0 h 2"/>
              <a:gd name="T10" fmla="*/ 0 60000 65536"/>
              <a:gd name="T11" fmla="*/ 0 60000 65536"/>
              <a:gd name="T12" fmla="*/ 0 60000 65536"/>
              <a:gd name="T13" fmla="*/ 0 60000 65536"/>
              <a:gd name="T14" fmla="*/ 0 60000 65536"/>
              <a:gd name="T15" fmla="*/ 0 w 13"/>
              <a:gd name="T16" fmla="*/ 0 h 2"/>
              <a:gd name="T17" fmla="*/ 13 w 13"/>
              <a:gd name="T18" fmla="*/ 2 h 2"/>
            </a:gdLst>
            <a:ahLst/>
            <a:cxnLst>
              <a:cxn ang="T10">
                <a:pos x="T0" y="T1"/>
              </a:cxn>
              <a:cxn ang="T11">
                <a:pos x="T2" y="T3"/>
              </a:cxn>
              <a:cxn ang="T12">
                <a:pos x="T4" y="T5"/>
              </a:cxn>
              <a:cxn ang="T13">
                <a:pos x="T6" y="T7"/>
              </a:cxn>
              <a:cxn ang="T14">
                <a:pos x="T8" y="T9"/>
              </a:cxn>
            </a:cxnLst>
            <a:rect l="T15" t="T16" r="T17" b="T18"/>
            <a:pathLst>
              <a:path w="13" h="2">
                <a:moveTo>
                  <a:pt x="0" y="0"/>
                </a:moveTo>
                <a:lnTo>
                  <a:pt x="2" y="2"/>
                </a:lnTo>
                <a:lnTo>
                  <a:pt x="6" y="2"/>
                </a:lnTo>
                <a:lnTo>
                  <a:pt x="11" y="0"/>
                </a:lnTo>
                <a:lnTo>
                  <a:pt x="13"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142" name="Line 105"/>
          <p:cNvSpPr>
            <a:spLocks noChangeShapeType="1"/>
          </p:cNvSpPr>
          <p:nvPr/>
        </p:nvSpPr>
        <p:spPr bwMode="auto">
          <a:xfrm>
            <a:off x="3332956" y="2415382"/>
            <a:ext cx="22225" cy="1587"/>
          </a:xfrm>
          <a:prstGeom prst="line">
            <a:avLst/>
          </a:prstGeom>
          <a:noFill/>
          <a:ln w="12700">
            <a:solidFill>
              <a:srgbClr val="66F4F8"/>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143" name="Freeform 106"/>
          <p:cNvSpPr>
            <a:spLocks/>
          </p:cNvSpPr>
          <p:nvPr/>
        </p:nvSpPr>
        <p:spPr bwMode="auto">
          <a:xfrm>
            <a:off x="3355181" y="2415382"/>
            <a:ext cx="17462" cy="3175"/>
          </a:xfrm>
          <a:custGeom>
            <a:avLst/>
            <a:gdLst>
              <a:gd name="T0" fmla="*/ 0 w 13"/>
              <a:gd name="T1" fmla="*/ 0 h 2"/>
              <a:gd name="T2" fmla="*/ 2147483646 w 13"/>
              <a:gd name="T3" fmla="*/ 0 h 2"/>
              <a:gd name="T4" fmla="*/ 2147483646 w 13"/>
              <a:gd name="T5" fmla="*/ 2147483646 h 2"/>
              <a:gd name="T6" fmla="*/ 2147483646 w 13"/>
              <a:gd name="T7" fmla="*/ 2147483646 h 2"/>
              <a:gd name="T8" fmla="*/ 2147483646 w 13"/>
              <a:gd name="T9" fmla="*/ 0 h 2"/>
              <a:gd name="T10" fmla="*/ 0 60000 65536"/>
              <a:gd name="T11" fmla="*/ 0 60000 65536"/>
              <a:gd name="T12" fmla="*/ 0 60000 65536"/>
              <a:gd name="T13" fmla="*/ 0 60000 65536"/>
              <a:gd name="T14" fmla="*/ 0 60000 65536"/>
              <a:gd name="T15" fmla="*/ 0 w 13"/>
              <a:gd name="T16" fmla="*/ 0 h 2"/>
              <a:gd name="T17" fmla="*/ 13 w 13"/>
              <a:gd name="T18" fmla="*/ 2 h 2"/>
            </a:gdLst>
            <a:ahLst/>
            <a:cxnLst>
              <a:cxn ang="T10">
                <a:pos x="T0" y="T1"/>
              </a:cxn>
              <a:cxn ang="T11">
                <a:pos x="T2" y="T3"/>
              </a:cxn>
              <a:cxn ang="T12">
                <a:pos x="T4" y="T5"/>
              </a:cxn>
              <a:cxn ang="T13">
                <a:pos x="T6" y="T7"/>
              </a:cxn>
              <a:cxn ang="T14">
                <a:pos x="T8" y="T9"/>
              </a:cxn>
            </a:cxnLst>
            <a:rect l="T15" t="T16" r="T17" b="T18"/>
            <a:pathLst>
              <a:path w="13" h="2">
                <a:moveTo>
                  <a:pt x="0" y="0"/>
                </a:moveTo>
                <a:lnTo>
                  <a:pt x="2" y="0"/>
                </a:lnTo>
                <a:lnTo>
                  <a:pt x="5" y="2"/>
                </a:lnTo>
                <a:lnTo>
                  <a:pt x="11" y="2"/>
                </a:lnTo>
                <a:lnTo>
                  <a:pt x="13"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144" name="Freeform 107"/>
          <p:cNvSpPr>
            <a:spLocks/>
          </p:cNvSpPr>
          <p:nvPr/>
        </p:nvSpPr>
        <p:spPr bwMode="auto">
          <a:xfrm>
            <a:off x="3372643" y="2313782"/>
            <a:ext cx="22225" cy="101600"/>
          </a:xfrm>
          <a:custGeom>
            <a:avLst/>
            <a:gdLst>
              <a:gd name="T0" fmla="*/ 0 w 15"/>
              <a:gd name="T1" fmla="*/ 2147483646 h 64"/>
              <a:gd name="T2" fmla="*/ 2147483646 w 15"/>
              <a:gd name="T3" fmla="*/ 2147483646 h 64"/>
              <a:gd name="T4" fmla="*/ 2147483646 w 15"/>
              <a:gd name="T5" fmla="*/ 2147483646 h 64"/>
              <a:gd name="T6" fmla="*/ 2147483646 w 15"/>
              <a:gd name="T7" fmla="*/ 2147483646 h 64"/>
              <a:gd name="T8" fmla="*/ 2147483646 w 15"/>
              <a:gd name="T9" fmla="*/ 2147483646 h 64"/>
              <a:gd name="T10" fmla="*/ 2147483646 w 15"/>
              <a:gd name="T11" fmla="*/ 2147483646 h 64"/>
              <a:gd name="T12" fmla="*/ 2147483646 w 15"/>
              <a:gd name="T13" fmla="*/ 2147483646 h 64"/>
              <a:gd name="T14" fmla="*/ 2147483646 w 15"/>
              <a:gd name="T15" fmla="*/ 2147483646 h 64"/>
              <a:gd name="T16" fmla="*/ 2147483646 w 15"/>
              <a:gd name="T17" fmla="*/ 0 h 64"/>
              <a:gd name="T18" fmla="*/ 2147483646 w 15"/>
              <a:gd name="T19" fmla="*/ 0 h 6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
              <a:gd name="T31" fmla="*/ 0 h 64"/>
              <a:gd name="T32" fmla="*/ 15 w 15"/>
              <a:gd name="T33" fmla="*/ 64 h 6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 h="64">
                <a:moveTo>
                  <a:pt x="0" y="64"/>
                </a:moveTo>
                <a:lnTo>
                  <a:pt x="2" y="58"/>
                </a:lnTo>
                <a:lnTo>
                  <a:pt x="4" y="49"/>
                </a:lnTo>
                <a:lnTo>
                  <a:pt x="6" y="39"/>
                </a:lnTo>
                <a:lnTo>
                  <a:pt x="8" y="28"/>
                </a:lnTo>
                <a:lnTo>
                  <a:pt x="10" y="18"/>
                </a:lnTo>
                <a:lnTo>
                  <a:pt x="12" y="8"/>
                </a:lnTo>
                <a:lnTo>
                  <a:pt x="13" y="1"/>
                </a:lnTo>
                <a:lnTo>
                  <a:pt x="15"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145" name="Freeform 108"/>
          <p:cNvSpPr>
            <a:spLocks/>
          </p:cNvSpPr>
          <p:nvPr/>
        </p:nvSpPr>
        <p:spPr bwMode="auto">
          <a:xfrm>
            <a:off x="3394868" y="2313782"/>
            <a:ext cx="22225" cy="101600"/>
          </a:xfrm>
          <a:custGeom>
            <a:avLst/>
            <a:gdLst>
              <a:gd name="T0" fmla="*/ 0 w 16"/>
              <a:gd name="T1" fmla="*/ 0 h 64"/>
              <a:gd name="T2" fmla="*/ 2147483646 w 16"/>
              <a:gd name="T3" fmla="*/ 2147483646 h 64"/>
              <a:gd name="T4" fmla="*/ 2147483646 w 16"/>
              <a:gd name="T5" fmla="*/ 2147483646 h 64"/>
              <a:gd name="T6" fmla="*/ 2147483646 w 16"/>
              <a:gd name="T7" fmla="*/ 2147483646 h 64"/>
              <a:gd name="T8" fmla="*/ 2147483646 w 16"/>
              <a:gd name="T9" fmla="*/ 2147483646 h 64"/>
              <a:gd name="T10" fmla="*/ 2147483646 w 16"/>
              <a:gd name="T11" fmla="*/ 2147483646 h 64"/>
              <a:gd name="T12" fmla="*/ 2147483646 w 16"/>
              <a:gd name="T13" fmla="*/ 2147483646 h 64"/>
              <a:gd name="T14" fmla="*/ 2147483646 w 16"/>
              <a:gd name="T15" fmla="*/ 2147483646 h 64"/>
              <a:gd name="T16" fmla="*/ 0 60000 65536"/>
              <a:gd name="T17" fmla="*/ 0 60000 65536"/>
              <a:gd name="T18" fmla="*/ 0 60000 65536"/>
              <a:gd name="T19" fmla="*/ 0 60000 65536"/>
              <a:gd name="T20" fmla="*/ 0 60000 65536"/>
              <a:gd name="T21" fmla="*/ 0 60000 65536"/>
              <a:gd name="T22" fmla="*/ 0 60000 65536"/>
              <a:gd name="T23" fmla="*/ 0 60000 65536"/>
              <a:gd name="T24" fmla="*/ 0 w 16"/>
              <a:gd name="T25" fmla="*/ 0 h 64"/>
              <a:gd name="T26" fmla="*/ 16 w 16"/>
              <a:gd name="T27" fmla="*/ 64 h 6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 h="64">
                <a:moveTo>
                  <a:pt x="0" y="0"/>
                </a:moveTo>
                <a:lnTo>
                  <a:pt x="2" y="1"/>
                </a:lnTo>
                <a:lnTo>
                  <a:pt x="4" y="6"/>
                </a:lnTo>
                <a:lnTo>
                  <a:pt x="6" y="15"/>
                </a:lnTo>
                <a:lnTo>
                  <a:pt x="8" y="24"/>
                </a:lnTo>
                <a:lnTo>
                  <a:pt x="12" y="46"/>
                </a:lnTo>
                <a:lnTo>
                  <a:pt x="14" y="56"/>
                </a:lnTo>
                <a:lnTo>
                  <a:pt x="16" y="64"/>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146" name="Line 109"/>
          <p:cNvSpPr>
            <a:spLocks noChangeShapeType="1"/>
          </p:cNvSpPr>
          <p:nvPr/>
        </p:nvSpPr>
        <p:spPr bwMode="auto">
          <a:xfrm>
            <a:off x="3417093" y="2415382"/>
            <a:ext cx="17463" cy="100012"/>
          </a:xfrm>
          <a:prstGeom prst="line">
            <a:avLst/>
          </a:prstGeom>
          <a:noFill/>
          <a:ln w="12700">
            <a:solidFill>
              <a:srgbClr val="66F4F8"/>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147" name="Line 110"/>
          <p:cNvSpPr>
            <a:spLocks noChangeShapeType="1"/>
          </p:cNvSpPr>
          <p:nvPr/>
        </p:nvSpPr>
        <p:spPr bwMode="auto">
          <a:xfrm>
            <a:off x="3434556" y="2515394"/>
            <a:ext cx="23812" cy="100013"/>
          </a:xfrm>
          <a:prstGeom prst="line">
            <a:avLst/>
          </a:prstGeom>
          <a:noFill/>
          <a:ln w="12700">
            <a:solidFill>
              <a:srgbClr val="66F4F8"/>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148" name="Line 111"/>
          <p:cNvSpPr>
            <a:spLocks noChangeShapeType="1"/>
          </p:cNvSpPr>
          <p:nvPr/>
        </p:nvSpPr>
        <p:spPr bwMode="auto">
          <a:xfrm>
            <a:off x="3458368" y="2615407"/>
            <a:ext cx="17463" cy="98425"/>
          </a:xfrm>
          <a:prstGeom prst="line">
            <a:avLst/>
          </a:prstGeom>
          <a:noFill/>
          <a:ln w="12700">
            <a:solidFill>
              <a:srgbClr val="66F4F8"/>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149" name="Freeform 112"/>
          <p:cNvSpPr>
            <a:spLocks/>
          </p:cNvSpPr>
          <p:nvPr/>
        </p:nvSpPr>
        <p:spPr bwMode="auto">
          <a:xfrm>
            <a:off x="3475831" y="2713832"/>
            <a:ext cx="22225" cy="100012"/>
          </a:xfrm>
          <a:custGeom>
            <a:avLst/>
            <a:gdLst>
              <a:gd name="T0" fmla="*/ 0 w 15"/>
              <a:gd name="T1" fmla="*/ 0 h 63"/>
              <a:gd name="T2" fmla="*/ 2147483646 w 15"/>
              <a:gd name="T3" fmla="*/ 2147483646 h 63"/>
              <a:gd name="T4" fmla="*/ 2147483646 w 15"/>
              <a:gd name="T5" fmla="*/ 2147483646 h 63"/>
              <a:gd name="T6" fmla="*/ 2147483646 w 15"/>
              <a:gd name="T7" fmla="*/ 2147483646 h 63"/>
              <a:gd name="T8" fmla="*/ 2147483646 w 15"/>
              <a:gd name="T9" fmla="*/ 2147483646 h 63"/>
              <a:gd name="T10" fmla="*/ 2147483646 w 15"/>
              <a:gd name="T11" fmla="*/ 2147483646 h 63"/>
              <a:gd name="T12" fmla="*/ 0 60000 65536"/>
              <a:gd name="T13" fmla="*/ 0 60000 65536"/>
              <a:gd name="T14" fmla="*/ 0 60000 65536"/>
              <a:gd name="T15" fmla="*/ 0 60000 65536"/>
              <a:gd name="T16" fmla="*/ 0 60000 65536"/>
              <a:gd name="T17" fmla="*/ 0 60000 65536"/>
              <a:gd name="T18" fmla="*/ 0 w 15"/>
              <a:gd name="T19" fmla="*/ 0 h 63"/>
              <a:gd name="T20" fmla="*/ 15 w 1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15" h="63">
                <a:moveTo>
                  <a:pt x="0" y="0"/>
                </a:moveTo>
                <a:lnTo>
                  <a:pt x="4" y="17"/>
                </a:lnTo>
                <a:lnTo>
                  <a:pt x="8" y="35"/>
                </a:lnTo>
                <a:lnTo>
                  <a:pt x="12" y="52"/>
                </a:lnTo>
                <a:lnTo>
                  <a:pt x="13" y="58"/>
                </a:lnTo>
                <a:lnTo>
                  <a:pt x="15" y="63"/>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150" name="Freeform 113"/>
          <p:cNvSpPr>
            <a:spLocks/>
          </p:cNvSpPr>
          <p:nvPr/>
        </p:nvSpPr>
        <p:spPr bwMode="auto">
          <a:xfrm>
            <a:off x="3498056" y="2813844"/>
            <a:ext cx="19050" cy="4763"/>
          </a:xfrm>
          <a:custGeom>
            <a:avLst/>
            <a:gdLst>
              <a:gd name="T0" fmla="*/ 0 w 14"/>
              <a:gd name="T1" fmla="*/ 0 h 3"/>
              <a:gd name="T2" fmla="*/ 2147483646 w 14"/>
              <a:gd name="T3" fmla="*/ 2147483646 h 3"/>
              <a:gd name="T4" fmla="*/ 2147483646 w 14"/>
              <a:gd name="T5" fmla="*/ 2147483646 h 3"/>
              <a:gd name="T6" fmla="*/ 2147483646 w 14"/>
              <a:gd name="T7" fmla="*/ 2147483646 h 3"/>
              <a:gd name="T8" fmla="*/ 2147483646 w 14"/>
              <a:gd name="T9" fmla="*/ 0 h 3"/>
              <a:gd name="T10" fmla="*/ 0 60000 65536"/>
              <a:gd name="T11" fmla="*/ 0 60000 65536"/>
              <a:gd name="T12" fmla="*/ 0 60000 65536"/>
              <a:gd name="T13" fmla="*/ 0 60000 65536"/>
              <a:gd name="T14" fmla="*/ 0 60000 65536"/>
              <a:gd name="T15" fmla="*/ 0 w 14"/>
              <a:gd name="T16" fmla="*/ 0 h 3"/>
              <a:gd name="T17" fmla="*/ 14 w 14"/>
              <a:gd name="T18" fmla="*/ 3 h 3"/>
            </a:gdLst>
            <a:ahLst/>
            <a:cxnLst>
              <a:cxn ang="T10">
                <a:pos x="T0" y="T1"/>
              </a:cxn>
              <a:cxn ang="T11">
                <a:pos x="T2" y="T3"/>
              </a:cxn>
              <a:cxn ang="T12">
                <a:pos x="T4" y="T5"/>
              </a:cxn>
              <a:cxn ang="T13">
                <a:pos x="T6" y="T7"/>
              </a:cxn>
              <a:cxn ang="T14">
                <a:pos x="T8" y="T9"/>
              </a:cxn>
            </a:cxnLst>
            <a:rect l="T15" t="T16" r="T17" b="T18"/>
            <a:pathLst>
              <a:path w="14" h="3">
                <a:moveTo>
                  <a:pt x="0" y="0"/>
                </a:moveTo>
                <a:lnTo>
                  <a:pt x="2" y="3"/>
                </a:lnTo>
                <a:lnTo>
                  <a:pt x="6" y="3"/>
                </a:lnTo>
                <a:lnTo>
                  <a:pt x="12" y="3"/>
                </a:lnTo>
                <a:lnTo>
                  <a:pt x="14"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151" name="Freeform 114"/>
          <p:cNvSpPr>
            <a:spLocks/>
          </p:cNvSpPr>
          <p:nvPr/>
        </p:nvSpPr>
        <p:spPr bwMode="auto">
          <a:xfrm>
            <a:off x="3517106" y="2713832"/>
            <a:ext cx="20637" cy="100012"/>
          </a:xfrm>
          <a:custGeom>
            <a:avLst/>
            <a:gdLst>
              <a:gd name="T0" fmla="*/ 0 w 15"/>
              <a:gd name="T1" fmla="*/ 2147483646 h 63"/>
              <a:gd name="T2" fmla="*/ 2147483646 w 15"/>
              <a:gd name="T3" fmla="*/ 2147483646 h 63"/>
              <a:gd name="T4" fmla="*/ 2147483646 w 15"/>
              <a:gd name="T5" fmla="*/ 2147483646 h 63"/>
              <a:gd name="T6" fmla="*/ 2147483646 w 15"/>
              <a:gd name="T7" fmla="*/ 2147483646 h 63"/>
              <a:gd name="T8" fmla="*/ 2147483646 w 15"/>
              <a:gd name="T9" fmla="*/ 2147483646 h 63"/>
              <a:gd name="T10" fmla="*/ 2147483646 w 15"/>
              <a:gd name="T11" fmla="*/ 0 h 63"/>
              <a:gd name="T12" fmla="*/ 0 60000 65536"/>
              <a:gd name="T13" fmla="*/ 0 60000 65536"/>
              <a:gd name="T14" fmla="*/ 0 60000 65536"/>
              <a:gd name="T15" fmla="*/ 0 60000 65536"/>
              <a:gd name="T16" fmla="*/ 0 60000 65536"/>
              <a:gd name="T17" fmla="*/ 0 60000 65536"/>
              <a:gd name="T18" fmla="*/ 0 w 15"/>
              <a:gd name="T19" fmla="*/ 0 h 63"/>
              <a:gd name="T20" fmla="*/ 15 w 1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15" h="63">
                <a:moveTo>
                  <a:pt x="0" y="63"/>
                </a:moveTo>
                <a:lnTo>
                  <a:pt x="2" y="58"/>
                </a:lnTo>
                <a:lnTo>
                  <a:pt x="4" y="52"/>
                </a:lnTo>
                <a:lnTo>
                  <a:pt x="7" y="35"/>
                </a:lnTo>
                <a:lnTo>
                  <a:pt x="11" y="17"/>
                </a:lnTo>
                <a:lnTo>
                  <a:pt x="15"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152" name="Line 115"/>
          <p:cNvSpPr>
            <a:spLocks noChangeShapeType="1"/>
          </p:cNvSpPr>
          <p:nvPr/>
        </p:nvSpPr>
        <p:spPr bwMode="auto">
          <a:xfrm flipV="1">
            <a:off x="3537743" y="2615407"/>
            <a:ext cx="20638" cy="98425"/>
          </a:xfrm>
          <a:prstGeom prst="line">
            <a:avLst/>
          </a:prstGeom>
          <a:noFill/>
          <a:ln w="12700">
            <a:solidFill>
              <a:srgbClr val="66F4F8"/>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153" name="Freeform 116"/>
          <p:cNvSpPr>
            <a:spLocks/>
          </p:cNvSpPr>
          <p:nvPr/>
        </p:nvSpPr>
        <p:spPr bwMode="auto">
          <a:xfrm>
            <a:off x="3558381" y="2515394"/>
            <a:ext cx="20637" cy="100013"/>
          </a:xfrm>
          <a:custGeom>
            <a:avLst/>
            <a:gdLst>
              <a:gd name="T0" fmla="*/ 0 w 15"/>
              <a:gd name="T1" fmla="*/ 2147483646 h 63"/>
              <a:gd name="T2" fmla="*/ 2147483646 w 15"/>
              <a:gd name="T3" fmla="*/ 2147483646 h 63"/>
              <a:gd name="T4" fmla="*/ 2147483646 w 15"/>
              <a:gd name="T5" fmla="*/ 2147483646 h 63"/>
              <a:gd name="T6" fmla="*/ 2147483646 w 15"/>
              <a:gd name="T7" fmla="*/ 2147483646 h 63"/>
              <a:gd name="T8" fmla="*/ 2147483646 w 15"/>
              <a:gd name="T9" fmla="*/ 2147483646 h 63"/>
              <a:gd name="T10" fmla="*/ 2147483646 w 15"/>
              <a:gd name="T11" fmla="*/ 0 h 63"/>
              <a:gd name="T12" fmla="*/ 0 60000 65536"/>
              <a:gd name="T13" fmla="*/ 0 60000 65536"/>
              <a:gd name="T14" fmla="*/ 0 60000 65536"/>
              <a:gd name="T15" fmla="*/ 0 60000 65536"/>
              <a:gd name="T16" fmla="*/ 0 60000 65536"/>
              <a:gd name="T17" fmla="*/ 0 60000 65536"/>
              <a:gd name="T18" fmla="*/ 0 w 15"/>
              <a:gd name="T19" fmla="*/ 0 h 63"/>
              <a:gd name="T20" fmla="*/ 15 w 1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15" h="63">
                <a:moveTo>
                  <a:pt x="0" y="63"/>
                </a:moveTo>
                <a:lnTo>
                  <a:pt x="3" y="46"/>
                </a:lnTo>
                <a:lnTo>
                  <a:pt x="7" y="28"/>
                </a:lnTo>
                <a:lnTo>
                  <a:pt x="11" y="11"/>
                </a:lnTo>
                <a:lnTo>
                  <a:pt x="13" y="5"/>
                </a:lnTo>
                <a:lnTo>
                  <a:pt x="15"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154" name="Freeform 117"/>
          <p:cNvSpPr>
            <a:spLocks/>
          </p:cNvSpPr>
          <p:nvPr/>
        </p:nvSpPr>
        <p:spPr bwMode="auto">
          <a:xfrm>
            <a:off x="3579018" y="2510632"/>
            <a:ext cx="20638" cy="4762"/>
          </a:xfrm>
          <a:custGeom>
            <a:avLst/>
            <a:gdLst>
              <a:gd name="T0" fmla="*/ 0 w 15"/>
              <a:gd name="T1" fmla="*/ 2147483646 h 3"/>
              <a:gd name="T2" fmla="*/ 2147483646 w 15"/>
              <a:gd name="T3" fmla="*/ 0 h 3"/>
              <a:gd name="T4" fmla="*/ 2147483646 w 15"/>
              <a:gd name="T5" fmla="*/ 2147483646 h 3"/>
              <a:gd name="T6" fmla="*/ 2147483646 w 15"/>
              <a:gd name="T7" fmla="*/ 2147483646 h 3"/>
              <a:gd name="T8" fmla="*/ 2147483646 w 15"/>
              <a:gd name="T9" fmla="*/ 2147483646 h 3"/>
              <a:gd name="T10" fmla="*/ 0 60000 65536"/>
              <a:gd name="T11" fmla="*/ 0 60000 65536"/>
              <a:gd name="T12" fmla="*/ 0 60000 65536"/>
              <a:gd name="T13" fmla="*/ 0 60000 65536"/>
              <a:gd name="T14" fmla="*/ 0 60000 65536"/>
              <a:gd name="T15" fmla="*/ 0 w 15"/>
              <a:gd name="T16" fmla="*/ 0 h 3"/>
              <a:gd name="T17" fmla="*/ 15 w 15"/>
              <a:gd name="T18" fmla="*/ 3 h 3"/>
            </a:gdLst>
            <a:ahLst/>
            <a:cxnLst>
              <a:cxn ang="T10">
                <a:pos x="T0" y="T1"/>
              </a:cxn>
              <a:cxn ang="T11">
                <a:pos x="T2" y="T3"/>
              </a:cxn>
              <a:cxn ang="T12">
                <a:pos x="T4" y="T5"/>
              </a:cxn>
              <a:cxn ang="T13">
                <a:pos x="T6" y="T7"/>
              </a:cxn>
              <a:cxn ang="T14">
                <a:pos x="T8" y="T9"/>
              </a:cxn>
            </a:cxnLst>
            <a:rect l="T15" t="T16" r="T17" b="T18"/>
            <a:pathLst>
              <a:path w="15" h="3">
                <a:moveTo>
                  <a:pt x="0" y="3"/>
                </a:moveTo>
                <a:lnTo>
                  <a:pt x="4" y="0"/>
                </a:lnTo>
                <a:lnTo>
                  <a:pt x="8" y="1"/>
                </a:lnTo>
                <a:lnTo>
                  <a:pt x="11" y="1"/>
                </a:lnTo>
                <a:lnTo>
                  <a:pt x="15" y="3"/>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155" name="Freeform 118"/>
          <p:cNvSpPr>
            <a:spLocks/>
          </p:cNvSpPr>
          <p:nvPr/>
        </p:nvSpPr>
        <p:spPr bwMode="auto">
          <a:xfrm>
            <a:off x="3599656" y="2512219"/>
            <a:ext cx="20637" cy="3175"/>
          </a:xfrm>
          <a:custGeom>
            <a:avLst/>
            <a:gdLst>
              <a:gd name="T0" fmla="*/ 0 w 14"/>
              <a:gd name="T1" fmla="*/ 2147483646 h 2"/>
              <a:gd name="T2" fmla="*/ 2147483646 w 14"/>
              <a:gd name="T3" fmla="*/ 2147483646 h 2"/>
              <a:gd name="T4" fmla="*/ 2147483646 w 14"/>
              <a:gd name="T5" fmla="*/ 0 h 2"/>
              <a:gd name="T6" fmla="*/ 2147483646 w 14"/>
              <a:gd name="T7" fmla="*/ 0 h 2"/>
              <a:gd name="T8" fmla="*/ 2147483646 w 14"/>
              <a:gd name="T9" fmla="*/ 2147483646 h 2"/>
              <a:gd name="T10" fmla="*/ 0 60000 65536"/>
              <a:gd name="T11" fmla="*/ 0 60000 65536"/>
              <a:gd name="T12" fmla="*/ 0 60000 65536"/>
              <a:gd name="T13" fmla="*/ 0 60000 65536"/>
              <a:gd name="T14" fmla="*/ 0 60000 65536"/>
              <a:gd name="T15" fmla="*/ 0 w 14"/>
              <a:gd name="T16" fmla="*/ 0 h 2"/>
              <a:gd name="T17" fmla="*/ 14 w 14"/>
              <a:gd name="T18" fmla="*/ 2 h 2"/>
            </a:gdLst>
            <a:ahLst/>
            <a:cxnLst>
              <a:cxn ang="T10">
                <a:pos x="T0" y="T1"/>
              </a:cxn>
              <a:cxn ang="T11">
                <a:pos x="T2" y="T3"/>
              </a:cxn>
              <a:cxn ang="T12">
                <a:pos x="T4" y="T5"/>
              </a:cxn>
              <a:cxn ang="T13">
                <a:pos x="T6" y="T7"/>
              </a:cxn>
              <a:cxn ang="T14">
                <a:pos x="T8" y="T9"/>
              </a:cxn>
            </a:cxnLst>
            <a:rect l="T15" t="T16" r="T17" b="T18"/>
            <a:pathLst>
              <a:path w="14" h="2">
                <a:moveTo>
                  <a:pt x="0" y="2"/>
                </a:moveTo>
                <a:lnTo>
                  <a:pt x="2" y="2"/>
                </a:lnTo>
                <a:lnTo>
                  <a:pt x="6" y="0"/>
                </a:lnTo>
                <a:lnTo>
                  <a:pt x="12" y="0"/>
                </a:lnTo>
                <a:lnTo>
                  <a:pt x="14" y="2"/>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156" name="Freeform 119"/>
          <p:cNvSpPr>
            <a:spLocks/>
          </p:cNvSpPr>
          <p:nvPr/>
        </p:nvSpPr>
        <p:spPr bwMode="auto">
          <a:xfrm>
            <a:off x="3620293" y="2515394"/>
            <a:ext cx="20638" cy="198438"/>
          </a:xfrm>
          <a:custGeom>
            <a:avLst/>
            <a:gdLst>
              <a:gd name="T0" fmla="*/ 0 w 15"/>
              <a:gd name="T1" fmla="*/ 0 h 125"/>
              <a:gd name="T2" fmla="*/ 2147483646 w 15"/>
              <a:gd name="T3" fmla="*/ 2147483646 h 125"/>
              <a:gd name="T4" fmla="*/ 2147483646 w 15"/>
              <a:gd name="T5" fmla="*/ 2147483646 h 125"/>
              <a:gd name="T6" fmla="*/ 2147483646 w 15"/>
              <a:gd name="T7" fmla="*/ 2147483646 h 125"/>
              <a:gd name="T8" fmla="*/ 2147483646 w 15"/>
              <a:gd name="T9" fmla="*/ 2147483646 h 125"/>
              <a:gd name="T10" fmla="*/ 2147483646 w 15"/>
              <a:gd name="T11" fmla="*/ 2147483646 h 125"/>
              <a:gd name="T12" fmla="*/ 2147483646 w 15"/>
              <a:gd name="T13" fmla="*/ 2147483646 h 125"/>
              <a:gd name="T14" fmla="*/ 2147483646 w 15"/>
              <a:gd name="T15" fmla="*/ 2147483646 h 125"/>
              <a:gd name="T16" fmla="*/ 2147483646 w 15"/>
              <a:gd name="T17" fmla="*/ 2147483646 h 1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
              <a:gd name="T28" fmla="*/ 0 h 125"/>
              <a:gd name="T29" fmla="*/ 15 w 15"/>
              <a:gd name="T30" fmla="*/ 125 h 1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 h="125">
                <a:moveTo>
                  <a:pt x="0" y="0"/>
                </a:moveTo>
                <a:lnTo>
                  <a:pt x="2" y="10"/>
                </a:lnTo>
                <a:lnTo>
                  <a:pt x="4" y="25"/>
                </a:lnTo>
                <a:lnTo>
                  <a:pt x="6" y="41"/>
                </a:lnTo>
                <a:lnTo>
                  <a:pt x="7" y="59"/>
                </a:lnTo>
                <a:lnTo>
                  <a:pt x="9" y="77"/>
                </a:lnTo>
                <a:lnTo>
                  <a:pt x="11" y="96"/>
                </a:lnTo>
                <a:lnTo>
                  <a:pt x="13" y="112"/>
                </a:lnTo>
                <a:lnTo>
                  <a:pt x="15" y="125"/>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157" name="Freeform 120"/>
          <p:cNvSpPr>
            <a:spLocks/>
          </p:cNvSpPr>
          <p:nvPr/>
        </p:nvSpPr>
        <p:spPr bwMode="auto">
          <a:xfrm>
            <a:off x="3640931" y="2713832"/>
            <a:ext cx="20637" cy="100012"/>
          </a:xfrm>
          <a:custGeom>
            <a:avLst/>
            <a:gdLst>
              <a:gd name="T0" fmla="*/ 0 w 14"/>
              <a:gd name="T1" fmla="*/ 0 h 63"/>
              <a:gd name="T2" fmla="*/ 2147483646 w 14"/>
              <a:gd name="T3" fmla="*/ 2147483646 h 63"/>
              <a:gd name="T4" fmla="*/ 2147483646 w 14"/>
              <a:gd name="T5" fmla="*/ 2147483646 h 63"/>
              <a:gd name="T6" fmla="*/ 2147483646 w 14"/>
              <a:gd name="T7" fmla="*/ 2147483646 h 63"/>
              <a:gd name="T8" fmla="*/ 2147483646 w 14"/>
              <a:gd name="T9" fmla="*/ 2147483646 h 63"/>
              <a:gd name="T10" fmla="*/ 2147483646 w 14"/>
              <a:gd name="T11" fmla="*/ 2147483646 h 63"/>
              <a:gd name="T12" fmla="*/ 0 60000 65536"/>
              <a:gd name="T13" fmla="*/ 0 60000 65536"/>
              <a:gd name="T14" fmla="*/ 0 60000 65536"/>
              <a:gd name="T15" fmla="*/ 0 60000 65536"/>
              <a:gd name="T16" fmla="*/ 0 60000 65536"/>
              <a:gd name="T17" fmla="*/ 0 60000 65536"/>
              <a:gd name="T18" fmla="*/ 0 w 14"/>
              <a:gd name="T19" fmla="*/ 0 h 63"/>
              <a:gd name="T20" fmla="*/ 14 w 14"/>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14" h="63">
                <a:moveTo>
                  <a:pt x="0" y="0"/>
                </a:moveTo>
                <a:lnTo>
                  <a:pt x="2" y="12"/>
                </a:lnTo>
                <a:lnTo>
                  <a:pt x="4" y="20"/>
                </a:lnTo>
                <a:lnTo>
                  <a:pt x="6" y="35"/>
                </a:lnTo>
                <a:lnTo>
                  <a:pt x="10" y="48"/>
                </a:lnTo>
                <a:lnTo>
                  <a:pt x="14" y="63"/>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158" name="Freeform 121"/>
          <p:cNvSpPr>
            <a:spLocks/>
          </p:cNvSpPr>
          <p:nvPr/>
        </p:nvSpPr>
        <p:spPr bwMode="auto">
          <a:xfrm>
            <a:off x="3661568" y="2813844"/>
            <a:ext cx="20638" cy="100013"/>
          </a:xfrm>
          <a:custGeom>
            <a:avLst/>
            <a:gdLst>
              <a:gd name="T0" fmla="*/ 0 w 15"/>
              <a:gd name="T1" fmla="*/ 0 h 63"/>
              <a:gd name="T2" fmla="*/ 2147483646 w 15"/>
              <a:gd name="T3" fmla="*/ 2147483646 h 63"/>
              <a:gd name="T4" fmla="*/ 2147483646 w 15"/>
              <a:gd name="T5" fmla="*/ 2147483646 h 63"/>
              <a:gd name="T6" fmla="*/ 2147483646 w 15"/>
              <a:gd name="T7" fmla="*/ 2147483646 h 63"/>
              <a:gd name="T8" fmla="*/ 2147483646 w 15"/>
              <a:gd name="T9" fmla="*/ 2147483646 h 63"/>
              <a:gd name="T10" fmla="*/ 2147483646 w 15"/>
              <a:gd name="T11" fmla="*/ 2147483646 h 63"/>
              <a:gd name="T12" fmla="*/ 0 60000 65536"/>
              <a:gd name="T13" fmla="*/ 0 60000 65536"/>
              <a:gd name="T14" fmla="*/ 0 60000 65536"/>
              <a:gd name="T15" fmla="*/ 0 60000 65536"/>
              <a:gd name="T16" fmla="*/ 0 60000 65536"/>
              <a:gd name="T17" fmla="*/ 0 60000 65536"/>
              <a:gd name="T18" fmla="*/ 0 w 15"/>
              <a:gd name="T19" fmla="*/ 0 h 63"/>
              <a:gd name="T20" fmla="*/ 15 w 1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15" h="63">
                <a:moveTo>
                  <a:pt x="0" y="0"/>
                </a:moveTo>
                <a:lnTo>
                  <a:pt x="3" y="17"/>
                </a:lnTo>
                <a:lnTo>
                  <a:pt x="7" y="35"/>
                </a:lnTo>
                <a:lnTo>
                  <a:pt x="11" y="51"/>
                </a:lnTo>
                <a:lnTo>
                  <a:pt x="13" y="58"/>
                </a:lnTo>
                <a:lnTo>
                  <a:pt x="15" y="63"/>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159" name="Freeform 122"/>
          <p:cNvSpPr>
            <a:spLocks/>
          </p:cNvSpPr>
          <p:nvPr/>
        </p:nvSpPr>
        <p:spPr bwMode="auto">
          <a:xfrm>
            <a:off x="3682206" y="2913857"/>
            <a:ext cx="19050" cy="1587"/>
          </a:xfrm>
          <a:custGeom>
            <a:avLst/>
            <a:gdLst>
              <a:gd name="T0" fmla="*/ 0 w 13"/>
              <a:gd name="T1" fmla="*/ 0 h 1"/>
              <a:gd name="T2" fmla="*/ 2147483646 w 13"/>
              <a:gd name="T3" fmla="*/ 2147483646 h 1"/>
              <a:gd name="T4" fmla="*/ 2147483646 w 13"/>
              <a:gd name="T5" fmla="*/ 2147483646 h 1"/>
              <a:gd name="T6" fmla="*/ 2147483646 w 13"/>
              <a:gd name="T7" fmla="*/ 0 h 1"/>
              <a:gd name="T8" fmla="*/ 2147483646 w 13"/>
              <a:gd name="T9" fmla="*/ 0 h 1"/>
              <a:gd name="T10" fmla="*/ 0 60000 65536"/>
              <a:gd name="T11" fmla="*/ 0 60000 65536"/>
              <a:gd name="T12" fmla="*/ 0 60000 65536"/>
              <a:gd name="T13" fmla="*/ 0 60000 65536"/>
              <a:gd name="T14" fmla="*/ 0 60000 65536"/>
              <a:gd name="T15" fmla="*/ 0 w 13"/>
              <a:gd name="T16" fmla="*/ 0 h 1"/>
              <a:gd name="T17" fmla="*/ 13 w 13"/>
              <a:gd name="T18" fmla="*/ 1 h 1"/>
            </a:gdLst>
            <a:ahLst/>
            <a:cxnLst>
              <a:cxn ang="T10">
                <a:pos x="T0" y="T1"/>
              </a:cxn>
              <a:cxn ang="T11">
                <a:pos x="T2" y="T3"/>
              </a:cxn>
              <a:cxn ang="T12">
                <a:pos x="T4" y="T5"/>
              </a:cxn>
              <a:cxn ang="T13">
                <a:pos x="T6" y="T7"/>
              </a:cxn>
              <a:cxn ang="T14">
                <a:pos x="T8" y="T9"/>
              </a:cxn>
            </a:cxnLst>
            <a:rect l="T15" t="T16" r="T17" b="T18"/>
            <a:pathLst>
              <a:path w="13" h="1">
                <a:moveTo>
                  <a:pt x="0" y="0"/>
                </a:moveTo>
                <a:lnTo>
                  <a:pt x="2" y="1"/>
                </a:lnTo>
                <a:lnTo>
                  <a:pt x="6" y="1"/>
                </a:lnTo>
                <a:lnTo>
                  <a:pt x="11" y="0"/>
                </a:lnTo>
                <a:lnTo>
                  <a:pt x="13"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160" name="Freeform 123"/>
          <p:cNvSpPr>
            <a:spLocks/>
          </p:cNvSpPr>
          <p:nvPr/>
        </p:nvSpPr>
        <p:spPr bwMode="auto">
          <a:xfrm>
            <a:off x="3701256" y="2913857"/>
            <a:ext cx="22225" cy="4762"/>
          </a:xfrm>
          <a:custGeom>
            <a:avLst/>
            <a:gdLst>
              <a:gd name="T0" fmla="*/ 0 w 16"/>
              <a:gd name="T1" fmla="*/ 0 h 3"/>
              <a:gd name="T2" fmla="*/ 2147483646 w 16"/>
              <a:gd name="T3" fmla="*/ 2147483646 h 3"/>
              <a:gd name="T4" fmla="*/ 2147483646 w 16"/>
              <a:gd name="T5" fmla="*/ 2147483646 h 3"/>
              <a:gd name="T6" fmla="*/ 2147483646 w 16"/>
              <a:gd name="T7" fmla="*/ 2147483646 h 3"/>
              <a:gd name="T8" fmla="*/ 2147483646 w 16"/>
              <a:gd name="T9" fmla="*/ 0 h 3"/>
              <a:gd name="T10" fmla="*/ 0 60000 65536"/>
              <a:gd name="T11" fmla="*/ 0 60000 65536"/>
              <a:gd name="T12" fmla="*/ 0 60000 65536"/>
              <a:gd name="T13" fmla="*/ 0 60000 65536"/>
              <a:gd name="T14" fmla="*/ 0 60000 65536"/>
              <a:gd name="T15" fmla="*/ 0 w 16"/>
              <a:gd name="T16" fmla="*/ 0 h 3"/>
              <a:gd name="T17" fmla="*/ 16 w 16"/>
              <a:gd name="T18" fmla="*/ 3 h 3"/>
            </a:gdLst>
            <a:ahLst/>
            <a:cxnLst>
              <a:cxn ang="T10">
                <a:pos x="T0" y="T1"/>
              </a:cxn>
              <a:cxn ang="T11">
                <a:pos x="T2" y="T3"/>
              </a:cxn>
              <a:cxn ang="T12">
                <a:pos x="T4" y="T5"/>
              </a:cxn>
              <a:cxn ang="T13">
                <a:pos x="T6" y="T7"/>
              </a:cxn>
              <a:cxn ang="T14">
                <a:pos x="T8" y="T9"/>
              </a:cxn>
            </a:cxnLst>
            <a:rect l="T15" t="T16" r="T17" b="T18"/>
            <a:pathLst>
              <a:path w="16" h="3">
                <a:moveTo>
                  <a:pt x="0" y="0"/>
                </a:moveTo>
                <a:lnTo>
                  <a:pt x="2" y="1"/>
                </a:lnTo>
                <a:lnTo>
                  <a:pt x="8" y="1"/>
                </a:lnTo>
                <a:lnTo>
                  <a:pt x="14" y="3"/>
                </a:lnTo>
                <a:lnTo>
                  <a:pt x="16"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161" name="Freeform 124"/>
          <p:cNvSpPr>
            <a:spLocks/>
          </p:cNvSpPr>
          <p:nvPr/>
        </p:nvSpPr>
        <p:spPr bwMode="auto">
          <a:xfrm>
            <a:off x="3723481" y="2713832"/>
            <a:ext cx="17462" cy="200025"/>
          </a:xfrm>
          <a:custGeom>
            <a:avLst/>
            <a:gdLst>
              <a:gd name="T0" fmla="*/ 0 w 13"/>
              <a:gd name="T1" fmla="*/ 2147483646 h 126"/>
              <a:gd name="T2" fmla="*/ 0 w 13"/>
              <a:gd name="T3" fmla="*/ 2147483646 h 126"/>
              <a:gd name="T4" fmla="*/ 2147483646 w 13"/>
              <a:gd name="T5" fmla="*/ 2147483646 h 126"/>
              <a:gd name="T6" fmla="*/ 2147483646 w 13"/>
              <a:gd name="T7" fmla="*/ 2147483646 h 126"/>
              <a:gd name="T8" fmla="*/ 2147483646 w 13"/>
              <a:gd name="T9" fmla="*/ 2147483646 h 126"/>
              <a:gd name="T10" fmla="*/ 2147483646 w 13"/>
              <a:gd name="T11" fmla="*/ 2147483646 h 126"/>
              <a:gd name="T12" fmla="*/ 2147483646 w 13"/>
              <a:gd name="T13" fmla="*/ 2147483646 h 126"/>
              <a:gd name="T14" fmla="*/ 2147483646 w 13"/>
              <a:gd name="T15" fmla="*/ 2147483646 h 126"/>
              <a:gd name="T16" fmla="*/ 2147483646 w 13"/>
              <a:gd name="T17" fmla="*/ 2147483646 h 126"/>
              <a:gd name="T18" fmla="*/ 2147483646 w 13"/>
              <a:gd name="T19" fmla="*/ 2147483646 h 126"/>
              <a:gd name="T20" fmla="*/ 2147483646 w 13"/>
              <a:gd name="T21" fmla="*/ 0 h 1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3"/>
              <a:gd name="T34" fmla="*/ 0 h 126"/>
              <a:gd name="T35" fmla="*/ 13 w 13"/>
              <a:gd name="T36" fmla="*/ 126 h 12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3" h="126">
                <a:moveTo>
                  <a:pt x="0" y="126"/>
                </a:moveTo>
                <a:lnTo>
                  <a:pt x="0" y="121"/>
                </a:lnTo>
                <a:lnTo>
                  <a:pt x="2" y="116"/>
                </a:lnTo>
                <a:lnTo>
                  <a:pt x="4" y="101"/>
                </a:lnTo>
                <a:lnTo>
                  <a:pt x="5" y="83"/>
                </a:lnTo>
                <a:lnTo>
                  <a:pt x="5" y="63"/>
                </a:lnTo>
                <a:lnTo>
                  <a:pt x="7" y="43"/>
                </a:lnTo>
                <a:lnTo>
                  <a:pt x="9" y="25"/>
                </a:lnTo>
                <a:lnTo>
                  <a:pt x="11" y="10"/>
                </a:lnTo>
                <a:lnTo>
                  <a:pt x="13" y="5"/>
                </a:lnTo>
                <a:lnTo>
                  <a:pt x="13"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162" name="Freeform 125"/>
          <p:cNvSpPr>
            <a:spLocks/>
          </p:cNvSpPr>
          <p:nvPr/>
        </p:nvSpPr>
        <p:spPr bwMode="auto">
          <a:xfrm>
            <a:off x="3740943" y="2709069"/>
            <a:ext cx="23813" cy="4763"/>
          </a:xfrm>
          <a:custGeom>
            <a:avLst/>
            <a:gdLst>
              <a:gd name="T0" fmla="*/ 0 w 16"/>
              <a:gd name="T1" fmla="*/ 2147483646 h 3"/>
              <a:gd name="T2" fmla="*/ 2147483646 w 16"/>
              <a:gd name="T3" fmla="*/ 0 h 3"/>
              <a:gd name="T4" fmla="*/ 2147483646 w 16"/>
              <a:gd name="T5" fmla="*/ 0 h 3"/>
              <a:gd name="T6" fmla="*/ 2147483646 w 16"/>
              <a:gd name="T7" fmla="*/ 2147483646 h 3"/>
              <a:gd name="T8" fmla="*/ 2147483646 w 16"/>
              <a:gd name="T9" fmla="*/ 2147483646 h 3"/>
              <a:gd name="T10" fmla="*/ 0 60000 65536"/>
              <a:gd name="T11" fmla="*/ 0 60000 65536"/>
              <a:gd name="T12" fmla="*/ 0 60000 65536"/>
              <a:gd name="T13" fmla="*/ 0 60000 65536"/>
              <a:gd name="T14" fmla="*/ 0 60000 65536"/>
              <a:gd name="T15" fmla="*/ 0 w 16"/>
              <a:gd name="T16" fmla="*/ 0 h 3"/>
              <a:gd name="T17" fmla="*/ 16 w 16"/>
              <a:gd name="T18" fmla="*/ 3 h 3"/>
            </a:gdLst>
            <a:ahLst/>
            <a:cxnLst>
              <a:cxn ang="T10">
                <a:pos x="T0" y="T1"/>
              </a:cxn>
              <a:cxn ang="T11">
                <a:pos x="T2" y="T3"/>
              </a:cxn>
              <a:cxn ang="T12">
                <a:pos x="T4" y="T5"/>
              </a:cxn>
              <a:cxn ang="T13">
                <a:pos x="T6" y="T7"/>
              </a:cxn>
              <a:cxn ang="T14">
                <a:pos x="T8" y="T9"/>
              </a:cxn>
            </a:cxnLst>
            <a:rect l="T15" t="T16" r="T17" b="T18"/>
            <a:pathLst>
              <a:path w="16" h="3">
                <a:moveTo>
                  <a:pt x="0" y="3"/>
                </a:moveTo>
                <a:lnTo>
                  <a:pt x="2" y="0"/>
                </a:lnTo>
                <a:lnTo>
                  <a:pt x="8" y="0"/>
                </a:lnTo>
                <a:lnTo>
                  <a:pt x="14" y="2"/>
                </a:lnTo>
                <a:lnTo>
                  <a:pt x="16" y="3"/>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163" name="Freeform 126"/>
          <p:cNvSpPr>
            <a:spLocks/>
          </p:cNvSpPr>
          <p:nvPr/>
        </p:nvSpPr>
        <p:spPr bwMode="auto">
          <a:xfrm>
            <a:off x="3764756" y="2713832"/>
            <a:ext cx="17462" cy="100012"/>
          </a:xfrm>
          <a:custGeom>
            <a:avLst/>
            <a:gdLst>
              <a:gd name="T0" fmla="*/ 0 w 13"/>
              <a:gd name="T1" fmla="*/ 0 h 63"/>
              <a:gd name="T2" fmla="*/ 2147483646 w 13"/>
              <a:gd name="T3" fmla="*/ 2147483646 h 63"/>
              <a:gd name="T4" fmla="*/ 2147483646 w 13"/>
              <a:gd name="T5" fmla="*/ 2147483646 h 63"/>
              <a:gd name="T6" fmla="*/ 2147483646 w 13"/>
              <a:gd name="T7" fmla="*/ 2147483646 h 63"/>
              <a:gd name="T8" fmla="*/ 2147483646 w 13"/>
              <a:gd name="T9" fmla="*/ 2147483646 h 63"/>
              <a:gd name="T10" fmla="*/ 2147483646 w 13"/>
              <a:gd name="T11" fmla="*/ 2147483646 h 63"/>
              <a:gd name="T12" fmla="*/ 0 60000 65536"/>
              <a:gd name="T13" fmla="*/ 0 60000 65536"/>
              <a:gd name="T14" fmla="*/ 0 60000 65536"/>
              <a:gd name="T15" fmla="*/ 0 60000 65536"/>
              <a:gd name="T16" fmla="*/ 0 60000 65536"/>
              <a:gd name="T17" fmla="*/ 0 60000 65536"/>
              <a:gd name="T18" fmla="*/ 0 w 13"/>
              <a:gd name="T19" fmla="*/ 0 h 63"/>
              <a:gd name="T20" fmla="*/ 13 w 13"/>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13" h="63">
                <a:moveTo>
                  <a:pt x="0" y="0"/>
                </a:moveTo>
                <a:lnTo>
                  <a:pt x="1" y="5"/>
                </a:lnTo>
                <a:lnTo>
                  <a:pt x="3" y="12"/>
                </a:lnTo>
                <a:lnTo>
                  <a:pt x="5" y="28"/>
                </a:lnTo>
                <a:lnTo>
                  <a:pt x="9" y="47"/>
                </a:lnTo>
                <a:lnTo>
                  <a:pt x="13" y="63"/>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164" name="Line 127"/>
          <p:cNvSpPr>
            <a:spLocks noChangeShapeType="1"/>
          </p:cNvSpPr>
          <p:nvPr/>
        </p:nvSpPr>
        <p:spPr bwMode="auto">
          <a:xfrm>
            <a:off x="3782218" y="2813844"/>
            <a:ext cx="20638" cy="100013"/>
          </a:xfrm>
          <a:prstGeom prst="line">
            <a:avLst/>
          </a:prstGeom>
          <a:noFill/>
          <a:ln w="12700">
            <a:solidFill>
              <a:srgbClr val="66F4F8"/>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165" name="Freeform 128"/>
          <p:cNvSpPr>
            <a:spLocks/>
          </p:cNvSpPr>
          <p:nvPr/>
        </p:nvSpPr>
        <p:spPr bwMode="auto">
          <a:xfrm>
            <a:off x="3802856" y="2913857"/>
            <a:ext cx="23812" cy="100012"/>
          </a:xfrm>
          <a:custGeom>
            <a:avLst/>
            <a:gdLst>
              <a:gd name="T0" fmla="*/ 0 w 16"/>
              <a:gd name="T1" fmla="*/ 0 h 63"/>
              <a:gd name="T2" fmla="*/ 2147483646 w 16"/>
              <a:gd name="T3" fmla="*/ 2147483646 h 63"/>
              <a:gd name="T4" fmla="*/ 2147483646 w 16"/>
              <a:gd name="T5" fmla="*/ 2147483646 h 63"/>
              <a:gd name="T6" fmla="*/ 2147483646 w 16"/>
              <a:gd name="T7" fmla="*/ 2147483646 h 63"/>
              <a:gd name="T8" fmla="*/ 2147483646 w 16"/>
              <a:gd name="T9" fmla="*/ 2147483646 h 63"/>
              <a:gd name="T10" fmla="*/ 2147483646 w 16"/>
              <a:gd name="T11" fmla="*/ 2147483646 h 63"/>
              <a:gd name="T12" fmla="*/ 0 60000 65536"/>
              <a:gd name="T13" fmla="*/ 0 60000 65536"/>
              <a:gd name="T14" fmla="*/ 0 60000 65536"/>
              <a:gd name="T15" fmla="*/ 0 60000 65536"/>
              <a:gd name="T16" fmla="*/ 0 60000 65536"/>
              <a:gd name="T17" fmla="*/ 0 60000 65536"/>
              <a:gd name="T18" fmla="*/ 0 w 16"/>
              <a:gd name="T19" fmla="*/ 0 h 63"/>
              <a:gd name="T20" fmla="*/ 16 w 16"/>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16" h="63">
                <a:moveTo>
                  <a:pt x="0" y="0"/>
                </a:moveTo>
                <a:lnTo>
                  <a:pt x="4" y="16"/>
                </a:lnTo>
                <a:lnTo>
                  <a:pt x="8" y="35"/>
                </a:lnTo>
                <a:lnTo>
                  <a:pt x="12" y="51"/>
                </a:lnTo>
                <a:lnTo>
                  <a:pt x="14" y="58"/>
                </a:lnTo>
                <a:lnTo>
                  <a:pt x="16" y="63"/>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166" name="Freeform 129"/>
          <p:cNvSpPr>
            <a:spLocks/>
          </p:cNvSpPr>
          <p:nvPr/>
        </p:nvSpPr>
        <p:spPr bwMode="auto">
          <a:xfrm>
            <a:off x="3826668" y="3010694"/>
            <a:ext cx="17463" cy="4763"/>
          </a:xfrm>
          <a:custGeom>
            <a:avLst/>
            <a:gdLst>
              <a:gd name="T0" fmla="*/ 0 w 13"/>
              <a:gd name="T1" fmla="*/ 2147483646 h 3"/>
              <a:gd name="T2" fmla="*/ 2147483646 w 13"/>
              <a:gd name="T3" fmla="*/ 2147483646 h 3"/>
              <a:gd name="T4" fmla="*/ 2147483646 w 13"/>
              <a:gd name="T5" fmla="*/ 2147483646 h 3"/>
              <a:gd name="T6" fmla="*/ 2147483646 w 13"/>
              <a:gd name="T7" fmla="*/ 2147483646 h 3"/>
              <a:gd name="T8" fmla="*/ 2147483646 w 13"/>
              <a:gd name="T9" fmla="*/ 0 h 3"/>
              <a:gd name="T10" fmla="*/ 2147483646 w 13"/>
              <a:gd name="T11" fmla="*/ 0 h 3"/>
              <a:gd name="T12" fmla="*/ 2147483646 w 13"/>
              <a:gd name="T13" fmla="*/ 2147483646 h 3"/>
              <a:gd name="T14" fmla="*/ 0 60000 65536"/>
              <a:gd name="T15" fmla="*/ 0 60000 65536"/>
              <a:gd name="T16" fmla="*/ 0 60000 65536"/>
              <a:gd name="T17" fmla="*/ 0 60000 65536"/>
              <a:gd name="T18" fmla="*/ 0 60000 65536"/>
              <a:gd name="T19" fmla="*/ 0 60000 65536"/>
              <a:gd name="T20" fmla="*/ 0 60000 65536"/>
              <a:gd name="T21" fmla="*/ 0 w 13"/>
              <a:gd name="T22" fmla="*/ 0 h 3"/>
              <a:gd name="T23" fmla="*/ 13 w 13"/>
              <a:gd name="T24" fmla="*/ 3 h 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 h="3">
                <a:moveTo>
                  <a:pt x="0" y="2"/>
                </a:moveTo>
                <a:lnTo>
                  <a:pt x="2" y="3"/>
                </a:lnTo>
                <a:lnTo>
                  <a:pt x="5" y="2"/>
                </a:lnTo>
                <a:lnTo>
                  <a:pt x="11" y="0"/>
                </a:lnTo>
                <a:lnTo>
                  <a:pt x="13" y="2"/>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167" name="Freeform 130"/>
          <p:cNvSpPr>
            <a:spLocks/>
          </p:cNvSpPr>
          <p:nvPr/>
        </p:nvSpPr>
        <p:spPr bwMode="auto">
          <a:xfrm>
            <a:off x="3844131" y="3013869"/>
            <a:ext cx="22225" cy="98425"/>
          </a:xfrm>
          <a:custGeom>
            <a:avLst/>
            <a:gdLst>
              <a:gd name="T0" fmla="*/ 0 w 15"/>
              <a:gd name="T1" fmla="*/ 0 h 62"/>
              <a:gd name="T2" fmla="*/ 2147483646 w 15"/>
              <a:gd name="T3" fmla="*/ 2147483646 h 62"/>
              <a:gd name="T4" fmla="*/ 2147483646 w 15"/>
              <a:gd name="T5" fmla="*/ 2147483646 h 62"/>
              <a:gd name="T6" fmla="*/ 2147483646 w 15"/>
              <a:gd name="T7" fmla="*/ 2147483646 h 62"/>
              <a:gd name="T8" fmla="*/ 2147483646 w 15"/>
              <a:gd name="T9" fmla="*/ 2147483646 h 62"/>
              <a:gd name="T10" fmla="*/ 2147483646 w 15"/>
              <a:gd name="T11" fmla="*/ 2147483646 h 62"/>
              <a:gd name="T12" fmla="*/ 2147483646 w 15"/>
              <a:gd name="T13" fmla="*/ 2147483646 h 62"/>
              <a:gd name="T14" fmla="*/ 2147483646 w 15"/>
              <a:gd name="T15" fmla="*/ 2147483646 h 62"/>
              <a:gd name="T16" fmla="*/ 2147483646 w 15"/>
              <a:gd name="T17" fmla="*/ 2147483646 h 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
              <a:gd name="T28" fmla="*/ 0 h 62"/>
              <a:gd name="T29" fmla="*/ 15 w 15"/>
              <a:gd name="T30" fmla="*/ 62 h 6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 h="62">
                <a:moveTo>
                  <a:pt x="0" y="0"/>
                </a:moveTo>
                <a:lnTo>
                  <a:pt x="2" y="5"/>
                </a:lnTo>
                <a:lnTo>
                  <a:pt x="4" y="13"/>
                </a:lnTo>
                <a:lnTo>
                  <a:pt x="6" y="21"/>
                </a:lnTo>
                <a:lnTo>
                  <a:pt x="8" y="31"/>
                </a:lnTo>
                <a:lnTo>
                  <a:pt x="10" y="41"/>
                </a:lnTo>
                <a:lnTo>
                  <a:pt x="12" y="49"/>
                </a:lnTo>
                <a:lnTo>
                  <a:pt x="14" y="57"/>
                </a:lnTo>
                <a:lnTo>
                  <a:pt x="15" y="62"/>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168" name="Freeform 131"/>
          <p:cNvSpPr>
            <a:spLocks/>
          </p:cNvSpPr>
          <p:nvPr/>
        </p:nvSpPr>
        <p:spPr bwMode="auto">
          <a:xfrm>
            <a:off x="3866356" y="3112294"/>
            <a:ext cx="19050" cy="3175"/>
          </a:xfrm>
          <a:custGeom>
            <a:avLst/>
            <a:gdLst>
              <a:gd name="T0" fmla="*/ 0 w 14"/>
              <a:gd name="T1" fmla="*/ 0 h 2"/>
              <a:gd name="T2" fmla="*/ 2147483646 w 14"/>
              <a:gd name="T3" fmla="*/ 2147483646 h 2"/>
              <a:gd name="T4" fmla="*/ 2147483646 w 14"/>
              <a:gd name="T5" fmla="*/ 2147483646 h 2"/>
              <a:gd name="T6" fmla="*/ 2147483646 w 14"/>
              <a:gd name="T7" fmla="*/ 0 h 2"/>
              <a:gd name="T8" fmla="*/ 2147483646 w 14"/>
              <a:gd name="T9" fmla="*/ 0 h 2"/>
              <a:gd name="T10" fmla="*/ 0 60000 65536"/>
              <a:gd name="T11" fmla="*/ 0 60000 65536"/>
              <a:gd name="T12" fmla="*/ 0 60000 65536"/>
              <a:gd name="T13" fmla="*/ 0 60000 65536"/>
              <a:gd name="T14" fmla="*/ 0 60000 65536"/>
              <a:gd name="T15" fmla="*/ 0 w 14"/>
              <a:gd name="T16" fmla="*/ 0 h 2"/>
              <a:gd name="T17" fmla="*/ 14 w 14"/>
              <a:gd name="T18" fmla="*/ 2 h 2"/>
            </a:gdLst>
            <a:ahLst/>
            <a:cxnLst>
              <a:cxn ang="T10">
                <a:pos x="T0" y="T1"/>
              </a:cxn>
              <a:cxn ang="T11">
                <a:pos x="T2" y="T3"/>
              </a:cxn>
              <a:cxn ang="T12">
                <a:pos x="T4" y="T5"/>
              </a:cxn>
              <a:cxn ang="T13">
                <a:pos x="T6" y="T7"/>
              </a:cxn>
              <a:cxn ang="T14">
                <a:pos x="T8" y="T9"/>
              </a:cxn>
            </a:cxnLst>
            <a:rect l="T15" t="T16" r="T17" b="T18"/>
            <a:pathLst>
              <a:path w="14" h="2">
                <a:moveTo>
                  <a:pt x="0" y="0"/>
                </a:moveTo>
                <a:lnTo>
                  <a:pt x="2" y="2"/>
                </a:lnTo>
                <a:lnTo>
                  <a:pt x="6" y="2"/>
                </a:lnTo>
                <a:lnTo>
                  <a:pt x="12" y="0"/>
                </a:lnTo>
                <a:lnTo>
                  <a:pt x="14"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169" name="Freeform 132"/>
          <p:cNvSpPr>
            <a:spLocks/>
          </p:cNvSpPr>
          <p:nvPr/>
        </p:nvSpPr>
        <p:spPr bwMode="auto">
          <a:xfrm>
            <a:off x="3885406" y="3112294"/>
            <a:ext cx="20637" cy="6350"/>
          </a:xfrm>
          <a:custGeom>
            <a:avLst/>
            <a:gdLst>
              <a:gd name="T0" fmla="*/ 0 w 15"/>
              <a:gd name="T1" fmla="*/ 0 h 4"/>
              <a:gd name="T2" fmla="*/ 2147483646 w 15"/>
              <a:gd name="T3" fmla="*/ 2147483646 h 4"/>
              <a:gd name="T4" fmla="*/ 2147483646 w 15"/>
              <a:gd name="T5" fmla="*/ 2147483646 h 4"/>
              <a:gd name="T6" fmla="*/ 2147483646 w 15"/>
              <a:gd name="T7" fmla="*/ 2147483646 h 4"/>
              <a:gd name="T8" fmla="*/ 2147483646 w 15"/>
              <a:gd name="T9" fmla="*/ 0 h 4"/>
              <a:gd name="T10" fmla="*/ 0 60000 65536"/>
              <a:gd name="T11" fmla="*/ 0 60000 65536"/>
              <a:gd name="T12" fmla="*/ 0 60000 65536"/>
              <a:gd name="T13" fmla="*/ 0 60000 65536"/>
              <a:gd name="T14" fmla="*/ 0 60000 65536"/>
              <a:gd name="T15" fmla="*/ 0 w 15"/>
              <a:gd name="T16" fmla="*/ 0 h 4"/>
              <a:gd name="T17" fmla="*/ 15 w 15"/>
              <a:gd name="T18" fmla="*/ 4 h 4"/>
            </a:gdLst>
            <a:ahLst/>
            <a:cxnLst>
              <a:cxn ang="T10">
                <a:pos x="T0" y="T1"/>
              </a:cxn>
              <a:cxn ang="T11">
                <a:pos x="T2" y="T3"/>
              </a:cxn>
              <a:cxn ang="T12">
                <a:pos x="T4" y="T5"/>
              </a:cxn>
              <a:cxn ang="T13">
                <a:pos x="T6" y="T7"/>
              </a:cxn>
              <a:cxn ang="T14">
                <a:pos x="T8" y="T9"/>
              </a:cxn>
            </a:cxnLst>
            <a:rect l="T15" t="T16" r="T17" b="T18"/>
            <a:pathLst>
              <a:path w="15" h="4">
                <a:moveTo>
                  <a:pt x="0" y="0"/>
                </a:moveTo>
                <a:lnTo>
                  <a:pt x="4" y="2"/>
                </a:lnTo>
                <a:lnTo>
                  <a:pt x="8" y="2"/>
                </a:lnTo>
                <a:lnTo>
                  <a:pt x="11" y="4"/>
                </a:lnTo>
                <a:lnTo>
                  <a:pt x="15"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170" name="Freeform 133"/>
          <p:cNvSpPr>
            <a:spLocks/>
          </p:cNvSpPr>
          <p:nvPr/>
        </p:nvSpPr>
        <p:spPr bwMode="auto">
          <a:xfrm>
            <a:off x="3906043" y="3013869"/>
            <a:ext cx="20638" cy="98425"/>
          </a:xfrm>
          <a:custGeom>
            <a:avLst/>
            <a:gdLst>
              <a:gd name="T0" fmla="*/ 0 w 14"/>
              <a:gd name="T1" fmla="*/ 2147483646 h 62"/>
              <a:gd name="T2" fmla="*/ 2147483646 w 14"/>
              <a:gd name="T3" fmla="*/ 2147483646 h 62"/>
              <a:gd name="T4" fmla="*/ 2147483646 w 14"/>
              <a:gd name="T5" fmla="*/ 2147483646 h 62"/>
              <a:gd name="T6" fmla="*/ 2147483646 w 14"/>
              <a:gd name="T7" fmla="*/ 2147483646 h 62"/>
              <a:gd name="T8" fmla="*/ 2147483646 w 14"/>
              <a:gd name="T9" fmla="*/ 2147483646 h 62"/>
              <a:gd name="T10" fmla="*/ 2147483646 w 14"/>
              <a:gd name="T11" fmla="*/ 2147483646 h 62"/>
              <a:gd name="T12" fmla="*/ 2147483646 w 14"/>
              <a:gd name="T13" fmla="*/ 2147483646 h 62"/>
              <a:gd name="T14" fmla="*/ 2147483646 w 14"/>
              <a:gd name="T15" fmla="*/ 2147483646 h 62"/>
              <a:gd name="T16" fmla="*/ 2147483646 w 14"/>
              <a:gd name="T17" fmla="*/ 0 h 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62"/>
              <a:gd name="T29" fmla="*/ 14 w 14"/>
              <a:gd name="T30" fmla="*/ 62 h 6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62">
                <a:moveTo>
                  <a:pt x="0" y="62"/>
                </a:moveTo>
                <a:lnTo>
                  <a:pt x="2" y="57"/>
                </a:lnTo>
                <a:lnTo>
                  <a:pt x="4" y="49"/>
                </a:lnTo>
                <a:lnTo>
                  <a:pt x="6" y="41"/>
                </a:lnTo>
                <a:lnTo>
                  <a:pt x="6" y="31"/>
                </a:lnTo>
                <a:lnTo>
                  <a:pt x="8" y="21"/>
                </a:lnTo>
                <a:lnTo>
                  <a:pt x="10" y="13"/>
                </a:lnTo>
                <a:lnTo>
                  <a:pt x="12" y="5"/>
                </a:lnTo>
                <a:lnTo>
                  <a:pt x="14"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171" name="Freeform 134"/>
          <p:cNvSpPr>
            <a:spLocks/>
          </p:cNvSpPr>
          <p:nvPr/>
        </p:nvSpPr>
        <p:spPr bwMode="auto">
          <a:xfrm>
            <a:off x="3926681" y="3007519"/>
            <a:ext cx="20637" cy="6350"/>
          </a:xfrm>
          <a:custGeom>
            <a:avLst/>
            <a:gdLst>
              <a:gd name="T0" fmla="*/ 0 w 15"/>
              <a:gd name="T1" fmla="*/ 2147483646 h 4"/>
              <a:gd name="T2" fmla="*/ 2147483646 w 15"/>
              <a:gd name="T3" fmla="*/ 0 h 4"/>
              <a:gd name="T4" fmla="*/ 2147483646 w 15"/>
              <a:gd name="T5" fmla="*/ 2147483646 h 4"/>
              <a:gd name="T6" fmla="*/ 2147483646 w 15"/>
              <a:gd name="T7" fmla="*/ 2147483646 h 4"/>
              <a:gd name="T8" fmla="*/ 2147483646 w 15"/>
              <a:gd name="T9" fmla="*/ 2147483646 h 4"/>
              <a:gd name="T10" fmla="*/ 0 60000 65536"/>
              <a:gd name="T11" fmla="*/ 0 60000 65536"/>
              <a:gd name="T12" fmla="*/ 0 60000 65536"/>
              <a:gd name="T13" fmla="*/ 0 60000 65536"/>
              <a:gd name="T14" fmla="*/ 0 60000 65536"/>
              <a:gd name="T15" fmla="*/ 0 w 15"/>
              <a:gd name="T16" fmla="*/ 0 h 4"/>
              <a:gd name="T17" fmla="*/ 15 w 15"/>
              <a:gd name="T18" fmla="*/ 4 h 4"/>
            </a:gdLst>
            <a:ahLst/>
            <a:cxnLst>
              <a:cxn ang="T10">
                <a:pos x="T0" y="T1"/>
              </a:cxn>
              <a:cxn ang="T11">
                <a:pos x="T2" y="T3"/>
              </a:cxn>
              <a:cxn ang="T12">
                <a:pos x="T4" y="T5"/>
              </a:cxn>
              <a:cxn ang="T13">
                <a:pos x="T6" y="T7"/>
              </a:cxn>
              <a:cxn ang="T14">
                <a:pos x="T8" y="T9"/>
              </a:cxn>
            </a:cxnLst>
            <a:rect l="T15" t="T16" r="T17" b="T18"/>
            <a:pathLst>
              <a:path w="15" h="4">
                <a:moveTo>
                  <a:pt x="0" y="4"/>
                </a:moveTo>
                <a:lnTo>
                  <a:pt x="4" y="0"/>
                </a:lnTo>
                <a:lnTo>
                  <a:pt x="7" y="2"/>
                </a:lnTo>
                <a:lnTo>
                  <a:pt x="11" y="2"/>
                </a:lnTo>
                <a:lnTo>
                  <a:pt x="15" y="4"/>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172" name="Freeform 135"/>
          <p:cNvSpPr>
            <a:spLocks/>
          </p:cNvSpPr>
          <p:nvPr/>
        </p:nvSpPr>
        <p:spPr bwMode="auto">
          <a:xfrm>
            <a:off x="3947318" y="3013869"/>
            <a:ext cx="20638" cy="1588"/>
          </a:xfrm>
          <a:custGeom>
            <a:avLst/>
            <a:gdLst>
              <a:gd name="T0" fmla="*/ 0 w 14"/>
              <a:gd name="T1" fmla="*/ 0 h 1"/>
              <a:gd name="T2" fmla="*/ 2147483646 w 14"/>
              <a:gd name="T3" fmla="*/ 0 h 1"/>
              <a:gd name="T4" fmla="*/ 2147483646 w 14"/>
              <a:gd name="T5" fmla="*/ 2147483646 h 1"/>
              <a:gd name="T6" fmla="*/ 2147483646 w 14"/>
              <a:gd name="T7" fmla="*/ 2147483646 h 1"/>
              <a:gd name="T8" fmla="*/ 2147483646 w 14"/>
              <a:gd name="T9" fmla="*/ 0 h 1"/>
              <a:gd name="T10" fmla="*/ 0 60000 65536"/>
              <a:gd name="T11" fmla="*/ 0 60000 65536"/>
              <a:gd name="T12" fmla="*/ 0 60000 65536"/>
              <a:gd name="T13" fmla="*/ 0 60000 65536"/>
              <a:gd name="T14" fmla="*/ 0 60000 65536"/>
              <a:gd name="T15" fmla="*/ 0 w 14"/>
              <a:gd name="T16" fmla="*/ 0 h 1"/>
              <a:gd name="T17" fmla="*/ 14 w 14"/>
              <a:gd name="T18" fmla="*/ 1 h 1"/>
            </a:gdLst>
            <a:ahLst/>
            <a:cxnLst>
              <a:cxn ang="T10">
                <a:pos x="T0" y="T1"/>
              </a:cxn>
              <a:cxn ang="T11">
                <a:pos x="T2" y="T3"/>
              </a:cxn>
              <a:cxn ang="T12">
                <a:pos x="T4" y="T5"/>
              </a:cxn>
              <a:cxn ang="T13">
                <a:pos x="T6" y="T7"/>
              </a:cxn>
              <a:cxn ang="T14">
                <a:pos x="T8" y="T9"/>
              </a:cxn>
            </a:cxnLst>
            <a:rect l="T15" t="T16" r="T17" b="T18"/>
            <a:pathLst>
              <a:path w="14" h="1">
                <a:moveTo>
                  <a:pt x="0" y="0"/>
                </a:moveTo>
                <a:lnTo>
                  <a:pt x="2" y="0"/>
                </a:lnTo>
                <a:lnTo>
                  <a:pt x="6" y="1"/>
                </a:lnTo>
                <a:lnTo>
                  <a:pt x="12" y="1"/>
                </a:lnTo>
                <a:lnTo>
                  <a:pt x="14"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173" name="Freeform 136"/>
          <p:cNvSpPr>
            <a:spLocks/>
          </p:cNvSpPr>
          <p:nvPr/>
        </p:nvSpPr>
        <p:spPr bwMode="auto">
          <a:xfrm>
            <a:off x="3967956" y="2913857"/>
            <a:ext cx="20637" cy="100012"/>
          </a:xfrm>
          <a:custGeom>
            <a:avLst/>
            <a:gdLst>
              <a:gd name="T0" fmla="*/ 0 w 15"/>
              <a:gd name="T1" fmla="*/ 2147483646 h 63"/>
              <a:gd name="T2" fmla="*/ 2147483646 w 15"/>
              <a:gd name="T3" fmla="*/ 2147483646 h 63"/>
              <a:gd name="T4" fmla="*/ 2147483646 w 15"/>
              <a:gd name="T5" fmla="*/ 2147483646 h 63"/>
              <a:gd name="T6" fmla="*/ 2147483646 w 15"/>
              <a:gd name="T7" fmla="*/ 2147483646 h 63"/>
              <a:gd name="T8" fmla="*/ 2147483646 w 15"/>
              <a:gd name="T9" fmla="*/ 2147483646 h 63"/>
              <a:gd name="T10" fmla="*/ 2147483646 w 15"/>
              <a:gd name="T11" fmla="*/ 0 h 63"/>
              <a:gd name="T12" fmla="*/ 0 60000 65536"/>
              <a:gd name="T13" fmla="*/ 0 60000 65536"/>
              <a:gd name="T14" fmla="*/ 0 60000 65536"/>
              <a:gd name="T15" fmla="*/ 0 60000 65536"/>
              <a:gd name="T16" fmla="*/ 0 60000 65536"/>
              <a:gd name="T17" fmla="*/ 0 60000 65536"/>
              <a:gd name="T18" fmla="*/ 0 w 15"/>
              <a:gd name="T19" fmla="*/ 0 h 63"/>
              <a:gd name="T20" fmla="*/ 15 w 1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15" h="63">
                <a:moveTo>
                  <a:pt x="0" y="63"/>
                </a:moveTo>
                <a:lnTo>
                  <a:pt x="1" y="58"/>
                </a:lnTo>
                <a:lnTo>
                  <a:pt x="3" y="51"/>
                </a:lnTo>
                <a:lnTo>
                  <a:pt x="7" y="35"/>
                </a:lnTo>
                <a:lnTo>
                  <a:pt x="11" y="16"/>
                </a:lnTo>
                <a:lnTo>
                  <a:pt x="15"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174" name="Freeform 137"/>
          <p:cNvSpPr>
            <a:spLocks/>
          </p:cNvSpPr>
          <p:nvPr/>
        </p:nvSpPr>
        <p:spPr bwMode="auto">
          <a:xfrm>
            <a:off x="3988593" y="2813844"/>
            <a:ext cx="20638" cy="100013"/>
          </a:xfrm>
          <a:custGeom>
            <a:avLst/>
            <a:gdLst>
              <a:gd name="T0" fmla="*/ 0 w 15"/>
              <a:gd name="T1" fmla="*/ 2147483646 h 63"/>
              <a:gd name="T2" fmla="*/ 2147483646 w 15"/>
              <a:gd name="T3" fmla="*/ 2147483646 h 63"/>
              <a:gd name="T4" fmla="*/ 2147483646 w 15"/>
              <a:gd name="T5" fmla="*/ 2147483646 h 63"/>
              <a:gd name="T6" fmla="*/ 2147483646 w 15"/>
              <a:gd name="T7" fmla="*/ 2147483646 h 63"/>
              <a:gd name="T8" fmla="*/ 2147483646 w 15"/>
              <a:gd name="T9" fmla="*/ 2147483646 h 63"/>
              <a:gd name="T10" fmla="*/ 2147483646 w 15"/>
              <a:gd name="T11" fmla="*/ 0 h 63"/>
              <a:gd name="T12" fmla="*/ 0 60000 65536"/>
              <a:gd name="T13" fmla="*/ 0 60000 65536"/>
              <a:gd name="T14" fmla="*/ 0 60000 65536"/>
              <a:gd name="T15" fmla="*/ 0 60000 65536"/>
              <a:gd name="T16" fmla="*/ 0 60000 65536"/>
              <a:gd name="T17" fmla="*/ 0 60000 65536"/>
              <a:gd name="T18" fmla="*/ 0 w 15"/>
              <a:gd name="T19" fmla="*/ 0 h 63"/>
              <a:gd name="T20" fmla="*/ 15 w 1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15" h="63">
                <a:moveTo>
                  <a:pt x="0" y="63"/>
                </a:moveTo>
                <a:lnTo>
                  <a:pt x="4" y="46"/>
                </a:lnTo>
                <a:lnTo>
                  <a:pt x="8" y="28"/>
                </a:lnTo>
                <a:lnTo>
                  <a:pt x="11" y="12"/>
                </a:lnTo>
                <a:lnTo>
                  <a:pt x="13" y="5"/>
                </a:lnTo>
                <a:lnTo>
                  <a:pt x="15"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175" name="Freeform 138"/>
          <p:cNvSpPr>
            <a:spLocks/>
          </p:cNvSpPr>
          <p:nvPr/>
        </p:nvSpPr>
        <p:spPr bwMode="auto">
          <a:xfrm>
            <a:off x="4009231" y="2810669"/>
            <a:ext cx="20637" cy="6350"/>
          </a:xfrm>
          <a:custGeom>
            <a:avLst/>
            <a:gdLst>
              <a:gd name="T0" fmla="*/ 0 w 14"/>
              <a:gd name="T1" fmla="*/ 2147483646 h 4"/>
              <a:gd name="T2" fmla="*/ 2147483646 w 14"/>
              <a:gd name="T3" fmla="*/ 0 h 4"/>
              <a:gd name="T4" fmla="*/ 2147483646 w 14"/>
              <a:gd name="T5" fmla="*/ 0 h 4"/>
              <a:gd name="T6" fmla="*/ 2147483646 w 14"/>
              <a:gd name="T7" fmla="*/ 2147483646 h 4"/>
              <a:gd name="T8" fmla="*/ 2147483646 w 14"/>
              <a:gd name="T9" fmla="*/ 2147483646 h 4"/>
              <a:gd name="T10" fmla="*/ 2147483646 w 14"/>
              <a:gd name="T11" fmla="*/ 2147483646 h 4"/>
              <a:gd name="T12" fmla="*/ 2147483646 w 14"/>
              <a:gd name="T13" fmla="*/ 2147483646 h 4"/>
              <a:gd name="T14" fmla="*/ 0 60000 65536"/>
              <a:gd name="T15" fmla="*/ 0 60000 65536"/>
              <a:gd name="T16" fmla="*/ 0 60000 65536"/>
              <a:gd name="T17" fmla="*/ 0 60000 65536"/>
              <a:gd name="T18" fmla="*/ 0 60000 65536"/>
              <a:gd name="T19" fmla="*/ 0 60000 65536"/>
              <a:gd name="T20" fmla="*/ 0 60000 65536"/>
              <a:gd name="T21" fmla="*/ 0 w 14"/>
              <a:gd name="T22" fmla="*/ 0 h 4"/>
              <a:gd name="T23" fmla="*/ 14 w 14"/>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4">
                <a:moveTo>
                  <a:pt x="0" y="2"/>
                </a:moveTo>
                <a:lnTo>
                  <a:pt x="2" y="0"/>
                </a:lnTo>
                <a:lnTo>
                  <a:pt x="6" y="2"/>
                </a:lnTo>
                <a:lnTo>
                  <a:pt x="12" y="4"/>
                </a:lnTo>
                <a:lnTo>
                  <a:pt x="14" y="2"/>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176" name="Freeform 139"/>
          <p:cNvSpPr>
            <a:spLocks/>
          </p:cNvSpPr>
          <p:nvPr/>
        </p:nvSpPr>
        <p:spPr bwMode="auto">
          <a:xfrm>
            <a:off x="4029868" y="2713832"/>
            <a:ext cx="20638" cy="100012"/>
          </a:xfrm>
          <a:custGeom>
            <a:avLst/>
            <a:gdLst>
              <a:gd name="T0" fmla="*/ 0 w 15"/>
              <a:gd name="T1" fmla="*/ 2147483646 h 63"/>
              <a:gd name="T2" fmla="*/ 2147483646 w 15"/>
              <a:gd name="T3" fmla="*/ 2147483646 h 63"/>
              <a:gd name="T4" fmla="*/ 2147483646 w 15"/>
              <a:gd name="T5" fmla="*/ 2147483646 h 63"/>
              <a:gd name="T6" fmla="*/ 2147483646 w 15"/>
              <a:gd name="T7" fmla="*/ 2147483646 h 63"/>
              <a:gd name="T8" fmla="*/ 2147483646 w 15"/>
              <a:gd name="T9" fmla="*/ 2147483646 h 63"/>
              <a:gd name="T10" fmla="*/ 2147483646 w 15"/>
              <a:gd name="T11" fmla="*/ 0 h 63"/>
              <a:gd name="T12" fmla="*/ 0 60000 65536"/>
              <a:gd name="T13" fmla="*/ 0 60000 65536"/>
              <a:gd name="T14" fmla="*/ 0 60000 65536"/>
              <a:gd name="T15" fmla="*/ 0 60000 65536"/>
              <a:gd name="T16" fmla="*/ 0 60000 65536"/>
              <a:gd name="T17" fmla="*/ 0 60000 65536"/>
              <a:gd name="T18" fmla="*/ 0 w 15"/>
              <a:gd name="T19" fmla="*/ 0 h 63"/>
              <a:gd name="T20" fmla="*/ 15 w 1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15" h="63">
                <a:moveTo>
                  <a:pt x="0" y="63"/>
                </a:moveTo>
                <a:lnTo>
                  <a:pt x="2" y="58"/>
                </a:lnTo>
                <a:lnTo>
                  <a:pt x="4" y="52"/>
                </a:lnTo>
                <a:lnTo>
                  <a:pt x="7" y="35"/>
                </a:lnTo>
                <a:lnTo>
                  <a:pt x="11" y="17"/>
                </a:lnTo>
                <a:lnTo>
                  <a:pt x="15"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177" name="Line 140"/>
          <p:cNvSpPr>
            <a:spLocks noChangeShapeType="1"/>
          </p:cNvSpPr>
          <p:nvPr/>
        </p:nvSpPr>
        <p:spPr bwMode="auto">
          <a:xfrm flipV="1">
            <a:off x="4050506" y="2615407"/>
            <a:ext cx="19050" cy="98425"/>
          </a:xfrm>
          <a:prstGeom prst="line">
            <a:avLst/>
          </a:prstGeom>
          <a:noFill/>
          <a:ln w="12700">
            <a:solidFill>
              <a:srgbClr val="66F4F8"/>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178" name="Freeform 141"/>
          <p:cNvSpPr>
            <a:spLocks/>
          </p:cNvSpPr>
          <p:nvPr/>
        </p:nvSpPr>
        <p:spPr bwMode="auto">
          <a:xfrm>
            <a:off x="4069556" y="2515394"/>
            <a:ext cx="22225" cy="100013"/>
          </a:xfrm>
          <a:custGeom>
            <a:avLst/>
            <a:gdLst>
              <a:gd name="T0" fmla="*/ 0 w 16"/>
              <a:gd name="T1" fmla="*/ 2147483646 h 63"/>
              <a:gd name="T2" fmla="*/ 2147483646 w 16"/>
              <a:gd name="T3" fmla="*/ 2147483646 h 63"/>
              <a:gd name="T4" fmla="*/ 2147483646 w 16"/>
              <a:gd name="T5" fmla="*/ 2147483646 h 63"/>
              <a:gd name="T6" fmla="*/ 2147483646 w 16"/>
              <a:gd name="T7" fmla="*/ 2147483646 h 63"/>
              <a:gd name="T8" fmla="*/ 2147483646 w 16"/>
              <a:gd name="T9" fmla="*/ 2147483646 h 63"/>
              <a:gd name="T10" fmla="*/ 2147483646 w 16"/>
              <a:gd name="T11" fmla="*/ 0 h 63"/>
              <a:gd name="T12" fmla="*/ 0 60000 65536"/>
              <a:gd name="T13" fmla="*/ 0 60000 65536"/>
              <a:gd name="T14" fmla="*/ 0 60000 65536"/>
              <a:gd name="T15" fmla="*/ 0 60000 65536"/>
              <a:gd name="T16" fmla="*/ 0 60000 65536"/>
              <a:gd name="T17" fmla="*/ 0 60000 65536"/>
              <a:gd name="T18" fmla="*/ 0 w 16"/>
              <a:gd name="T19" fmla="*/ 0 h 63"/>
              <a:gd name="T20" fmla="*/ 16 w 16"/>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16" h="63">
                <a:moveTo>
                  <a:pt x="0" y="63"/>
                </a:moveTo>
                <a:lnTo>
                  <a:pt x="4" y="46"/>
                </a:lnTo>
                <a:lnTo>
                  <a:pt x="8" y="28"/>
                </a:lnTo>
                <a:lnTo>
                  <a:pt x="12" y="11"/>
                </a:lnTo>
                <a:lnTo>
                  <a:pt x="14" y="5"/>
                </a:lnTo>
                <a:lnTo>
                  <a:pt x="16"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179" name="Freeform 142"/>
          <p:cNvSpPr>
            <a:spLocks/>
          </p:cNvSpPr>
          <p:nvPr/>
        </p:nvSpPr>
        <p:spPr bwMode="auto">
          <a:xfrm>
            <a:off x="4091781" y="2512219"/>
            <a:ext cx="17462" cy="3175"/>
          </a:xfrm>
          <a:custGeom>
            <a:avLst/>
            <a:gdLst>
              <a:gd name="T0" fmla="*/ 0 w 13"/>
              <a:gd name="T1" fmla="*/ 2147483646 h 2"/>
              <a:gd name="T2" fmla="*/ 2147483646 w 13"/>
              <a:gd name="T3" fmla="*/ 0 h 2"/>
              <a:gd name="T4" fmla="*/ 2147483646 w 13"/>
              <a:gd name="T5" fmla="*/ 0 h 2"/>
              <a:gd name="T6" fmla="*/ 2147483646 w 13"/>
              <a:gd name="T7" fmla="*/ 2147483646 h 2"/>
              <a:gd name="T8" fmla="*/ 2147483646 w 13"/>
              <a:gd name="T9" fmla="*/ 2147483646 h 2"/>
              <a:gd name="T10" fmla="*/ 0 60000 65536"/>
              <a:gd name="T11" fmla="*/ 0 60000 65536"/>
              <a:gd name="T12" fmla="*/ 0 60000 65536"/>
              <a:gd name="T13" fmla="*/ 0 60000 65536"/>
              <a:gd name="T14" fmla="*/ 0 60000 65536"/>
              <a:gd name="T15" fmla="*/ 0 w 13"/>
              <a:gd name="T16" fmla="*/ 0 h 2"/>
              <a:gd name="T17" fmla="*/ 13 w 13"/>
              <a:gd name="T18" fmla="*/ 2 h 2"/>
            </a:gdLst>
            <a:ahLst/>
            <a:cxnLst>
              <a:cxn ang="T10">
                <a:pos x="T0" y="T1"/>
              </a:cxn>
              <a:cxn ang="T11">
                <a:pos x="T2" y="T3"/>
              </a:cxn>
              <a:cxn ang="T12">
                <a:pos x="T4" y="T5"/>
              </a:cxn>
              <a:cxn ang="T13">
                <a:pos x="T6" y="T7"/>
              </a:cxn>
              <a:cxn ang="T14">
                <a:pos x="T8" y="T9"/>
              </a:cxn>
            </a:cxnLst>
            <a:rect l="T15" t="T16" r="T17" b="T18"/>
            <a:pathLst>
              <a:path w="13" h="2">
                <a:moveTo>
                  <a:pt x="0" y="2"/>
                </a:moveTo>
                <a:lnTo>
                  <a:pt x="2" y="0"/>
                </a:lnTo>
                <a:lnTo>
                  <a:pt x="6" y="0"/>
                </a:lnTo>
                <a:lnTo>
                  <a:pt x="11" y="2"/>
                </a:lnTo>
                <a:lnTo>
                  <a:pt x="13" y="2"/>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180" name="Line 143"/>
          <p:cNvSpPr>
            <a:spLocks noChangeShapeType="1"/>
          </p:cNvSpPr>
          <p:nvPr/>
        </p:nvSpPr>
        <p:spPr bwMode="auto">
          <a:xfrm>
            <a:off x="4109243" y="2515394"/>
            <a:ext cx="23813" cy="1588"/>
          </a:xfrm>
          <a:prstGeom prst="line">
            <a:avLst/>
          </a:prstGeom>
          <a:noFill/>
          <a:ln w="12700">
            <a:solidFill>
              <a:srgbClr val="66F4F8"/>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181" name="Line 144"/>
          <p:cNvSpPr>
            <a:spLocks noChangeShapeType="1"/>
          </p:cNvSpPr>
          <p:nvPr/>
        </p:nvSpPr>
        <p:spPr bwMode="auto">
          <a:xfrm>
            <a:off x="4133056" y="2515394"/>
            <a:ext cx="17462" cy="1588"/>
          </a:xfrm>
          <a:prstGeom prst="line">
            <a:avLst/>
          </a:prstGeom>
          <a:noFill/>
          <a:ln w="12700">
            <a:solidFill>
              <a:srgbClr val="66F4F8"/>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182" name="Freeform 145"/>
          <p:cNvSpPr>
            <a:spLocks/>
          </p:cNvSpPr>
          <p:nvPr/>
        </p:nvSpPr>
        <p:spPr bwMode="auto">
          <a:xfrm>
            <a:off x="4150518" y="2515394"/>
            <a:ext cx="20638" cy="4763"/>
          </a:xfrm>
          <a:custGeom>
            <a:avLst/>
            <a:gdLst>
              <a:gd name="T0" fmla="*/ 0 w 15"/>
              <a:gd name="T1" fmla="*/ 0 h 3"/>
              <a:gd name="T2" fmla="*/ 2147483646 w 15"/>
              <a:gd name="T3" fmla="*/ 2147483646 h 3"/>
              <a:gd name="T4" fmla="*/ 2147483646 w 15"/>
              <a:gd name="T5" fmla="*/ 2147483646 h 3"/>
              <a:gd name="T6" fmla="*/ 2147483646 w 15"/>
              <a:gd name="T7" fmla="*/ 2147483646 h 3"/>
              <a:gd name="T8" fmla="*/ 2147483646 w 15"/>
              <a:gd name="T9" fmla="*/ 0 h 3"/>
              <a:gd name="T10" fmla="*/ 0 60000 65536"/>
              <a:gd name="T11" fmla="*/ 0 60000 65536"/>
              <a:gd name="T12" fmla="*/ 0 60000 65536"/>
              <a:gd name="T13" fmla="*/ 0 60000 65536"/>
              <a:gd name="T14" fmla="*/ 0 60000 65536"/>
              <a:gd name="T15" fmla="*/ 0 w 15"/>
              <a:gd name="T16" fmla="*/ 0 h 3"/>
              <a:gd name="T17" fmla="*/ 15 w 15"/>
              <a:gd name="T18" fmla="*/ 3 h 3"/>
            </a:gdLst>
            <a:ahLst/>
            <a:cxnLst>
              <a:cxn ang="T10">
                <a:pos x="T0" y="T1"/>
              </a:cxn>
              <a:cxn ang="T11">
                <a:pos x="T2" y="T3"/>
              </a:cxn>
              <a:cxn ang="T12">
                <a:pos x="T4" y="T5"/>
              </a:cxn>
              <a:cxn ang="T13">
                <a:pos x="T6" y="T7"/>
              </a:cxn>
              <a:cxn ang="T14">
                <a:pos x="T8" y="T9"/>
              </a:cxn>
            </a:cxnLst>
            <a:rect l="T15" t="T16" r="T17" b="T18"/>
            <a:pathLst>
              <a:path w="15" h="3">
                <a:moveTo>
                  <a:pt x="0" y="0"/>
                </a:moveTo>
                <a:lnTo>
                  <a:pt x="4" y="2"/>
                </a:lnTo>
                <a:lnTo>
                  <a:pt x="8" y="2"/>
                </a:lnTo>
                <a:lnTo>
                  <a:pt x="12" y="3"/>
                </a:lnTo>
                <a:lnTo>
                  <a:pt x="15"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183" name="Freeform 146"/>
          <p:cNvSpPr>
            <a:spLocks/>
          </p:cNvSpPr>
          <p:nvPr/>
        </p:nvSpPr>
        <p:spPr bwMode="auto">
          <a:xfrm>
            <a:off x="4171156" y="2415382"/>
            <a:ext cx="23812" cy="100012"/>
          </a:xfrm>
          <a:custGeom>
            <a:avLst/>
            <a:gdLst>
              <a:gd name="T0" fmla="*/ 0 w 16"/>
              <a:gd name="T1" fmla="*/ 2147483646 h 63"/>
              <a:gd name="T2" fmla="*/ 2147483646 w 16"/>
              <a:gd name="T3" fmla="*/ 2147483646 h 63"/>
              <a:gd name="T4" fmla="*/ 2147483646 w 16"/>
              <a:gd name="T5" fmla="*/ 2147483646 h 63"/>
              <a:gd name="T6" fmla="*/ 2147483646 w 16"/>
              <a:gd name="T7" fmla="*/ 2147483646 h 63"/>
              <a:gd name="T8" fmla="*/ 2147483646 w 16"/>
              <a:gd name="T9" fmla="*/ 2147483646 h 63"/>
              <a:gd name="T10" fmla="*/ 2147483646 w 16"/>
              <a:gd name="T11" fmla="*/ 2147483646 h 63"/>
              <a:gd name="T12" fmla="*/ 2147483646 w 16"/>
              <a:gd name="T13" fmla="*/ 2147483646 h 63"/>
              <a:gd name="T14" fmla="*/ 2147483646 w 16"/>
              <a:gd name="T15" fmla="*/ 2147483646 h 63"/>
              <a:gd name="T16" fmla="*/ 2147483646 w 16"/>
              <a:gd name="T17" fmla="*/ 0 h 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
              <a:gd name="T28" fmla="*/ 0 h 63"/>
              <a:gd name="T29" fmla="*/ 16 w 16"/>
              <a:gd name="T30" fmla="*/ 63 h 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 h="63">
                <a:moveTo>
                  <a:pt x="0" y="63"/>
                </a:moveTo>
                <a:lnTo>
                  <a:pt x="2" y="58"/>
                </a:lnTo>
                <a:lnTo>
                  <a:pt x="4" y="48"/>
                </a:lnTo>
                <a:lnTo>
                  <a:pt x="6" y="38"/>
                </a:lnTo>
                <a:lnTo>
                  <a:pt x="8" y="28"/>
                </a:lnTo>
                <a:lnTo>
                  <a:pt x="10" y="17"/>
                </a:lnTo>
                <a:lnTo>
                  <a:pt x="12" y="8"/>
                </a:lnTo>
                <a:lnTo>
                  <a:pt x="14" y="2"/>
                </a:lnTo>
                <a:lnTo>
                  <a:pt x="16"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184" name="Freeform 147"/>
          <p:cNvSpPr>
            <a:spLocks/>
          </p:cNvSpPr>
          <p:nvPr/>
        </p:nvSpPr>
        <p:spPr bwMode="auto">
          <a:xfrm>
            <a:off x="4194968" y="2415382"/>
            <a:ext cx="17463" cy="100012"/>
          </a:xfrm>
          <a:custGeom>
            <a:avLst/>
            <a:gdLst>
              <a:gd name="T0" fmla="*/ 0 w 13"/>
              <a:gd name="T1" fmla="*/ 0 h 63"/>
              <a:gd name="T2" fmla="*/ 2147483646 w 13"/>
              <a:gd name="T3" fmla="*/ 2147483646 h 63"/>
              <a:gd name="T4" fmla="*/ 2147483646 w 13"/>
              <a:gd name="T5" fmla="*/ 2147483646 h 63"/>
              <a:gd name="T6" fmla="*/ 2147483646 w 13"/>
              <a:gd name="T7" fmla="*/ 2147483646 h 63"/>
              <a:gd name="T8" fmla="*/ 2147483646 w 13"/>
              <a:gd name="T9" fmla="*/ 2147483646 h 63"/>
              <a:gd name="T10" fmla="*/ 2147483646 w 13"/>
              <a:gd name="T11" fmla="*/ 2147483646 h 63"/>
              <a:gd name="T12" fmla="*/ 2147483646 w 13"/>
              <a:gd name="T13" fmla="*/ 2147483646 h 63"/>
              <a:gd name="T14" fmla="*/ 2147483646 w 13"/>
              <a:gd name="T15" fmla="*/ 2147483646 h 63"/>
              <a:gd name="T16" fmla="*/ 0 60000 65536"/>
              <a:gd name="T17" fmla="*/ 0 60000 65536"/>
              <a:gd name="T18" fmla="*/ 0 60000 65536"/>
              <a:gd name="T19" fmla="*/ 0 60000 65536"/>
              <a:gd name="T20" fmla="*/ 0 60000 65536"/>
              <a:gd name="T21" fmla="*/ 0 60000 65536"/>
              <a:gd name="T22" fmla="*/ 0 60000 65536"/>
              <a:gd name="T23" fmla="*/ 0 60000 65536"/>
              <a:gd name="T24" fmla="*/ 0 w 13"/>
              <a:gd name="T25" fmla="*/ 0 h 63"/>
              <a:gd name="T26" fmla="*/ 13 w 13"/>
              <a:gd name="T27" fmla="*/ 63 h 6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 h="63">
                <a:moveTo>
                  <a:pt x="0" y="0"/>
                </a:moveTo>
                <a:lnTo>
                  <a:pt x="2" y="2"/>
                </a:lnTo>
                <a:lnTo>
                  <a:pt x="4" y="7"/>
                </a:lnTo>
                <a:lnTo>
                  <a:pt x="6" y="15"/>
                </a:lnTo>
                <a:lnTo>
                  <a:pt x="6" y="23"/>
                </a:lnTo>
                <a:lnTo>
                  <a:pt x="9" y="45"/>
                </a:lnTo>
                <a:lnTo>
                  <a:pt x="11" y="55"/>
                </a:lnTo>
                <a:lnTo>
                  <a:pt x="13" y="63"/>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185" name="Freeform 148"/>
          <p:cNvSpPr>
            <a:spLocks/>
          </p:cNvSpPr>
          <p:nvPr/>
        </p:nvSpPr>
        <p:spPr bwMode="auto">
          <a:xfrm>
            <a:off x="4212431" y="2515394"/>
            <a:ext cx="22225" cy="100013"/>
          </a:xfrm>
          <a:custGeom>
            <a:avLst/>
            <a:gdLst>
              <a:gd name="T0" fmla="*/ 0 w 16"/>
              <a:gd name="T1" fmla="*/ 0 h 63"/>
              <a:gd name="T2" fmla="*/ 2147483646 w 16"/>
              <a:gd name="T3" fmla="*/ 2147483646 h 63"/>
              <a:gd name="T4" fmla="*/ 2147483646 w 16"/>
              <a:gd name="T5" fmla="*/ 2147483646 h 63"/>
              <a:gd name="T6" fmla="*/ 2147483646 w 16"/>
              <a:gd name="T7" fmla="*/ 2147483646 h 63"/>
              <a:gd name="T8" fmla="*/ 2147483646 w 16"/>
              <a:gd name="T9" fmla="*/ 2147483646 h 63"/>
              <a:gd name="T10" fmla="*/ 2147483646 w 16"/>
              <a:gd name="T11" fmla="*/ 2147483646 h 63"/>
              <a:gd name="T12" fmla="*/ 0 60000 65536"/>
              <a:gd name="T13" fmla="*/ 0 60000 65536"/>
              <a:gd name="T14" fmla="*/ 0 60000 65536"/>
              <a:gd name="T15" fmla="*/ 0 60000 65536"/>
              <a:gd name="T16" fmla="*/ 0 60000 65536"/>
              <a:gd name="T17" fmla="*/ 0 60000 65536"/>
              <a:gd name="T18" fmla="*/ 0 w 16"/>
              <a:gd name="T19" fmla="*/ 0 h 63"/>
              <a:gd name="T20" fmla="*/ 16 w 16"/>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16" h="63">
                <a:moveTo>
                  <a:pt x="0" y="0"/>
                </a:moveTo>
                <a:lnTo>
                  <a:pt x="4" y="16"/>
                </a:lnTo>
                <a:lnTo>
                  <a:pt x="8" y="35"/>
                </a:lnTo>
                <a:lnTo>
                  <a:pt x="12" y="51"/>
                </a:lnTo>
                <a:lnTo>
                  <a:pt x="14" y="58"/>
                </a:lnTo>
                <a:lnTo>
                  <a:pt x="16" y="63"/>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186" name="Freeform 149"/>
          <p:cNvSpPr>
            <a:spLocks/>
          </p:cNvSpPr>
          <p:nvPr/>
        </p:nvSpPr>
        <p:spPr bwMode="auto">
          <a:xfrm>
            <a:off x="4234656" y="2612232"/>
            <a:ext cx="19050" cy="4762"/>
          </a:xfrm>
          <a:custGeom>
            <a:avLst/>
            <a:gdLst>
              <a:gd name="T0" fmla="*/ 0 w 13"/>
              <a:gd name="T1" fmla="*/ 2147483646 h 3"/>
              <a:gd name="T2" fmla="*/ 2147483646 w 13"/>
              <a:gd name="T3" fmla="*/ 2147483646 h 3"/>
              <a:gd name="T4" fmla="*/ 2147483646 w 13"/>
              <a:gd name="T5" fmla="*/ 2147483646 h 3"/>
              <a:gd name="T6" fmla="*/ 2147483646 w 13"/>
              <a:gd name="T7" fmla="*/ 2147483646 h 3"/>
              <a:gd name="T8" fmla="*/ 2147483646 w 13"/>
              <a:gd name="T9" fmla="*/ 0 h 3"/>
              <a:gd name="T10" fmla="*/ 2147483646 w 13"/>
              <a:gd name="T11" fmla="*/ 0 h 3"/>
              <a:gd name="T12" fmla="*/ 2147483646 w 13"/>
              <a:gd name="T13" fmla="*/ 2147483646 h 3"/>
              <a:gd name="T14" fmla="*/ 0 60000 65536"/>
              <a:gd name="T15" fmla="*/ 0 60000 65536"/>
              <a:gd name="T16" fmla="*/ 0 60000 65536"/>
              <a:gd name="T17" fmla="*/ 0 60000 65536"/>
              <a:gd name="T18" fmla="*/ 0 60000 65536"/>
              <a:gd name="T19" fmla="*/ 0 60000 65536"/>
              <a:gd name="T20" fmla="*/ 0 60000 65536"/>
              <a:gd name="T21" fmla="*/ 0 w 13"/>
              <a:gd name="T22" fmla="*/ 0 h 3"/>
              <a:gd name="T23" fmla="*/ 13 w 13"/>
              <a:gd name="T24" fmla="*/ 3 h 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 h="3">
                <a:moveTo>
                  <a:pt x="0" y="2"/>
                </a:moveTo>
                <a:lnTo>
                  <a:pt x="1" y="3"/>
                </a:lnTo>
                <a:lnTo>
                  <a:pt x="5" y="2"/>
                </a:lnTo>
                <a:lnTo>
                  <a:pt x="11" y="0"/>
                </a:lnTo>
                <a:lnTo>
                  <a:pt x="13" y="2"/>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187" name="Freeform 150"/>
          <p:cNvSpPr>
            <a:spLocks/>
          </p:cNvSpPr>
          <p:nvPr/>
        </p:nvSpPr>
        <p:spPr bwMode="auto">
          <a:xfrm>
            <a:off x="4253706" y="2615407"/>
            <a:ext cx="20637" cy="98425"/>
          </a:xfrm>
          <a:custGeom>
            <a:avLst/>
            <a:gdLst>
              <a:gd name="T0" fmla="*/ 0 w 15"/>
              <a:gd name="T1" fmla="*/ 0 h 62"/>
              <a:gd name="T2" fmla="*/ 2147483646 w 15"/>
              <a:gd name="T3" fmla="*/ 2147483646 h 62"/>
              <a:gd name="T4" fmla="*/ 2147483646 w 15"/>
              <a:gd name="T5" fmla="*/ 2147483646 h 62"/>
              <a:gd name="T6" fmla="*/ 2147483646 w 15"/>
              <a:gd name="T7" fmla="*/ 2147483646 h 62"/>
              <a:gd name="T8" fmla="*/ 2147483646 w 15"/>
              <a:gd name="T9" fmla="*/ 2147483646 h 62"/>
              <a:gd name="T10" fmla="*/ 2147483646 w 15"/>
              <a:gd name="T11" fmla="*/ 2147483646 h 62"/>
              <a:gd name="T12" fmla="*/ 2147483646 w 15"/>
              <a:gd name="T13" fmla="*/ 2147483646 h 62"/>
              <a:gd name="T14" fmla="*/ 2147483646 w 15"/>
              <a:gd name="T15" fmla="*/ 2147483646 h 62"/>
              <a:gd name="T16" fmla="*/ 2147483646 w 15"/>
              <a:gd name="T17" fmla="*/ 2147483646 h 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
              <a:gd name="T28" fmla="*/ 0 h 62"/>
              <a:gd name="T29" fmla="*/ 15 w 15"/>
              <a:gd name="T30" fmla="*/ 62 h 6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 h="62">
                <a:moveTo>
                  <a:pt x="0" y="0"/>
                </a:moveTo>
                <a:lnTo>
                  <a:pt x="2" y="5"/>
                </a:lnTo>
                <a:lnTo>
                  <a:pt x="4" y="13"/>
                </a:lnTo>
                <a:lnTo>
                  <a:pt x="6" y="21"/>
                </a:lnTo>
                <a:lnTo>
                  <a:pt x="8" y="31"/>
                </a:lnTo>
                <a:lnTo>
                  <a:pt x="10" y="41"/>
                </a:lnTo>
                <a:lnTo>
                  <a:pt x="12" y="49"/>
                </a:lnTo>
                <a:lnTo>
                  <a:pt x="13" y="57"/>
                </a:lnTo>
                <a:lnTo>
                  <a:pt x="15" y="62"/>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188" name="Freeform 151"/>
          <p:cNvSpPr>
            <a:spLocks/>
          </p:cNvSpPr>
          <p:nvPr/>
        </p:nvSpPr>
        <p:spPr bwMode="auto">
          <a:xfrm>
            <a:off x="4274343" y="2713832"/>
            <a:ext cx="20638" cy="6350"/>
          </a:xfrm>
          <a:custGeom>
            <a:avLst/>
            <a:gdLst>
              <a:gd name="T0" fmla="*/ 0 w 14"/>
              <a:gd name="T1" fmla="*/ 0 h 4"/>
              <a:gd name="T2" fmla="*/ 2147483646 w 14"/>
              <a:gd name="T3" fmla="*/ 2147483646 h 4"/>
              <a:gd name="T4" fmla="*/ 2147483646 w 14"/>
              <a:gd name="T5" fmla="*/ 2147483646 h 4"/>
              <a:gd name="T6" fmla="*/ 2147483646 w 14"/>
              <a:gd name="T7" fmla="*/ 2147483646 h 4"/>
              <a:gd name="T8" fmla="*/ 2147483646 w 14"/>
              <a:gd name="T9" fmla="*/ 0 h 4"/>
              <a:gd name="T10" fmla="*/ 0 60000 65536"/>
              <a:gd name="T11" fmla="*/ 0 60000 65536"/>
              <a:gd name="T12" fmla="*/ 0 60000 65536"/>
              <a:gd name="T13" fmla="*/ 0 60000 65536"/>
              <a:gd name="T14" fmla="*/ 0 60000 65536"/>
              <a:gd name="T15" fmla="*/ 0 w 14"/>
              <a:gd name="T16" fmla="*/ 0 h 4"/>
              <a:gd name="T17" fmla="*/ 14 w 14"/>
              <a:gd name="T18" fmla="*/ 4 h 4"/>
            </a:gdLst>
            <a:ahLst/>
            <a:cxnLst>
              <a:cxn ang="T10">
                <a:pos x="T0" y="T1"/>
              </a:cxn>
              <a:cxn ang="T11">
                <a:pos x="T2" y="T3"/>
              </a:cxn>
              <a:cxn ang="T12">
                <a:pos x="T4" y="T5"/>
              </a:cxn>
              <a:cxn ang="T13">
                <a:pos x="T6" y="T7"/>
              </a:cxn>
              <a:cxn ang="T14">
                <a:pos x="T8" y="T9"/>
              </a:cxn>
            </a:cxnLst>
            <a:rect l="T15" t="T16" r="T17" b="T18"/>
            <a:pathLst>
              <a:path w="14" h="4">
                <a:moveTo>
                  <a:pt x="0" y="0"/>
                </a:moveTo>
                <a:lnTo>
                  <a:pt x="2" y="4"/>
                </a:lnTo>
                <a:lnTo>
                  <a:pt x="6" y="4"/>
                </a:lnTo>
                <a:lnTo>
                  <a:pt x="12" y="4"/>
                </a:lnTo>
                <a:lnTo>
                  <a:pt x="14"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189" name="Freeform 152"/>
          <p:cNvSpPr>
            <a:spLocks/>
          </p:cNvSpPr>
          <p:nvPr/>
        </p:nvSpPr>
        <p:spPr bwMode="auto">
          <a:xfrm>
            <a:off x="4294981" y="2615407"/>
            <a:ext cx="20637" cy="98425"/>
          </a:xfrm>
          <a:custGeom>
            <a:avLst/>
            <a:gdLst>
              <a:gd name="T0" fmla="*/ 0 w 15"/>
              <a:gd name="T1" fmla="*/ 2147483646 h 62"/>
              <a:gd name="T2" fmla="*/ 2147483646 w 15"/>
              <a:gd name="T3" fmla="*/ 2147483646 h 62"/>
              <a:gd name="T4" fmla="*/ 2147483646 w 15"/>
              <a:gd name="T5" fmla="*/ 2147483646 h 62"/>
              <a:gd name="T6" fmla="*/ 2147483646 w 15"/>
              <a:gd name="T7" fmla="*/ 2147483646 h 62"/>
              <a:gd name="T8" fmla="*/ 2147483646 w 15"/>
              <a:gd name="T9" fmla="*/ 2147483646 h 62"/>
              <a:gd name="T10" fmla="*/ 2147483646 w 15"/>
              <a:gd name="T11" fmla="*/ 2147483646 h 62"/>
              <a:gd name="T12" fmla="*/ 2147483646 w 15"/>
              <a:gd name="T13" fmla="*/ 2147483646 h 62"/>
              <a:gd name="T14" fmla="*/ 2147483646 w 15"/>
              <a:gd name="T15" fmla="*/ 2147483646 h 62"/>
              <a:gd name="T16" fmla="*/ 2147483646 w 15"/>
              <a:gd name="T17" fmla="*/ 0 h 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
              <a:gd name="T28" fmla="*/ 0 h 62"/>
              <a:gd name="T29" fmla="*/ 15 w 15"/>
              <a:gd name="T30" fmla="*/ 62 h 6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 h="62">
                <a:moveTo>
                  <a:pt x="0" y="62"/>
                </a:moveTo>
                <a:lnTo>
                  <a:pt x="2" y="57"/>
                </a:lnTo>
                <a:lnTo>
                  <a:pt x="4" y="49"/>
                </a:lnTo>
                <a:lnTo>
                  <a:pt x="6" y="41"/>
                </a:lnTo>
                <a:lnTo>
                  <a:pt x="7" y="31"/>
                </a:lnTo>
                <a:lnTo>
                  <a:pt x="9" y="21"/>
                </a:lnTo>
                <a:lnTo>
                  <a:pt x="11" y="13"/>
                </a:lnTo>
                <a:lnTo>
                  <a:pt x="13" y="5"/>
                </a:lnTo>
                <a:lnTo>
                  <a:pt x="15"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190" name="Freeform 153"/>
          <p:cNvSpPr>
            <a:spLocks/>
          </p:cNvSpPr>
          <p:nvPr/>
        </p:nvSpPr>
        <p:spPr bwMode="auto">
          <a:xfrm>
            <a:off x="4315618" y="2612232"/>
            <a:ext cx="20638" cy="3175"/>
          </a:xfrm>
          <a:custGeom>
            <a:avLst/>
            <a:gdLst>
              <a:gd name="T0" fmla="*/ 0 w 14"/>
              <a:gd name="T1" fmla="*/ 2147483646 h 2"/>
              <a:gd name="T2" fmla="*/ 2147483646 w 14"/>
              <a:gd name="T3" fmla="*/ 0 h 2"/>
              <a:gd name="T4" fmla="*/ 2147483646 w 14"/>
              <a:gd name="T5" fmla="*/ 0 h 2"/>
              <a:gd name="T6" fmla="*/ 2147483646 w 14"/>
              <a:gd name="T7" fmla="*/ 2147483646 h 2"/>
              <a:gd name="T8" fmla="*/ 2147483646 w 14"/>
              <a:gd name="T9" fmla="*/ 2147483646 h 2"/>
              <a:gd name="T10" fmla="*/ 0 60000 65536"/>
              <a:gd name="T11" fmla="*/ 0 60000 65536"/>
              <a:gd name="T12" fmla="*/ 0 60000 65536"/>
              <a:gd name="T13" fmla="*/ 0 60000 65536"/>
              <a:gd name="T14" fmla="*/ 0 60000 65536"/>
              <a:gd name="T15" fmla="*/ 0 w 14"/>
              <a:gd name="T16" fmla="*/ 0 h 2"/>
              <a:gd name="T17" fmla="*/ 14 w 14"/>
              <a:gd name="T18" fmla="*/ 2 h 2"/>
            </a:gdLst>
            <a:ahLst/>
            <a:cxnLst>
              <a:cxn ang="T10">
                <a:pos x="T0" y="T1"/>
              </a:cxn>
              <a:cxn ang="T11">
                <a:pos x="T2" y="T3"/>
              </a:cxn>
              <a:cxn ang="T12">
                <a:pos x="T4" y="T5"/>
              </a:cxn>
              <a:cxn ang="T13">
                <a:pos x="T6" y="T7"/>
              </a:cxn>
              <a:cxn ang="T14">
                <a:pos x="T8" y="T9"/>
              </a:cxn>
            </a:cxnLst>
            <a:rect l="T15" t="T16" r="T17" b="T18"/>
            <a:pathLst>
              <a:path w="14" h="2">
                <a:moveTo>
                  <a:pt x="0" y="2"/>
                </a:moveTo>
                <a:lnTo>
                  <a:pt x="2" y="0"/>
                </a:lnTo>
                <a:lnTo>
                  <a:pt x="6" y="0"/>
                </a:lnTo>
                <a:lnTo>
                  <a:pt x="12" y="2"/>
                </a:lnTo>
                <a:lnTo>
                  <a:pt x="14" y="2"/>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191" name="Freeform 154"/>
          <p:cNvSpPr>
            <a:spLocks/>
          </p:cNvSpPr>
          <p:nvPr/>
        </p:nvSpPr>
        <p:spPr bwMode="auto">
          <a:xfrm>
            <a:off x="4336256" y="2609057"/>
            <a:ext cx="20637" cy="6350"/>
          </a:xfrm>
          <a:custGeom>
            <a:avLst/>
            <a:gdLst>
              <a:gd name="T0" fmla="*/ 0 w 15"/>
              <a:gd name="T1" fmla="*/ 2147483646 h 4"/>
              <a:gd name="T2" fmla="*/ 2147483646 w 15"/>
              <a:gd name="T3" fmla="*/ 2147483646 h 4"/>
              <a:gd name="T4" fmla="*/ 2147483646 w 15"/>
              <a:gd name="T5" fmla="*/ 2147483646 h 4"/>
              <a:gd name="T6" fmla="*/ 2147483646 w 15"/>
              <a:gd name="T7" fmla="*/ 0 h 4"/>
              <a:gd name="T8" fmla="*/ 2147483646 w 15"/>
              <a:gd name="T9" fmla="*/ 2147483646 h 4"/>
              <a:gd name="T10" fmla="*/ 0 60000 65536"/>
              <a:gd name="T11" fmla="*/ 0 60000 65536"/>
              <a:gd name="T12" fmla="*/ 0 60000 65536"/>
              <a:gd name="T13" fmla="*/ 0 60000 65536"/>
              <a:gd name="T14" fmla="*/ 0 60000 65536"/>
              <a:gd name="T15" fmla="*/ 0 w 15"/>
              <a:gd name="T16" fmla="*/ 0 h 4"/>
              <a:gd name="T17" fmla="*/ 15 w 15"/>
              <a:gd name="T18" fmla="*/ 4 h 4"/>
            </a:gdLst>
            <a:ahLst/>
            <a:cxnLst>
              <a:cxn ang="T10">
                <a:pos x="T0" y="T1"/>
              </a:cxn>
              <a:cxn ang="T11">
                <a:pos x="T2" y="T3"/>
              </a:cxn>
              <a:cxn ang="T12">
                <a:pos x="T4" y="T5"/>
              </a:cxn>
              <a:cxn ang="T13">
                <a:pos x="T6" y="T7"/>
              </a:cxn>
              <a:cxn ang="T14">
                <a:pos x="T8" y="T9"/>
              </a:cxn>
            </a:cxnLst>
            <a:rect l="T15" t="T16" r="T17" b="T18"/>
            <a:pathLst>
              <a:path w="15" h="4">
                <a:moveTo>
                  <a:pt x="0" y="4"/>
                </a:moveTo>
                <a:lnTo>
                  <a:pt x="3" y="2"/>
                </a:lnTo>
                <a:lnTo>
                  <a:pt x="7" y="2"/>
                </a:lnTo>
                <a:lnTo>
                  <a:pt x="11" y="0"/>
                </a:lnTo>
                <a:lnTo>
                  <a:pt x="15" y="4"/>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192" name="Freeform 155"/>
          <p:cNvSpPr>
            <a:spLocks/>
          </p:cNvSpPr>
          <p:nvPr/>
        </p:nvSpPr>
        <p:spPr bwMode="auto">
          <a:xfrm>
            <a:off x="4356893" y="2615407"/>
            <a:ext cx="17463" cy="98425"/>
          </a:xfrm>
          <a:custGeom>
            <a:avLst/>
            <a:gdLst>
              <a:gd name="T0" fmla="*/ 0 w 13"/>
              <a:gd name="T1" fmla="*/ 0 h 62"/>
              <a:gd name="T2" fmla="*/ 2147483646 w 13"/>
              <a:gd name="T3" fmla="*/ 2147483646 h 62"/>
              <a:gd name="T4" fmla="*/ 2147483646 w 13"/>
              <a:gd name="T5" fmla="*/ 2147483646 h 62"/>
              <a:gd name="T6" fmla="*/ 2147483646 w 13"/>
              <a:gd name="T7" fmla="*/ 2147483646 h 62"/>
              <a:gd name="T8" fmla="*/ 2147483646 w 13"/>
              <a:gd name="T9" fmla="*/ 2147483646 h 62"/>
              <a:gd name="T10" fmla="*/ 2147483646 w 13"/>
              <a:gd name="T11" fmla="*/ 2147483646 h 62"/>
              <a:gd name="T12" fmla="*/ 2147483646 w 13"/>
              <a:gd name="T13" fmla="*/ 2147483646 h 62"/>
              <a:gd name="T14" fmla="*/ 2147483646 w 13"/>
              <a:gd name="T15" fmla="*/ 2147483646 h 62"/>
              <a:gd name="T16" fmla="*/ 2147483646 w 13"/>
              <a:gd name="T17" fmla="*/ 2147483646 h 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62"/>
              <a:gd name="T29" fmla="*/ 13 w 13"/>
              <a:gd name="T30" fmla="*/ 62 h 6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62">
                <a:moveTo>
                  <a:pt x="0" y="0"/>
                </a:moveTo>
                <a:lnTo>
                  <a:pt x="2" y="5"/>
                </a:lnTo>
                <a:lnTo>
                  <a:pt x="4" y="14"/>
                </a:lnTo>
                <a:lnTo>
                  <a:pt x="6" y="24"/>
                </a:lnTo>
                <a:lnTo>
                  <a:pt x="6" y="34"/>
                </a:lnTo>
                <a:lnTo>
                  <a:pt x="8" y="46"/>
                </a:lnTo>
                <a:lnTo>
                  <a:pt x="10" y="54"/>
                </a:lnTo>
                <a:lnTo>
                  <a:pt x="11" y="61"/>
                </a:lnTo>
                <a:lnTo>
                  <a:pt x="13" y="62"/>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193" name="Freeform 156"/>
          <p:cNvSpPr>
            <a:spLocks/>
          </p:cNvSpPr>
          <p:nvPr/>
        </p:nvSpPr>
        <p:spPr bwMode="auto">
          <a:xfrm>
            <a:off x="4374356" y="2615407"/>
            <a:ext cx="23812" cy="98425"/>
          </a:xfrm>
          <a:custGeom>
            <a:avLst/>
            <a:gdLst>
              <a:gd name="T0" fmla="*/ 0 w 16"/>
              <a:gd name="T1" fmla="*/ 2147483646 h 62"/>
              <a:gd name="T2" fmla="*/ 2147483646 w 16"/>
              <a:gd name="T3" fmla="*/ 2147483646 h 62"/>
              <a:gd name="T4" fmla="*/ 2147483646 w 16"/>
              <a:gd name="T5" fmla="*/ 2147483646 h 62"/>
              <a:gd name="T6" fmla="*/ 2147483646 w 16"/>
              <a:gd name="T7" fmla="*/ 2147483646 h 62"/>
              <a:gd name="T8" fmla="*/ 2147483646 w 16"/>
              <a:gd name="T9" fmla="*/ 2147483646 h 62"/>
              <a:gd name="T10" fmla="*/ 2147483646 w 16"/>
              <a:gd name="T11" fmla="*/ 2147483646 h 62"/>
              <a:gd name="T12" fmla="*/ 2147483646 w 16"/>
              <a:gd name="T13" fmla="*/ 2147483646 h 62"/>
              <a:gd name="T14" fmla="*/ 2147483646 w 16"/>
              <a:gd name="T15" fmla="*/ 2147483646 h 62"/>
              <a:gd name="T16" fmla="*/ 2147483646 w 16"/>
              <a:gd name="T17" fmla="*/ 0 h 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
              <a:gd name="T28" fmla="*/ 0 h 62"/>
              <a:gd name="T29" fmla="*/ 16 w 16"/>
              <a:gd name="T30" fmla="*/ 62 h 6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 h="62">
                <a:moveTo>
                  <a:pt x="0" y="62"/>
                </a:moveTo>
                <a:lnTo>
                  <a:pt x="2" y="61"/>
                </a:lnTo>
                <a:lnTo>
                  <a:pt x="4" y="54"/>
                </a:lnTo>
                <a:lnTo>
                  <a:pt x="6" y="46"/>
                </a:lnTo>
                <a:lnTo>
                  <a:pt x="8" y="34"/>
                </a:lnTo>
                <a:lnTo>
                  <a:pt x="10" y="24"/>
                </a:lnTo>
                <a:lnTo>
                  <a:pt x="12" y="14"/>
                </a:lnTo>
                <a:lnTo>
                  <a:pt x="14" y="5"/>
                </a:lnTo>
                <a:lnTo>
                  <a:pt x="16"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194" name="Freeform 157"/>
          <p:cNvSpPr>
            <a:spLocks/>
          </p:cNvSpPr>
          <p:nvPr/>
        </p:nvSpPr>
        <p:spPr bwMode="auto">
          <a:xfrm>
            <a:off x="4398168" y="2607469"/>
            <a:ext cx="20638" cy="7938"/>
          </a:xfrm>
          <a:custGeom>
            <a:avLst/>
            <a:gdLst>
              <a:gd name="T0" fmla="*/ 0 w 15"/>
              <a:gd name="T1" fmla="*/ 2147483646 h 5"/>
              <a:gd name="T2" fmla="*/ 2147483646 w 15"/>
              <a:gd name="T3" fmla="*/ 2147483646 h 5"/>
              <a:gd name="T4" fmla="*/ 2147483646 w 15"/>
              <a:gd name="T5" fmla="*/ 0 h 5"/>
              <a:gd name="T6" fmla="*/ 2147483646 w 15"/>
              <a:gd name="T7" fmla="*/ 2147483646 h 5"/>
              <a:gd name="T8" fmla="*/ 2147483646 w 15"/>
              <a:gd name="T9" fmla="*/ 2147483646 h 5"/>
              <a:gd name="T10" fmla="*/ 0 60000 65536"/>
              <a:gd name="T11" fmla="*/ 0 60000 65536"/>
              <a:gd name="T12" fmla="*/ 0 60000 65536"/>
              <a:gd name="T13" fmla="*/ 0 60000 65536"/>
              <a:gd name="T14" fmla="*/ 0 60000 65536"/>
              <a:gd name="T15" fmla="*/ 0 w 15"/>
              <a:gd name="T16" fmla="*/ 0 h 5"/>
              <a:gd name="T17" fmla="*/ 15 w 15"/>
              <a:gd name="T18" fmla="*/ 5 h 5"/>
            </a:gdLst>
            <a:ahLst/>
            <a:cxnLst>
              <a:cxn ang="T10">
                <a:pos x="T0" y="T1"/>
              </a:cxn>
              <a:cxn ang="T11">
                <a:pos x="T2" y="T3"/>
              </a:cxn>
              <a:cxn ang="T12">
                <a:pos x="T4" y="T5"/>
              </a:cxn>
              <a:cxn ang="T13">
                <a:pos x="T6" y="T7"/>
              </a:cxn>
              <a:cxn ang="T14">
                <a:pos x="T8" y="T9"/>
              </a:cxn>
            </a:cxnLst>
            <a:rect l="T15" t="T16" r="T17" b="T18"/>
            <a:pathLst>
              <a:path w="15" h="5">
                <a:moveTo>
                  <a:pt x="0" y="5"/>
                </a:moveTo>
                <a:lnTo>
                  <a:pt x="4" y="1"/>
                </a:lnTo>
                <a:lnTo>
                  <a:pt x="7" y="0"/>
                </a:lnTo>
                <a:lnTo>
                  <a:pt x="11" y="1"/>
                </a:lnTo>
                <a:lnTo>
                  <a:pt x="15" y="5"/>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195" name="Freeform 158"/>
          <p:cNvSpPr>
            <a:spLocks/>
          </p:cNvSpPr>
          <p:nvPr/>
        </p:nvSpPr>
        <p:spPr bwMode="auto">
          <a:xfrm>
            <a:off x="4418806" y="2615407"/>
            <a:ext cx="19050" cy="98425"/>
          </a:xfrm>
          <a:custGeom>
            <a:avLst/>
            <a:gdLst>
              <a:gd name="T0" fmla="*/ 0 w 14"/>
              <a:gd name="T1" fmla="*/ 0 h 62"/>
              <a:gd name="T2" fmla="*/ 2147483646 w 14"/>
              <a:gd name="T3" fmla="*/ 2147483646 h 62"/>
              <a:gd name="T4" fmla="*/ 2147483646 w 14"/>
              <a:gd name="T5" fmla="*/ 2147483646 h 62"/>
              <a:gd name="T6" fmla="*/ 2147483646 w 14"/>
              <a:gd name="T7" fmla="*/ 2147483646 h 62"/>
              <a:gd name="T8" fmla="*/ 2147483646 w 14"/>
              <a:gd name="T9" fmla="*/ 2147483646 h 62"/>
              <a:gd name="T10" fmla="*/ 2147483646 w 14"/>
              <a:gd name="T11" fmla="*/ 2147483646 h 62"/>
              <a:gd name="T12" fmla="*/ 0 60000 65536"/>
              <a:gd name="T13" fmla="*/ 0 60000 65536"/>
              <a:gd name="T14" fmla="*/ 0 60000 65536"/>
              <a:gd name="T15" fmla="*/ 0 60000 65536"/>
              <a:gd name="T16" fmla="*/ 0 60000 65536"/>
              <a:gd name="T17" fmla="*/ 0 60000 65536"/>
              <a:gd name="T18" fmla="*/ 0 w 14"/>
              <a:gd name="T19" fmla="*/ 0 h 62"/>
              <a:gd name="T20" fmla="*/ 14 w 14"/>
              <a:gd name="T21" fmla="*/ 62 h 62"/>
            </a:gdLst>
            <a:ahLst/>
            <a:cxnLst>
              <a:cxn ang="T12">
                <a:pos x="T0" y="T1"/>
              </a:cxn>
              <a:cxn ang="T13">
                <a:pos x="T2" y="T3"/>
              </a:cxn>
              <a:cxn ang="T14">
                <a:pos x="T4" y="T5"/>
              </a:cxn>
              <a:cxn ang="T15">
                <a:pos x="T6" y="T7"/>
              </a:cxn>
              <a:cxn ang="T16">
                <a:pos x="T8" y="T9"/>
              </a:cxn>
              <a:cxn ang="T17">
                <a:pos x="T10" y="T11"/>
              </a:cxn>
            </a:cxnLst>
            <a:rect l="T18" t="T19" r="T20" b="T21"/>
            <a:pathLst>
              <a:path w="14" h="62">
                <a:moveTo>
                  <a:pt x="0" y="0"/>
                </a:moveTo>
                <a:lnTo>
                  <a:pt x="2" y="5"/>
                </a:lnTo>
                <a:lnTo>
                  <a:pt x="4" y="11"/>
                </a:lnTo>
                <a:lnTo>
                  <a:pt x="6" y="28"/>
                </a:lnTo>
                <a:lnTo>
                  <a:pt x="10" y="46"/>
                </a:lnTo>
                <a:lnTo>
                  <a:pt x="14" y="62"/>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196" name="Line 159"/>
          <p:cNvSpPr>
            <a:spLocks noChangeShapeType="1"/>
          </p:cNvSpPr>
          <p:nvPr/>
        </p:nvSpPr>
        <p:spPr bwMode="auto">
          <a:xfrm>
            <a:off x="4437856" y="2713832"/>
            <a:ext cx="22225" cy="100012"/>
          </a:xfrm>
          <a:prstGeom prst="line">
            <a:avLst/>
          </a:prstGeom>
          <a:noFill/>
          <a:ln w="12700">
            <a:solidFill>
              <a:srgbClr val="66F4F8"/>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197" name="Freeform 160"/>
          <p:cNvSpPr>
            <a:spLocks/>
          </p:cNvSpPr>
          <p:nvPr/>
        </p:nvSpPr>
        <p:spPr bwMode="auto">
          <a:xfrm>
            <a:off x="4460081" y="2813844"/>
            <a:ext cx="17462" cy="100013"/>
          </a:xfrm>
          <a:custGeom>
            <a:avLst/>
            <a:gdLst>
              <a:gd name="T0" fmla="*/ 0 w 13"/>
              <a:gd name="T1" fmla="*/ 0 h 63"/>
              <a:gd name="T2" fmla="*/ 2147483646 w 13"/>
              <a:gd name="T3" fmla="*/ 2147483646 h 63"/>
              <a:gd name="T4" fmla="*/ 2147483646 w 13"/>
              <a:gd name="T5" fmla="*/ 2147483646 h 63"/>
              <a:gd name="T6" fmla="*/ 2147483646 w 13"/>
              <a:gd name="T7" fmla="*/ 2147483646 h 63"/>
              <a:gd name="T8" fmla="*/ 2147483646 w 13"/>
              <a:gd name="T9" fmla="*/ 2147483646 h 63"/>
              <a:gd name="T10" fmla="*/ 2147483646 w 13"/>
              <a:gd name="T11" fmla="*/ 2147483646 h 63"/>
              <a:gd name="T12" fmla="*/ 0 60000 65536"/>
              <a:gd name="T13" fmla="*/ 0 60000 65536"/>
              <a:gd name="T14" fmla="*/ 0 60000 65536"/>
              <a:gd name="T15" fmla="*/ 0 60000 65536"/>
              <a:gd name="T16" fmla="*/ 0 60000 65536"/>
              <a:gd name="T17" fmla="*/ 0 60000 65536"/>
              <a:gd name="T18" fmla="*/ 0 w 13"/>
              <a:gd name="T19" fmla="*/ 0 h 63"/>
              <a:gd name="T20" fmla="*/ 13 w 13"/>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13" h="63">
                <a:moveTo>
                  <a:pt x="0" y="0"/>
                </a:moveTo>
                <a:lnTo>
                  <a:pt x="4" y="17"/>
                </a:lnTo>
                <a:lnTo>
                  <a:pt x="6" y="35"/>
                </a:lnTo>
                <a:lnTo>
                  <a:pt x="10" y="51"/>
                </a:lnTo>
                <a:lnTo>
                  <a:pt x="11" y="58"/>
                </a:lnTo>
                <a:lnTo>
                  <a:pt x="13" y="63"/>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198" name="Freeform 161"/>
          <p:cNvSpPr>
            <a:spLocks/>
          </p:cNvSpPr>
          <p:nvPr/>
        </p:nvSpPr>
        <p:spPr bwMode="auto">
          <a:xfrm>
            <a:off x="4477543" y="2913857"/>
            <a:ext cx="23813" cy="7937"/>
          </a:xfrm>
          <a:custGeom>
            <a:avLst/>
            <a:gdLst>
              <a:gd name="T0" fmla="*/ 0 w 16"/>
              <a:gd name="T1" fmla="*/ 0 h 5"/>
              <a:gd name="T2" fmla="*/ 2147483646 w 16"/>
              <a:gd name="T3" fmla="*/ 2147483646 h 5"/>
              <a:gd name="T4" fmla="*/ 2147483646 w 16"/>
              <a:gd name="T5" fmla="*/ 2147483646 h 5"/>
              <a:gd name="T6" fmla="*/ 2147483646 w 16"/>
              <a:gd name="T7" fmla="*/ 2147483646 h 5"/>
              <a:gd name="T8" fmla="*/ 2147483646 w 16"/>
              <a:gd name="T9" fmla="*/ 0 h 5"/>
              <a:gd name="T10" fmla="*/ 0 60000 65536"/>
              <a:gd name="T11" fmla="*/ 0 60000 65536"/>
              <a:gd name="T12" fmla="*/ 0 60000 65536"/>
              <a:gd name="T13" fmla="*/ 0 60000 65536"/>
              <a:gd name="T14" fmla="*/ 0 60000 65536"/>
              <a:gd name="T15" fmla="*/ 0 w 16"/>
              <a:gd name="T16" fmla="*/ 0 h 5"/>
              <a:gd name="T17" fmla="*/ 16 w 16"/>
              <a:gd name="T18" fmla="*/ 5 h 5"/>
            </a:gdLst>
            <a:ahLst/>
            <a:cxnLst>
              <a:cxn ang="T10">
                <a:pos x="T0" y="T1"/>
              </a:cxn>
              <a:cxn ang="T11">
                <a:pos x="T2" y="T3"/>
              </a:cxn>
              <a:cxn ang="T12">
                <a:pos x="T4" y="T5"/>
              </a:cxn>
              <a:cxn ang="T13">
                <a:pos x="T6" y="T7"/>
              </a:cxn>
              <a:cxn ang="T14">
                <a:pos x="T8" y="T9"/>
              </a:cxn>
            </a:cxnLst>
            <a:rect l="T15" t="T16" r="T17" b="T18"/>
            <a:pathLst>
              <a:path w="16" h="5">
                <a:moveTo>
                  <a:pt x="0" y="0"/>
                </a:moveTo>
                <a:lnTo>
                  <a:pt x="4" y="3"/>
                </a:lnTo>
                <a:lnTo>
                  <a:pt x="8" y="5"/>
                </a:lnTo>
                <a:lnTo>
                  <a:pt x="12" y="3"/>
                </a:lnTo>
                <a:lnTo>
                  <a:pt x="16"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199" name="Freeform 162"/>
          <p:cNvSpPr>
            <a:spLocks/>
          </p:cNvSpPr>
          <p:nvPr/>
        </p:nvSpPr>
        <p:spPr bwMode="auto">
          <a:xfrm>
            <a:off x="4501356" y="2813844"/>
            <a:ext cx="17462" cy="100013"/>
          </a:xfrm>
          <a:custGeom>
            <a:avLst/>
            <a:gdLst>
              <a:gd name="T0" fmla="*/ 0 w 13"/>
              <a:gd name="T1" fmla="*/ 2147483646 h 63"/>
              <a:gd name="T2" fmla="*/ 2147483646 w 13"/>
              <a:gd name="T3" fmla="*/ 2147483646 h 63"/>
              <a:gd name="T4" fmla="*/ 2147483646 w 13"/>
              <a:gd name="T5" fmla="*/ 2147483646 h 63"/>
              <a:gd name="T6" fmla="*/ 2147483646 w 13"/>
              <a:gd name="T7" fmla="*/ 2147483646 h 63"/>
              <a:gd name="T8" fmla="*/ 2147483646 w 13"/>
              <a:gd name="T9" fmla="*/ 2147483646 h 63"/>
              <a:gd name="T10" fmla="*/ 2147483646 w 13"/>
              <a:gd name="T11" fmla="*/ 2147483646 h 63"/>
              <a:gd name="T12" fmla="*/ 2147483646 w 13"/>
              <a:gd name="T13" fmla="*/ 2147483646 h 63"/>
              <a:gd name="T14" fmla="*/ 2147483646 w 13"/>
              <a:gd name="T15" fmla="*/ 2147483646 h 63"/>
              <a:gd name="T16" fmla="*/ 2147483646 w 13"/>
              <a:gd name="T17" fmla="*/ 0 h 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63"/>
              <a:gd name="T29" fmla="*/ 13 w 13"/>
              <a:gd name="T30" fmla="*/ 63 h 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63">
                <a:moveTo>
                  <a:pt x="0" y="63"/>
                </a:moveTo>
                <a:lnTo>
                  <a:pt x="2" y="58"/>
                </a:lnTo>
                <a:lnTo>
                  <a:pt x="4" y="50"/>
                </a:lnTo>
                <a:lnTo>
                  <a:pt x="5" y="41"/>
                </a:lnTo>
                <a:lnTo>
                  <a:pt x="5" y="31"/>
                </a:lnTo>
                <a:lnTo>
                  <a:pt x="7" y="22"/>
                </a:lnTo>
                <a:lnTo>
                  <a:pt x="9" y="13"/>
                </a:lnTo>
                <a:lnTo>
                  <a:pt x="11" y="5"/>
                </a:lnTo>
                <a:lnTo>
                  <a:pt x="13"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200" name="Freeform 163"/>
          <p:cNvSpPr>
            <a:spLocks/>
          </p:cNvSpPr>
          <p:nvPr/>
        </p:nvSpPr>
        <p:spPr bwMode="auto">
          <a:xfrm>
            <a:off x="4518818" y="2809082"/>
            <a:ext cx="22225" cy="4762"/>
          </a:xfrm>
          <a:custGeom>
            <a:avLst/>
            <a:gdLst>
              <a:gd name="T0" fmla="*/ 0 w 16"/>
              <a:gd name="T1" fmla="*/ 2147483646 h 3"/>
              <a:gd name="T2" fmla="*/ 2147483646 w 16"/>
              <a:gd name="T3" fmla="*/ 0 h 3"/>
              <a:gd name="T4" fmla="*/ 2147483646 w 16"/>
              <a:gd name="T5" fmla="*/ 2147483646 h 3"/>
              <a:gd name="T6" fmla="*/ 2147483646 w 16"/>
              <a:gd name="T7" fmla="*/ 2147483646 h 3"/>
              <a:gd name="T8" fmla="*/ 2147483646 w 16"/>
              <a:gd name="T9" fmla="*/ 2147483646 h 3"/>
              <a:gd name="T10" fmla="*/ 0 60000 65536"/>
              <a:gd name="T11" fmla="*/ 0 60000 65536"/>
              <a:gd name="T12" fmla="*/ 0 60000 65536"/>
              <a:gd name="T13" fmla="*/ 0 60000 65536"/>
              <a:gd name="T14" fmla="*/ 0 60000 65536"/>
              <a:gd name="T15" fmla="*/ 0 w 16"/>
              <a:gd name="T16" fmla="*/ 0 h 3"/>
              <a:gd name="T17" fmla="*/ 16 w 16"/>
              <a:gd name="T18" fmla="*/ 3 h 3"/>
            </a:gdLst>
            <a:ahLst/>
            <a:cxnLst>
              <a:cxn ang="T10">
                <a:pos x="T0" y="T1"/>
              </a:cxn>
              <a:cxn ang="T11">
                <a:pos x="T2" y="T3"/>
              </a:cxn>
              <a:cxn ang="T12">
                <a:pos x="T4" y="T5"/>
              </a:cxn>
              <a:cxn ang="T13">
                <a:pos x="T6" y="T7"/>
              </a:cxn>
              <a:cxn ang="T14">
                <a:pos x="T8" y="T9"/>
              </a:cxn>
            </a:cxnLst>
            <a:rect l="T15" t="T16" r="T17" b="T18"/>
            <a:pathLst>
              <a:path w="16" h="3">
                <a:moveTo>
                  <a:pt x="0" y="3"/>
                </a:moveTo>
                <a:lnTo>
                  <a:pt x="4" y="0"/>
                </a:lnTo>
                <a:lnTo>
                  <a:pt x="8" y="1"/>
                </a:lnTo>
                <a:lnTo>
                  <a:pt x="12" y="1"/>
                </a:lnTo>
                <a:lnTo>
                  <a:pt x="16" y="3"/>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201" name="Line 164"/>
          <p:cNvSpPr>
            <a:spLocks noChangeShapeType="1"/>
          </p:cNvSpPr>
          <p:nvPr/>
        </p:nvSpPr>
        <p:spPr bwMode="auto">
          <a:xfrm>
            <a:off x="4541043" y="2813844"/>
            <a:ext cx="19050" cy="1588"/>
          </a:xfrm>
          <a:prstGeom prst="line">
            <a:avLst/>
          </a:prstGeom>
          <a:noFill/>
          <a:ln w="12700">
            <a:solidFill>
              <a:srgbClr val="66F4F8"/>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202" name="Freeform 165"/>
          <p:cNvSpPr>
            <a:spLocks/>
          </p:cNvSpPr>
          <p:nvPr/>
        </p:nvSpPr>
        <p:spPr bwMode="auto">
          <a:xfrm>
            <a:off x="4560093" y="2809082"/>
            <a:ext cx="20638" cy="4762"/>
          </a:xfrm>
          <a:custGeom>
            <a:avLst/>
            <a:gdLst>
              <a:gd name="T0" fmla="*/ 0 w 15"/>
              <a:gd name="T1" fmla="*/ 2147483646 h 3"/>
              <a:gd name="T2" fmla="*/ 2147483646 w 15"/>
              <a:gd name="T3" fmla="*/ 2147483646 h 3"/>
              <a:gd name="T4" fmla="*/ 2147483646 w 15"/>
              <a:gd name="T5" fmla="*/ 2147483646 h 3"/>
              <a:gd name="T6" fmla="*/ 2147483646 w 15"/>
              <a:gd name="T7" fmla="*/ 0 h 3"/>
              <a:gd name="T8" fmla="*/ 2147483646 w 15"/>
              <a:gd name="T9" fmla="*/ 2147483646 h 3"/>
              <a:gd name="T10" fmla="*/ 0 60000 65536"/>
              <a:gd name="T11" fmla="*/ 0 60000 65536"/>
              <a:gd name="T12" fmla="*/ 0 60000 65536"/>
              <a:gd name="T13" fmla="*/ 0 60000 65536"/>
              <a:gd name="T14" fmla="*/ 0 60000 65536"/>
              <a:gd name="T15" fmla="*/ 0 w 15"/>
              <a:gd name="T16" fmla="*/ 0 h 3"/>
              <a:gd name="T17" fmla="*/ 15 w 15"/>
              <a:gd name="T18" fmla="*/ 3 h 3"/>
            </a:gdLst>
            <a:ahLst/>
            <a:cxnLst>
              <a:cxn ang="T10">
                <a:pos x="T0" y="T1"/>
              </a:cxn>
              <a:cxn ang="T11">
                <a:pos x="T2" y="T3"/>
              </a:cxn>
              <a:cxn ang="T12">
                <a:pos x="T4" y="T5"/>
              </a:cxn>
              <a:cxn ang="T13">
                <a:pos x="T6" y="T7"/>
              </a:cxn>
              <a:cxn ang="T14">
                <a:pos x="T8" y="T9"/>
              </a:cxn>
            </a:cxnLst>
            <a:rect l="T15" t="T16" r="T17" b="T18"/>
            <a:pathLst>
              <a:path w="15" h="3">
                <a:moveTo>
                  <a:pt x="0" y="3"/>
                </a:moveTo>
                <a:lnTo>
                  <a:pt x="4" y="1"/>
                </a:lnTo>
                <a:lnTo>
                  <a:pt x="8" y="1"/>
                </a:lnTo>
                <a:lnTo>
                  <a:pt x="11" y="0"/>
                </a:lnTo>
                <a:lnTo>
                  <a:pt x="15" y="3"/>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203" name="Freeform 166"/>
          <p:cNvSpPr>
            <a:spLocks/>
          </p:cNvSpPr>
          <p:nvPr/>
        </p:nvSpPr>
        <p:spPr bwMode="auto">
          <a:xfrm>
            <a:off x="4580731" y="2813844"/>
            <a:ext cx="23812" cy="100013"/>
          </a:xfrm>
          <a:custGeom>
            <a:avLst/>
            <a:gdLst>
              <a:gd name="T0" fmla="*/ 0 w 16"/>
              <a:gd name="T1" fmla="*/ 0 h 63"/>
              <a:gd name="T2" fmla="*/ 2147483646 w 16"/>
              <a:gd name="T3" fmla="*/ 2147483646 h 63"/>
              <a:gd name="T4" fmla="*/ 2147483646 w 16"/>
              <a:gd name="T5" fmla="*/ 2147483646 h 63"/>
              <a:gd name="T6" fmla="*/ 2147483646 w 16"/>
              <a:gd name="T7" fmla="*/ 2147483646 h 63"/>
              <a:gd name="T8" fmla="*/ 2147483646 w 16"/>
              <a:gd name="T9" fmla="*/ 2147483646 h 63"/>
              <a:gd name="T10" fmla="*/ 2147483646 w 16"/>
              <a:gd name="T11" fmla="*/ 2147483646 h 63"/>
              <a:gd name="T12" fmla="*/ 2147483646 w 16"/>
              <a:gd name="T13" fmla="*/ 2147483646 h 63"/>
              <a:gd name="T14" fmla="*/ 2147483646 w 16"/>
              <a:gd name="T15" fmla="*/ 2147483646 h 63"/>
              <a:gd name="T16" fmla="*/ 2147483646 w 16"/>
              <a:gd name="T17" fmla="*/ 2147483646 h 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
              <a:gd name="T28" fmla="*/ 0 h 63"/>
              <a:gd name="T29" fmla="*/ 16 w 16"/>
              <a:gd name="T30" fmla="*/ 63 h 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 h="63">
                <a:moveTo>
                  <a:pt x="0" y="0"/>
                </a:moveTo>
                <a:lnTo>
                  <a:pt x="2" y="5"/>
                </a:lnTo>
                <a:lnTo>
                  <a:pt x="4" y="13"/>
                </a:lnTo>
                <a:lnTo>
                  <a:pt x="6" y="22"/>
                </a:lnTo>
                <a:lnTo>
                  <a:pt x="8" y="31"/>
                </a:lnTo>
                <a:lnTo>
                  <a:pt x="10" y="41"/>
                </a:lnTo>
                <a:lnTo>
                  <a:pt x="12" y="50"/>
                </a:lnTo>
                <a:lnTo>
                  <a:pt x="14" y="58"/>
                </a:lnTo>
                <a:lnTo>
                  <a:pt x="16" y="63"/>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204" name="Freeform 167"/>
          <p:cNvSpPr>
            <a:spLocks/>
          </p:cNvSpPr>
          <p:nvPr/>
        </p:nvSpPr>
        <p:spPr bwMode="auto">
          <a:xfrm>
            <a:off x="4604543" y="2910682"/>
            <a:ext cx="17463" cy="4762"/>
          </a:xfrm>
          <a:custGeom>
            <a:avLst/>
            <a:gdLst>
              <a:gd name="T0" fmla="*/ 0 w 13"/>
              <a:gd name="T1" fmla="*/ 2147483646 h 3"/>
              <a:gd name="T2" fmla="*/ 2147483646 w 13"/>
              <a:gd name="T3" fmla="*/ 2147483646 h 3"/>
              <a:gd name="T4" fmla="*/ 2147483646 w 13"/>
              <a:gd name="T5" fmla="*/ 2147483646 h 3"/>
              <a:gd name="T6" fmla="*/ 2147483646 w 13"/>
              <a:gd name="T7" fmla="*/ 2147483646 h 3"/>
              <a:gd name="T8" fmla="*/ 2147483646 w 13"/>
              <a:gd name="T9" fmla="*/ 0 h 3"/>
              <a:gd name="T10" fmla="*/ 2147483646 w 13"/>
              <a:gd name="T11" fmla="*/ 0 h 3"/>
              <a:gd name="T12" fmla="*/ 2147483646 w 13"/>
              <a:gd name="T13" fmla="*/ 2147483646 h 3"/>
              <a:gd name="T14" fmla="*/ 0 60000 65536"/>
              <a:gd name="T15" fmla="*/ 0 60000 65536"/>
              <a:gd name="T16" fmla="*/ 0 60000 65536"/>
              <a:gd name="T17" fmla="*/ 0 60000 65536"/>
              <a:gd name="T18" fmla="*/ 0 60000 65536"/>
              <a:gd name="T19" fmla="*/ 0 60000 65536"/>
              <a:gd name="T20" fmla="*/ 0 60000 65536"/>
              <a:gd name="T21" fmla="*/ 0 w 13"/>
              <a:gd name="T22" fmla="*/ 0 h 3"/>
              <a:gd name="T23" fmla="*/ 13 w 13"/>
              <a:gd name="T24" fmla="*/ 3 h 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 h="3">
                <a:moveTo>
                  <a:pt x="0" y="2"/>
                </a:moveTo>
                <a:lnTo>
                  <a:pt x="2" y="3"/>
                </a:lnTo>
                <a:lnTo>
                  <a:pt x="5" y="2"/>
                </a:lnTo>
                <a:lnTo>
                  <a:pt x="11" y="0"/>
                </a:lnTo>
                <a:lnTo>
                  <a:pt x="13" y="2"/>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205" name="Freeform 168"/>
          <p:cNvSpPr>
            <a:spLocks/>
          </p:cNvSpPr>
          <p:nvPr/>
        </p:nvSpPr>
        <p:spPr bwMode="auto">
          <a:xfrm>
            <a:off x="4622006" y="2913857"/>
            <a:ext cx="20637" cy="100012"/>
          </a:xfrm>
          <a:custGeom>
            <a:avLst/>
            <a:gdLst>
              <a:gd name="T0" fmla="*/ 0 w 15"/>
              <a:gd name="T1" fmla="*/ 0 h 63"/>
              <a:gd name="T2" fmla="*/ 2147483646 w 15"/>
              <a:gd name="T3" fmla="*/ 2147483646 h 63"/>
              <a:gd name="T4" fmla="*/ 2147483646 w 15"/>
              <a:gd name="T5" fmla="*/ 2147483646 h 63"/>
              <a:gd name="T6" fmla="*/ 2147483646 w 15"/>
              <a:gd name="T7" fmla="*/ 2147483646 h 63"/>
              <a:gd name="T8" fmla="*/ 2147483646 w 15"/>
              <a:gd name="T9" fmla="*/ 2147483646 h 63"/>
              <a:gd name="T10" fmla="*/ 2147483646 w 15"/>
              <a:gd name="T11" fmla="*/ 2147483646 h 63"/>
              <a:gd name="T12" fmla="*/ 0 60000 65536"/>
              <a:gd name="T13" fmla="*/ 0 60000 65536"/>
              <a:gd name="T14" fmla="*/ 0 60000 65536"/>
              <a:gd name="T15" fmla="*/ 0 60000 65536"/>
              <a:gd name="T16" fmla="*/ 0 60000 65536"/>
              <a:gd name="T17" fmla="*/ 0 60000 65536"/>
              <a:gd name="T18" fmla="*/ 0 w 15"/>
              <a:gd name="T19" fmla="*/ 0 h 63"/>
              <a:gd name="T20" fmla="*/ 15 w 1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15" h="63">
                <a:moveTo>
                  <a:pt x="0" y="0"/>
                </a:moveTo>
                <a:lnTo>
                  <a:pt x="2" y="5"/>
                </a:lnTo>
                <a:lnTo>
                  <a:pt x="4" y="11"/>
                </a:lnTo>
                <a:lnTo>
                  <a:pt x="8" y="28"/>
                </a:lnTo>
                <a:lnTo>
                  <a:pt x="12" y="46"/>
                </a:lnTo>
                <a:lnTo>
                  <a:pt x="15" y="63"/>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206" name="Freeform 169"/>
          <p:cNvSpPr>
            <a:spLocks/>
          </p:cNvSpPr>
          <p:nvPr/>
        </p:nvSpPr>
        <p:spPr bwMode="auto">
          <a:xfrm>
            <a:off x="4642643" y="3013869"/>
            <a:ext cx="20638" cy="98425"/>
          </a:xfrm>
          <a:custGeom>
            <a:avLst/>
            <a:gdLst>
              <a:gd name="T0" fmla="*/ 0 w 14"/>
              <a:gd name="T1" fmla="*/ 0 h 62"/>
              <a:gd name="T2" fmla="*/ 2147483646 w 14"/>
              <a:gd name="T3" fmla="*/ 2147483646 h 62"/>
              <a:gd name="T4" fmla="*/ 2147483646 w 14"/>
              <a:gd name="T5" fmla="*/ 2147483646 h 62"/>
              <a:gd name="T6" fmla="*/ 2147483646 w 14"/>
              <a:gd name="T7" fmla="*/ 2147483646 h 62"/>
              <a:gd name="T8" fmla="*/ 2147483646 w 14"/>
              <a:gd name="T9" fmla="*/ 2147483646 h 62"/>
              <a:gd name="T10" fmla="*/ 2147483646 w 14"/>
              <a:gd name="T11" fmla="*/ 2147483646 h 62"/>
              <a:gd name="T12" fmla="*/ 0 60000 65536"/>
              <a:gd name="T13" fmla="*/ 0 60000 65536"/>
              <a:gd name="T14" fmla="*/ 0 60000 65536"/>
              <a:gd name="T15" fmla="*/ 0 60000 65536"/>
              <a:gd name="T16" fmla="*/ 0 60000 65536"/>
              <a:gd name="T17" fmla="*/ 0 60000 65536"/>
              <a:gd name="T18" fmla="*/ 0 w 14"/>
              <a:gd name="T19" fmla="*/ 0 h 62"/>
              <a:gd name="T20" fmla="*/ 14 w 14"/>
              <a:gd name="T21" fmla="*/ 62 h 62"/>
            </a:gdLst>
            <a:ahLst/>
            <a:cxnLst>
              <a:cxn ang="T12">
                <a:pos x="T0" y="T1"/>
              </a:cxn>
              <a:cxn ang="T13">
                <a:pos x="T2" y="T3"/>
              </a:cxn>
              <a:cxn ang="T14">
                <a:pos x="T4" y="T5"/>
              </a:cxn>
              <a:cxn ang="T15">
                <a:pos x="T6" y="T7"/>
              </a:cxn>
              <a:cxn ang="T16">
                <a:pos x="T8" y="T9"/>
              </a:cxn>
              <a:cxn ang="T17">
                <a:pos x="T10" y="T11"/>
              </a:cxn>
            </a:cxnLst>
            <a:rect l="T18" t="T19" r="T20" b="T21"/>
            <a:pathLst>
              <a:path w="14" h="62">
                <a:moveTo>
                  <a:pt x="0" y="0"/>
                </a:moveTo>
                <a:lnTo>
                  <a:pt x="4" y="16"/>
                </a:lnTo>
                <a:lnTo>
                  <a:pt x="6" y="34"/>
                </a:lnTo>
                <a:lnTo>
                  <a:pt x="10" y="51"/>
                </a:lnTo>
                <a:lnTo>
                  <a:pt x="12" y="57"/>
                </a:lnTo>
                <a:lnTo>
                  <a:pt x="14" y="62"/>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207" name="Freeform 170"/>
          <p:cNvSpPr>
            <a:spLocks/>
          </p:cNvSpPr>
          <p:nvPr/>
        </p:nvSpPr>
        <p:spPr bwMode="auto">
          <a:xfrm>
            <a:off x="4663281" y="3112294"/>
            <a:ext cx="20637" cy="7938"/>
          </a:xfrm>
          <a:custGeom>
            <a:avLst/>
            <a:gdLst>
              <a:gd name="T0" fmla="*/ 0 w 15"/>
              <a:gd name="T1" fmla="*/ 0 h 5"/>
              <a:gd name="T2" fmla="*/ 2147483646 w 15"/>
              <a:gd name="T3" fmla="*/ 2147483646 h 5"/>
              <a:gd name="T4" fmla="*/ 2147483646 w 15"/>
              <a:gd name="T5" fmla="*/ 2147483646 h 5"/>
              <a:gd name="T6" fmla="*/ 2147483646 w 15"/>
              <a:gd name="T7" fmla="*/ 2147483646 h 5"/>
              <a:gd name="T8" fmla="*/ 2147483646 w 15"/>
              <a:gd name="T9" fmla="*/ 0 h 5"/>
              <a:gd name="T10" fmla="*/ 0 60000 65536"/>
              <a:gd name="T11" fmla="*/ 0 60000 65536"/>
              <a:gd name="T12" fmla="*/ 0 60000 65536"/>
              <a:gd name="T13" fmla="*/ 0 60000 65536"/>
              <a:gd name="T14" fmla="*/ 0 60000 65536"/>
              <a:gd name="T15" fmla="*/ 0 w 15"/>
              <a:gd name="T16" fmla="*/ 0 h 5"/>
              <a:gd name="T17" fmla="*/ 15 w 15"/>
              <a:gd name="T18" fmla="*/ 5 h 5"/>
            </a:gdLst>
            <a:ahLst/>
            <a:cxnLst>
              <a:cxn ang="T10">
                <a:pos x="T0" y="T1"/>
              </a:cxn>
              <a:cxn ang="T11">
                <a:pos x="T2" y="T3"/>
              </a:cxn>
              <a:cxn ang="T12">
                <a:pos x="T4" y="T5"/>
              </a:cxn>
              <a:cxn ang="T13">
                <a:pos x="T6" y="T7"/>
              </a:cxn>
              <a:cxn ang="T14">
                <a:pos x="T8" y="T9"/>
              </a:cxn>
            </a:cxnLst>
            <a:rect l="T15" t="T16" r="T17" b="T18"/>
            <a:pathLst>
              <a:path w="15" h="5">
                <a:moveTo>
                  <a:pt x="0" y="0"/>
                </a:moveTo>
                <a:lnTo>
                  <a:pt x="4" y="4"/>
                </a:lnTo>
                <a:lnTo>
                  <a:pt x="8" y="5"/>
                </a:lnTo>
                <a:lnTo>
                  <a:pt x="11" y="4"/>
                </a:lnTo>
                <a:lnTo>
                  <a:pt x="15"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208" name="Freeform 171"/>
          <p:cNvSpPr>
            <a:spLocks/>
          </p:cNvSpPr>
          <p:nvPr/>
        </p:nvSpPr>
        <p:spPr bwMode="auto">
          <a:xfrm>
            <a:off x="4683918" y="3013869"/>
            <a:ext cx="20638" cy="98425"/>
          </a:xfrm>
          <a:custGeom>
            <a:avLst/>
            <a:gdLst>
              <a:gd name="T0" fmla="*/ 0 w 14"/>
              <a:gd name="T1" fmla="*/ 2147483646 h 62"/>
              <a:gd name="T2" fmla="*/ 2147483646 w 14"/>
              <a:gd name="T3" fmla="*/ 2147483646 h 62"/>
              <a:gd name="T4" fmla="*/ 2147483646 w 14"/>
              <a:gd name="T5" fmla="*/ 2147483646 h 62"/>
              <a:gd name="T6" fmla="*/ 2147483646 w 14"/>
              <a:gd name="T7" fmla="*/ 2147483646 h 62"/>
              <a:gd name="T8" fmla="*/ 2147483646 w 14"/>
              <a:gd name="T9" fmla="*/ 2147483646 h 62"/>
              <a:gd name="T10" fmla="*/ 2147483646 w 14"/>
              <a:gd name="T11" fmla="*/ 2147483646 h 62"/>
              <a:gd name="T12" fmla="*/ 2147483646 w 14"/>
              <a:gd name="T13" fmla="*/ 2147483646 h 62"/>
              <a:gd name="T14" fmla="*/ 2147483646 w 14"/>
              <a:gd name="T15" fmla="*/ 2147483646 h 62"/>
              <a:gd name="T16" fmla="*/ 2147483646 w 14"/>
              <a:gd name="T17" fmla="*/ 0 h 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62"/>
              <a:gd name="T29" fmla="*/ 14 w 14"/>
              <a:gd name="T30" fmla="*/ 62 h 6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62">
                <a:moveTo>
                  <a:pt x="0" y="62"/>
                </a:moveTo>
                <a:lnTo>
                  <a:pt x="2" y="57"/>
                </a:lnTo>
                <a:lnTo>
                  <a:pt x="4" y="49"/>
                </a:lnTo>
                <a:lnTo>
                  <a:pt x="6" y="41"/>
                </a:lnTo>
                <a:lnTo>
                  <a:pt x="6" y="31"/>
                </a:lnTo>
                <a:lnTo>
                  <a:pt x="8" y="21"/>
                </a:lnTo>
                <a:lnTo>
                  <a:pt x="10" y="13"/>
                </a:lnTo>
                <a:lnTo>
                  <a:pt x="12" y="5"/>
                </a:lnTo>
                <a:lnTo>
                  <a:pt x="14"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209" name="Freeform 172"/>
          <p:cNvSpPr>
            <a:spLocks/>
          </p:cNvSpPr>
          <p:nvPr/>
        </p:nvSpPr>
        <p:spPr bwMode="auto">
          <a:xfrm>
            <a:off x="4704556" y="3013869"/>
            <a:ext cx="20637" cy="1588"/>
          </a:xfrm>
          <a:custGeom>
            <a:avLst/>
            <a:gdLst>
              <a:gd name="T0" fmla="*/ 0 w 15"/>
              <a:gd name="T1" fmla="*/ 0 h 1"/>
              <a:gd name="T2" fmla="*/ 2147483646 w 15"/>
              <a:gd name="T3" fmla="*/ 0 h 1"/>
              <a:gd name="T4" fmla="*/ 2147483646 w 15"/>
              <a:gd name="T5" fmla="*/ 2147483646 h 1"/>
              <a:gd name="T6" fmla="*/ 2147483646 w 15"/>
              <a:gd name="T7" fmla="*/ 2147483646 h 1"/>
              <a:gd name="T8" fmla="*/ 2147483646 w 15"/>
              <a:gd name="T9" fmla="*/ 2147483646 h 1"/>
              <a:gd name="T10" fmla="*/ 2147483646 w 15"/>
              <a:gd name="T11" fmla="*/ 0 h 1"/>
              <a:gd name="T12" fmla="*/ 0 60000 65536"/>
              <a:gd name="T13" fmla="*/ 0 60000 65536"/>
              <a:gd name="T14" fmla="*/ 0 60000 65536"/>
              <a:gd name="T15" fmla="*/ 0 60000 65536"/>
              <a:gd name="T16" fmla="*/ 0 60000 65536"/>
              <a:gd name="T17" fmla="*/ 0 60000 65536"/>
              <a:gd name="T18" fmla="*/ 0 w 15"/>
              <a:gd name="T19" fmla="*/ 0 h 1"/>
              <a:gd name="T20" fmla="*/ 15 w 15"/>
              <a:gd name="T21" fmla="*/ 1 h 1"/>
            </a:gdLst>
            <a:ahLst/>
            <a:cxnLst>
              <a:cxn ang="T12">
                <a:pos x="T0" y="T1"/>
              </a:cxn>
              <a:cxn ang="T13">
                <a:pos x="T2" y="T3"/>
              </a:cxn>
              <a:cxn ang="T14">
                <a:pos x="T4" y="T5"/>
              </a:cxn>
              <a:cxn ang="T15">
                <a:pos x="T6" y="T7"/>
              </a:cxn>
              <a:cxn ang="T16">
                <a:pos x="T8" y="T9"/>
              </a:cxn>
              <a:cxn ang="T17">
                <a:pos x="T10" y="T11"/>
              </a:cxn>
            </a:cxnLst>
            <a:rect l="T18" t="T19" r="T20" b="T21"/>
            <a:pathLst>
              <a:path w="15" h="1">
                <a:moveTo>
                  <a:pt x="0" y="0"/>
                </a:moveTo>
                <a:lnTo>
                  <a:pt x="2" y="0"/>
                </a:lnTo>
                <a:lnTo>
                  <a:pt x="7" y="1"/>
                </a:lnTo>
                <a:lnTo>
                  <a:pt x="13" y="1"/>
                </a:lnTo>
                <a:lnTo>
                  <a:pt x="15"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210" name="Freeform 173"/>
          <p:cNvSpPr>
            <a:spLocks/>
          </p:cNvSpPr>
          <p:nvPr/>
        </p:nvSpPr>
        <p:spPr bwMode="auto">
          <a:xfrm>
            <a:off x="4725193" y="2813844"/>
            <a:ext cx="19050" cy="200025"/>
          </a:xfrm>
          <a:custGeom>
            <a:avLst/>
            <a:gdLst>
              <a:gd name="T0" fmla="*/ 0 w 14"/>
              <a:gd name="T1" fmla="*/ 2147483646 h 126"/>
              <a:gd name="T2" fmla="*/ 0 w 14"/>
              <a:gd name="T3" fmla="*/ 2147483646 h 126"/>
              <a:gd name="T4" fmla="*/ 2147483646 w 14"/>
              <a:gd name="T5" fmla="*/ 2147483646 h 126"/>
              <a:gd name="T6" fmla="*/ 2147483646 w 14"/>
              <a:gd name="T7" fmla="*/ 2147483646 h 126"/>
              <a:gd name="T8" fmla="*/ 2147483646 w 14"/>
              <a:gd name="T9" fmla="*/ 2147483646 h 126"/>
              <a:gd name="T10" fmla="*/ 2147483646 w 14"/>
              <a:gd name="T11" fmla="*/ 2147483646 h 126"/>
              <a:gd name="T12" fmla="*/ 2147483646 w 14"/>
              <a:gd name="T13" fmla="*/ 2147483646 h 126"/>
              <a:gd name="T14" fmla="*/ 2147483646 w 14"/>
              <a:gd name="T15" fmla="*/ 2147483646 h 126"/>
              <a:gd name="T16" fmla="*/ 2147483646 w 14"/>
              <a:gd name="T17" fmla="*/ 2147483646 h 126"/>
              <a:gd name="T18" fmla="*/ 2147483646 w 14"/>
              <a:gd name="T19" fmla="*/ 2147483646 h 126"/>
              <a:gd name="T20" fmla="*/ 2147483646 w 14"/>
              <a:gd name="T21" fmla="*/ 0 h 1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
              <a:gd name="T34" fmla="*/ 0 h 126"/>
              <a:gd name="T35" fmla="*/ 14 w 14"/>
              <a:gd name="T36" fmla="*/ 126 h 12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 h="126">
                <a:moveTo>
                  <a:pt x="0" y="126"/>
                </a:moveTo>
                <a:lnTo>
                  <a:pt x="0" y="121"/>
                </a:lnTo>
                <a:lnTo>
                  <a:pt x="2" y="116"/>
                </a:lnTo>
                <a:lnTo>
                  <a:pt x="4" y="101"/>
                </a:lnTo>
                <a:lnTo>
                  <a:pt x="6" y="83"/>
                </a:lnTo>
                <a:lnTo>
                  <a:pt x="6" y="63"/>
                </a:lnTo>
                <a:lnTo>
                  <a:pt x="8" y="43"/>
                </a:lnTo>
                <a:lnTo>
                  <a:pt x="10" y="25"/>
                </a:lnTo>
                <a:lnTo>
                  <a:pt x="12" y="10"/>
                </a:lnTo>
                <a:lnTo>
                  <a:pt x="14" y="5"/>
                </a:lnTo>
                <a:lnTo>
                  <a:pt x="14"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211" name="Freeform 174"/>
          <p:cNvSpPr>
            <a:spLocks/>
          </p:cNvSpPr>
          <p:nvPr/>
        </p:nvSpPr>
        <p:spPr bwMode="auto">
          <a:xfrm>
            <a:off x="4744243" y="2809082"/>
            <a:ext cx="22225" cy="4762"/>
          </a:xfrm>
          <a:custGeom>
            <a:avLst/>
            <a:gdLst>
              <a:gd name="T0" fmla="*/ 0 w 15"/>
              <a:gd name="T1" fmla="*/ 2147483646 h 3"/>
              <a:gd name="T2" fmla="*/ 2147483646 w 15"/>
              <a:gd name="T3" fmla="*/ 0 h 3"/>
              <a:gd name="T4" fmla="*/ 2147483646 w 15"/>
              <a:gd name="T5" fmla="*/ 2147483646 h 3"/>
              <a:gd name="T6" fmla="*/ 2147483646 w 15"/>
              <a:gd name="T7" fmla="*/ 2147483646 h 3"/>
              <a:gd name="T8" fmla="*/ 2147483646 w 15"/>
              <a:gd name="T9" fmla="*/ 2147483646 h 3"/>
              <a:gd name="T10" fmla="*/ 0 60000 65536"/>
              <a:gd name="T11" fmla="*/ 0 60000 65536"/>
              <a:gd name="T12" fmla="*/ 0 60000 65536"/>
              <a:gd name="T13" fmla="*/ 0 60000 65536"/>
              <a:gd name="T14" fmla="*/ 0 60000 65536"/>
              <a:gd name="T15" fmla="*/ 0 w 15"/>
              <a:gd name="T16" fmla="*/ 0 h 3"/>
              <a:gd name="T17" fmla="*/ 15 w 15"/>
              <a:gd name="T18" fmla="*/ 3 h 3"/>
            </a:gdLst>
            <a:ahLst/>
            <a:cxnLst>
              <a:cxn ang="T10">
                <a:pos x="T0" y="T1"/>
              </a:cxn>
              <a:cxn ang="T11">
                <a:pos x="T2" y="T3"/>
              </a:cxn>
              <a:cxn ang="T12">
                <a:pos x="T4" y="T5"/>
              </a:cxn>
              <a:cxn ang="T13">
                <a:pos x="T6" y="T7"/>
              </a:cxn>
              <a:cxn ang="T14">
                <a:pos x="T8" y="T9"/>
              </a:cxn>
            </a:cxnLst>
            <a:rect l="T15" t="T16" r="T17" b="T18"/>
            <a:pathLst>
              <a:path w="15" h="3">
                <a:moveTo>
                  <a:pt x="0" y="3"/>
                </a:moveTo>
                <a:lnTo>
                  <a:pt x="1" y="0"/>
                </a:lnTo>
                <a:lnTo>
                  <a:pt x="7" y="1"/>
                </a:lnTo>
                <a:lnTo>
                  <a:pt x="13" y="1"/>
                </a:lnTo>
                <a:lnTo>
                  <a:pt x="15" y="3"/>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212" name="Line 175"/>
          <p:cNvSpPr>
            <a:spLocks noChangeShapeType="1"/>
          </p:cNvSpPr>
          <p:nvPr/>
        </p:nvSpPr>
        <p:spPr bwMode="auto">
          <a:xfrm>
            <a:off x="4766468" y="2813844"/>
            <a:ext cx="17463" cy="1588"/>
          </a:xfrm>
          <a:prstGeom prst="line">
            <a:avLst/>
          </a:prstGeom>
          <a:noFill/>
          <a:ln w="12700">
            <a:solidFill>
              <a:srgbClr val="66F4F8"/>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213" name="Line 176"/>
          <p:cNvSpPr>
            <a:spLocks noChangeShapeType="1"/>
          </p:cNvSpPr>
          <p:nvPr/>
        </p:nvSpPr>
        <p:spPr bwMode="auto">
          <a:xfrm>
            <a:off x="4783931" y="2813844"/>
            <a:ext cx="23812" cy="1588"/>
          </a:xfrm>
          <a:prstGeom prst="line">
            <a:avLst/>
          </a:prstGeom>
          <a:noFill/>
          <a:ln w="12700">
            <a:solidFill>
              <a:srgbClr val="66F4F8"/>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214" name="Line 177"/>
          <p:cNvSpPr>
            <a:spLocks noChangeShapeType="1"/>
          </p:cNvSpPr>
          <p:nvPr/>
        </p:nvSpPr>
        <p:spPr bwMode="auto">
          <a:xfrm>
            <a:off x="4807743" y="2813844"/>
            <a:ext cx="20638" cy="1588"/>
          </a:xfrm>
          <a:prstGeom prst="line">
            <a:avLst/>
          </a:prstGeom>
          <a:noFill/>
          <a:ln w="12700">
            <a:solidFill>
              <a:srgbClr val="66F4F8"/>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215" name="Line 178"/>
          <p:cNvSpPr>
            <a:spLocks noChangeShapeType="1"/>
          </p:cNvSpPr>
          <p:nvPr/>
        </p:nvSpPr>
        <p:spPr bwMode="auto">
          <a:xfrm>
            <a:off x="4828381" y="2813844"/>
            <a:ext cx="17462" cy="1588"/>
          </a:xfrm>
          <a:prstGeom prst="line">
            <a:avLst/>
          </a:prstGeom>
          <a:noFill/>
          <a:ln w="12700">
            <a:solidFill>
              <a:srgbClr val="66F4F8"/>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216" name="Line 179"/>
          <p:cNvSpPr>
            <a:spLocks noChangeShapeType="1"/>
          </p:cNvSpPr>
          <p:nvPr/>
        </p:nvSpPr>
        <p:spPr bwMode="auto">
          <a:xfrm>
            <a:off x="4845843" y="2813844"/>
            <a:ext cx="23813" cy="1588"/>
          </a:xfrm>
          <a:prstGeom prst="line">
            <a:avLst/>
          </a:prstGeom>
          <a:noFill/>
          <a:ln w="12700">
            <a:solidFill>
              <a:srgbClr val="66F4F8"/>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217" name="Freeform 180"/>
          <p:cNvSpPr>
            <a:spLocks/>
          </p:cNvSpPr>
          <p:nvPr/>
        </p:nvSpPr>
        <p:spPr bwMode="auto">
          <a:xfrm>
            <a:off x="4869656" y="2810669"/>
            <a:ext cx="17462" cy="3175"/>
          </a:xfrm>
          <a:custGeom>
            <a:avLst/>
            <a:gdLst>
              <a:gd name="T0" fmla="*/ 0 w 13"/>
              <a:gd name="T1" fmla="*/ 2147483646 h 2"/>
              <a:gd name="T2" fmla="*/ 2147483646 w 13"/>
              <a:gd name="T3" fmla="*/ 2147483646 h 2"/>
              <a:gd name="T4" fmla="*/ 2147483646 w 13"/>
              <a:gd name="T5" fmla="*/ 0 h 2"/>
              <a:gd name="T6" fmla="*/ 2147483646 w 13"/>
              <a:gd name="T7" fmla="*/ 0 h 2"/>
              <a:gd name="T8" fmla="*/ 2147483646 w 13"/>
              <a:gd name="T9" fmla="*/ 2147483646 h 2"/>
              <a:gd name="T10" fmla="*/ 0 60000 65536"/>
              <a:gd name="T11" fmla="*/ 0 60000 65536"/>
              <a:gd name="T12" fmla="*/ 0 60000 65536"/>
              <a:gd name="T13" fmla="*/ 0 60000 65536"/>
              <a:gd name="T14" fmla="*/ 0 60000 65536"/>
              <a:gd name="T15" fmla="*/ 0 w 13"/>
              <a:gd name="T16" fmla="*/ 0 h 2"/>
              <a:gd name="T17" fmla="*/ 13 w 13"/>
              <a:gd name="T18" fmla="*/ 2 h 2"/>
            </a:gdLst>
            <a:ahLst/>
            <a:cxnLst>
              <a:cxn ang="T10">
                <a:pos x="T0" y="T1"/>
              </a:cxn>
              <a:cxn ang="T11">
                <a:pos x="T2" y="T3"/>
              </a:cxn>
              <a:cxn ang="T12">
                <a:pos x="T4" y="T5"/>
              </a:cxn>
              <a:cxn ang="T13">
                <a:pos x="T6" y="T7"/>
              </a:cxn>
              <a:cxn ang="T14">
                <a:pos x="T8" y="T9"/>
              </a:cxn>
            </a:cxnLst>
            <a:rect l="T15" t="T16" r="T17" b="T18"/>
            <a:pathLst>
              <a:path w="13" h="2">
                <a:moveTo>
                  <a:pt x="0" y="2"/>
                </a:moveTo>
                <a:lnTo>
                  <a:pt x="2" y="2"/>
                </a:lnTo>
                <a:lnTo>
                  <a:pt x="6" y="0"/>
                </a:lnTo>
                <a:lnTo>
                  <a:pt x="11" y="0"/>
                </a:lnTo>
                <a:lnTo>
                  <a:pt x="13" y="2"/>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218" name="Freeform 181"/>
          <p:cNvSpPr>
            <a:spLocks/>
          </p:cNvSpPr>
          <p:nvPr/>
        </p:nvSpPr>
        <p:spPr bwMode="auto">
          <a:xfrm>
            <a:off x="4887118" y="2813844"/>
            <a:ext cx="22225" cy="100013"/>
          </a:xfrm>
          <a:custGeom>
            <a:avLst/>
            <a:gdLst>
              <a:gd name="T0" fmla="*/ 0 w 16"/>
              <a:gd name="T1" fmla="*/ 0 h 63"/>
              <a:gd name="T2" fmla="*/ 2147483646 w 16"/>
              <a:gd name="T3" fmla="*/ 2147483646 h 63"/>
              <a:gd name="T4" fmla="*/ 2147483646 w 16"/>
              <a:gd name="T5" fmla="*/ 2147483646 h 63"/>
              <a:gd name="T6" fmla="*/ 2147483646 w 16"/>
              <a:gd name="T7" fmla="*/ 2147483646 h 63"/>
              <a:gd name="T8" fmla="*/ 2147483646 w 16"/>
              <a:gd name="T9" fmla="*/ 2147483646 h 63"/>
              <a:gd name="T10" fmla="*/ 2147483646 w 16"/>
              <a:gd name="T11" fmla="*/ 2147483646 h 63"/>
              <a:gd name="T12" fmla="*/ 2147483646 w 16"/>
              <a:gd name="T13" fmla="*/ 2147483646 h 63"/>
              <a:gd name="T14" fmla="*/ 2147483646 w 16"/>
              <a:gd name="T15" fmla="*/ 2147483646 h 63"/>
              <a:gd name="T16" fmla="*/ 2147483646 w 16"/>
              <a:gd name="T17" fmla="*/ 2147483646 h 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
              <a:gd name="T28" fmla="*/ 0 h 63"/>
              <a:gd name="T29" fmla="*/ 16 w 16"/>
              <a:gd name="T30" fmla="*/ 63 h 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 h="63">
                <a:moveTo>
                  <a:pt x="0" y="0"/>
                </a:moveTo>
                <a:lnTo>
                  <a:pt x="2" y="5"/>
                </a:lnTo>
                <a:lnTo>
                  <a:pt x="4" y="13"/>
                </a:lnTo>
                <a:lnTo>
                  <a:pt x="6" y="22"/>
                </a:lnTo>
                <a:lnTo>
                  <a:pt x="8" y="31"/>
                </a:lnTo>
                <a:lnTo>
                  <a:pt x="10" y="41"/>
                </a:lnTo>
                <a:lnTo>
                  <a:pt x="12" y="50"/>
                </a:lnTo>
                <a:lnTo>
                  <a:pt x="14" y="58"/>
                </a:lnTo>
                <a:lnTo>
                  <a:pt x="16" y="63"/>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219" name="Freeform 182"/>
          <p:cNvSpPr>
            <a:spLocks/>
          </p:cNvSpPr>
          <p:nvPr/>
        </p:nvSpPr>
        <p:spPr bwMode="auto">
          <a:xfrm>
            <a:off x="4909343" y="2913857"/>
            <a:ext cx="19050" cy="1587"/>
          </a:xfrm>
          <a:custGeom>
            <a:avLst/>
            <a:gdLst>
              <a:gd name="T0" fmla="*/ 0 w 13"/>
              <a:gd name="T1" fmla="*/ 0 h 1"/>
              <a:gd name="T2" fmla="*/ 2147483646 w 13"/>
              <a:gd name="T3" fmla="*/ 2147483646 h 1"/>
              <a:gd name="T4" fmla="*/ 2147483646 w 13"/>
              <a:gd name="T5" fmla="*/ 2147483646 h 1"/>
              <a:gd name="T6" fmla="*/ 2147483646 w 13"/>
              <a:gd name="T7" fmla="*/ 0 h 1"/>
              <a:gd name="T8" fmla="*/ 2147483646 w 13"/>
              <a:gd name="T9" fmla="*/ 0 h 1"/>
              <a:gd name="T10" fmla="*/ 0 60000 65536"/>
              <a:gd name="T11" fmla="*/ 0 60000 65536"/>
              <a:gd name="T12" fmla="*/ 0 60000 65536"/>
              <a:gd name="T13" fmla="*/ 0 60000 65536"/>
              <a:gd name="T14" fmla="*/ 0 60000 65536"/>
              <a:gd name="T15" fmla="*/ 0 w 13"/>
              <a:gd name="T16" fmla="*/ 0 h 1"/>
              <a:gd name="T17" fmla="*/ 13 w 13"/>
              <a:gd name="T18" fmla="*/ 1 h 1"/>
            </a:gdLst>
            <a:ahLst/>
            <a:cxnLst>
              <a:cxn ang="T10">
                <a:pos x="T0" y="T1"/>
              </a:cxn>
              <a:cxn ang="T11">
                <a:pos x="T2" y="T3"/>
              </a:cxn>
              <a:cxn ang="T12">
                <a:pos x="T4" y="T5"/>
              </a:cxn>
              <a:cxn ang="T13">
                <a:pos x="T6" y="T7"/>
              </a:cxn>
              <a:cxn ang="T14">
                <a:pos x="T8" y="T9"/>
              </a:cxn>
            </a:cxnLst>
            <a:rect l="T15" t="T16" r="T17" b="T18"/>
            <a:pathLst>
              <a:path w="13" h="1">
                <a:moveTo>
                  <a:pt x="0" y="0"/>
                </a:moveTo>
                <a:lnTo>
                  <a:pt x="2" y="1"/>
                </a:lnTo>
                <a:lnTo>
                  <a:pt x="5" y="1"/>
                </a:lnTo>
                <a:lnTo>
                  <a:pt x="11" y="0"/>
                </a:lnTo>
                <a:lnTo>
                  <a:pt x="13"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220" name="Line 183"/>
          <p:cNvSpPr>
            <a:spLocks noChangeShapeType="1"/>
          </p:cNvSpPr>
          <p:nvPr/>
        </p:nvSpPr>
        <p:spPr bwMode="auto">
          <a:xfrm>
            <a:off x="4928393" y="2913857"/>
            <a:ext cx="20638" cy="1587"/>
          </a:xfrm>
          <a:prstGeom prst="line">
            <a:avLst/>
          </a:prstGeom>
          <a:noFill/>
          <a:ln w="12700">
            <a:solidFill>
              <a:srgbClr val="66F4F8"/>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221" name="Line 184"/>
          <p:cNvSpPr>
            <a:spLocks noChangeShapeType="1"/>
          </p:cNvSpPr>
          <p:nvPr/>
        </p:nvSpPr>
        <p:spPr bwMode="auto">
          <a:xfrm>
            <a:off x="4949031" y="2913857"/>
            <a:ext cx="20637" cy="1587"/>
          </a:xfrm>
          <a:prstGeom prst="line">
            <a:avLst/>
          </a:prstGeom>
          <a:noFill/>
          <a:ln w="12700">
            <a:solidFill>
              <a:srgbClr val="66F4F8"/>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222" name="Freeform 185"/>
          <p:cNvSpPr>
            <a:spLocks/>
          </p:cNvSpPr>
          <p:nvPr/>
        </p:nvSpPr>
        <p:spPr bwMode="auto">
          <a:xfrm>
            <a:off x="4969668" y="2913857"/>
            <a:ext cx="20638" cy="4762"/>
          </a:xfrm>
          <a:custGeom>
            <a:avLst/>
            <a:gdLst>
              <a:gd name="T0" fmla="*/ 0 w 15"/>
              <a:gd name="T1" fmla="*/ 0 h 3"/>
              <a:gd name="T2" fmla="*/ 2147483646 w 15"/>
              <a:gd name="T3" fmla="*/ 2147483646 h 3"/>
              <a:gd name="T4" fmla="*/ 2147483646 w 15"/>
              <a:gd name="T5" fmla="*/ 2147483646 h 3"/>
              <a:gd name="T6" fmla="*/ 2147483646 w 15"/>
              <a:gd name="T7" fmla="*/ 2147483646 h 3"/>
              <a:gd name="T8" fmla="*/ 2147483646 w 15"/>
              <a:gd name="T9" fmla="*/ 0 h 3"/>
              <a:gd name="T10" fmla="*/ 0 60000 65536"/>
              <a:gd name="T11" fmla="*/ 0 60000 65536"/>
              <a:gd name="T12" fmla="*/ 0 60000 65536"/>
              <a:gd name="T13" fmla="*/ 0 60000 65536"/>
              <a:gd name="T14" fmla="*/ 0 60000 65536"/>
              <a:gd name="T15" fmla="*/ 0 w 15"/>
              <a:gd name="T16" fmla="*/ 0 h 3"/>
              <a:gd name="T17" fmla="*/ 15 w 15"/>
              <a:gd name="T18" fmla="*/ 3 h 3"/>
            </a:gdLst>
            <a:ahLst/>
            <a:cxnLst>
              <a:cxn ang="T10">
                <a:pos x="T0" y="T1"/>
              </a:cxn>
              <a:cxn ang="T11">
                <a:pos x="T2" y="T3"/>
              </a:cxn>
              <a:cxn ang="T12">
                <a:pos x="T4" y="T5"/>
              </a:cxn>
              <a:cxn ang="T13">
                <a:pos x="T6" y="T7"/>
              </a:cxn>
              <a:cxn ang="T14">
                <a:pos x="T8" y="T9"/>
              </a:cxn>
            </a:cxnLst>
            <a:rect l="T15" t="T16" r="T17" b="T18"/>
            <a:pathLst>
              <a:path w="15" h="3">
                <a:moveTo>
                  <a:pt x="0" y="0"/>
                </a:moveTo>
                <a:lnTo>
                  <a:pt x="4" y="1"/>
                </a:lnTo>
                <a:lnTo>
                  <a:pt x="8" y="1"/>
                </a:lnTo>
                <a:lnTo>
                  <a:pt x="11" y="3"/>
                </a:lnTo>
                <a:lnTo>
                  <a:pt x="15"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223" name="Freeform 186"/>
          <p:cNvSpPr>
            <a:spLocks/>
          </p:cNvSpPr>
          <p:nvPr/>
        </p:nvSpPr>
        <p:spPr bwMode="auto">
          <a:xfrm>
            <a:off x="4990306" y="2813844"/>
            <a:ext cx="22225" cy="100013"/>
          </a:xfrm>
          <a:custGeom>
            <a:avLst/>
            <a:gdLst>
              <a:gd name="T0" fmla="*/ 0 w 16"/>
              <a:gd name="T1" fmla="*/ 2147483646 h 63"/>
              <a:gd name="T2" fmla="*/ 2147483646 w 16"/>
              <a:gd name="T3" fmla="*/ 2147483646 h 63"/>
              <a:gd name="T4" fmla="*/ 2147483646 w 16"/>
              <a:gd name="T5" fmla="*/ 2147483646 h 63"/>
              <a:gd name="T6" fmla="*/ 2147483646 w 16"/>
              <a:gd name="T7" fmla="*/ 2147483646 h 63"/>
              <a:gd name="T8" fmla="*/ 2147483646 w 16"/>
              <a:gd name="T9" fmla="*/ 2147483646 h 63"/>
              <a:gd name="T10" fmla="*/ 2147483646 w 16"/>
              <a:gd name="T11" fmla="*/ 2147483646 h 63"/>
              <a:gd name="T12" fmla="*/ 2147483646 w 16"/>
              <a:gd name="T13" fmla="*/ 2147483646 h 63"/>
              <a:gd name="T14" fmla="*/ 2147483646 w 16"/>
              <a:gd name="T15" fmla="*/ 2147483646 h 63"/>
              <a:gd name="T16" fmla="*/ 2147483646 w 16"/>
              <a:gd name="T17" fmla="*/ 0 h 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
              <a:gd name="T28" fmla="*/ 0 h 63"/>
              <a:gd name="T29" fmla="*/ 16 w 16"/>
              <a:gd name="T30" fmla="*/ 63 h 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 h="63">
                <a:moveTo>
                  <a:pt x="0" y="63"/>
                </a:moveTo>
                <a:lnTo>
                  <a:pt x="2" y="58"/>
                </a:lnTo>
                <a:lnTo>
                  <a:pt x="4" y="50"/>
                </a:lnTo>
                <a:lnTo>
                  <a:pt x="6" y="41"/>
                </a:lnTo>
                <a:lnTo>
                  <a:pt x="8" y="31"/>
                </a:lnTo>
                <a:lnTo>
                  <a:pt x="10" y="22"/>
                </a:lnTo>
                <a:lnTo>
                  <a:pt x="12" y="13"/>
                </a:lnTo>
                <a:lnTo>
                  <a:pt x="14" y="5"/>
                </a:lnTo>
                <a:lnTo>
                  <a:pt x="16"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224" name="Freeform 187"/>
          <p:cNvSpPr>
            <a:spLocks/>
          </p:cNvSpPr>
          <p:nvPr/>
        </p:nvSpPr>
        <p:spPr bwMode="auto">
          <a:xfrm>
            <a:off x="5012531" y="2809082"/>
            <a:ext cx="19050" cy="4762"/>
          </a:xfrm>
          <a:custGeom>
            <a:avLst/>
            <a:gdLst>
              <a:gd name="T0" fmla="*/ 0 w 13"/>
              <a:gd name="T1" fmla="*/ 2147483646 h 3"/>
              <a:gd name="T2" fmla="*/ 2147483646 w 13"/>
              <a:gd name="T3" fmla="*/ 0 h 3"/>
              <a:gd name="T4" fmla="*/ 2147483646 w 13"/>
              <a:gd name="T5" fmla="*/ 0 h 3"/>
              <a:gd name="T6" fmla="*/ 2147483646 w 13"/>
              <a:gd name="T7" fmla="*/ 0 h 3"/>
              <a:gd name="T8" fmla="*/ 2147483646 w 13"/>
              <a:gd name="T9" fmla="*/ 2147483646 h 3"/>
              <a:gd name="T10" fmla="*/ 0 60000 65536"/>
              <a:gd name="T11" fmla="*/ 0 60000 65536"/>
              <a:gd name="T12" fmla="*/ 0 60000 65536"/>
              <a:gd name="T13" fmla="*/ 0 60000 65536"/>
              <a:gd name="T14" fmla="*/ 0 60000 65536"/>
              <a:gd name="T15" fmla="*/ 0 w 13"/>
              <a:gd name="T16" fmla="*/ 0 h 3"/>
              <a:gd name="T17" fmla="*/ 13 w 13"/>
              <a:gd name="T18" fmla="*/ 3 h 3"/>
            </a:gdLst>
            <a:ahLst/>
            <a:cxnLst>
              <a:cxn ang="T10">
                <a:pos x="T0" y="T1"/>
              </a:cxn>
              <a:cxn ang="T11">
                <a:pos x="T2" y="T3"/>
              </a:cxn>
              <a:cxn ang="T12">
                <a:pos x="T4" y="T5"/>
              </a:cxn>
              <a:cxn ang="T13">
                <a:pos x="T6" y="T7"/>
              </a:cxn>
              <a:cxn ang="T14">
                <a:pos x="T8" y="T9"/>
              </a:cxn>
            </a:cxnLst>
            <a:rect l="T15" t="T16" r="T17" b="T18"/>
            <a:pathLst>
              <a:path w="13" h="3">
                <a:moveTo>
                  <a:pt x="0" y="3"/>
                </a:moveTo>
                <a:lnTo>
                  <a:pt x="1" y="0"/>
                </a:lnTo>
                <a:lnTo>
                  <a:pt x="5" y="0"/>
                </a:lnTo>
                <a:lnTo>
                  <a:pt x="11" y="0"/>
                </a:lnTo>
                <a:lnTo>
                  <a:pt x="13" y="3"/>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225" name="Freeform 188"/>
          <p:cNvSpPr>
            <a:spLocks/>
          </p:cNvSpPr>
          <p:nvPr/>
        </p:nvSpPr>
        <p:spPr bwMode="auto">
          <a:xfrm>
            <a:off x="5031581" y="2813844"/>
            <a:ext cx="20637" cy="100013"/>
          </a:xfrm>
          <a:custGeom>
            <a:avLst/>
            <a:gdLst>
              <a:gd name="T0" fmla="*/ 0 w 15"/>
              <a:gd name="T1" fmla="*/ 0 h 63"/>
              <a:gd name="T2" fmla="*/ 2147483646 w 15"/>
              <a:gd name="T3" fmla="*/ 2147483646 h 63"/>
              <a:gd name="T4" fmla="*/ 2147483646 w 15"/>
              <a:gd name="T5" fmla="*/ 2147483646 h 63"/>
              <a:gd name="T6" fmla="*/ 2147483646 w 15"/>
              <a:gd name="T7" fmla="*/ 2147483646 h 63"/>
              <a:gd name="T8" fmla="*/ 2147483646 w 15"/>
              <a:gd name="T9" fmla="*/ 2147483646 h 63"/>
              <a:gd name="T10" fmla="*/ 2147483646 w 15"/>
              <a:gd name="T11" fmla="*/ 2147483646 h 63"/>
              <a:gd name="T12" fmla="*/ 2147483646 w 15"/>
              <a:gd name="T13" fmla="*/ 2147483646 h 63"/>
              <a:gd name="T14" fmla="*/ 2147483646 w 15"/>
              <a:gd name="T15" fmla="*/ 2147483646 h 63"/>
              <a:gd name="T16" fmla="*/ 2147483646 w 15"/>
              <a:gd name="T17" fmla="*/ 2147483646 h 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
              <a:gd name="T28" fmla="*/ 0 h 63"/>
              <a:gd name="T29" fmla="*/ 15 w 15"/>
              <a:gd name="T30" fmla="*/ 63 h 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 h="63">
                <a:moveTo>
                  <a:pt x="0" y="0"/>
                </a:moveTo>
                <a:lnTo>
                  <a:pt x="2" y="5"/>
                </a:lnTo>
                <a:lnTo>
                  <a:pt x="4" y="13"/>
                </a:lnTo>
                <a:lnTo>
                  <a:pt x="6" y="22"/>
                </a:lnTo>
                <a:lnTo>
                  <a:pt x="8" y="31"/>
                </a:lnTo>
                <a:lnTo>
                  <a:pt x="10" y="41"/>
                </a:lnTo>
                <a:lnTo>
                  <a:pt x="12" y="50"/>
                </a:lnTo>
                <a:lnTo>
                  <a:pt x="13" y="58"/>
                </a:lnTo>
                <a:lnTo>
                  <a:pt x="15" y="63"/>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226" name="Freeform 189"/>
          <p:cNvSpPr>
            <a:spLocks/>
          </p:cNvSpPr>
          <p:nvPr/>
        </p:nvSpPr>
        <p:spPr bwMode="auto">
          <a:xfrm>
            <a:off x="5052218" y="2913857"/>
            <a:ext cx="20638" cy="1587"/>
          </a:xfrm>
          <a:custGeom>
            <a:avLst/>
            <a:gdLst>
              <a:gd name="T0" fmla="*/ 0 w 14"/>
              <a:gd name="T1" fmla="*/ 0 h 1"/>
              <a:gd name="T2" fmla="*/ 2147483646 w 14"/>
              <a:gd name="T3" fmla="*/ 2147483646 h 1"/>
              <a:gd name="T4" fmla="*/ 2147483646 w 14"/>
              <a:gd name="T5" fmla="*/ 2147483646 h 1"/>
              <a:gd name="T6" fmla="*/ 2147483646 w 14"/>
              <a:gd name="T7" fmla="*/ 0 h 1"/>
              <a:gd name="T8" fmla="*/ 2147483646 w 14"/>
              <a:gd name="T9" fmla="*/ 0 h 1"/>
              <a:gd name="T10" fmla="*/ 0 60000 65536"/>
              <a:gd name="T11" fmla="*/ 0 60000 65536"/>
              <a:gd name="T12" fmla="*/ 0 60000 65536"/>
              <a:gd name="T13" fmla="*/ 0 60000 65536"/>
              <a:gd name="T14" fmla="*/ 0 60000 65536"/>
              <a:gd name="T15" fmla="*/ 0 w 14"/>
              <a:gd name="T16" fmla="*/ 0 h 1"/>
              <a:gd name="T17" fmla="*/ 14 w 14"/>
              <a:gd name="T18" fmla="*/ 1 h 1"/>
            </a:gdLst>
            <a:ahLst/>
            <a:cxnLst>
              <a:cxn ang="T10">
                <a:pos x="T0" y="T1"/>
              </a:cxn>
              <a:cxn ang="T11">
                <a:pos x="T2" y="T3"/>
              </a:cxn>
              <a:cxn ang="T12">
                <a:pos x="T4" y="T5"/>
              </a:cxn>
              <a:cxn ang="T13">
                <a:pos x="T6" y="T7"/>
              </a:cxn>
              <a:cxn ang="T14">
                <a:pos x="T8" y="T9"/>
              </a:cxn>
            </a:cxnLst>
            <a:rect l="T15" t="T16" r="T17" b="T18"/>
            <a:pathLst>
              <a:path w="14" h="1">
                <a:moveTo>
                  <a:pt x="0" y="0"/>
                </a:moveTo>
                <a:lnTo>
                  <a:pt x="2" y="1"/>
                </a:lnTo>
                <a:lnTo>
                  <a:pt x="6" y="1"/>
                </a:lnTo>
                <a:lnTo>
                  <a:pt x="12" y="0"/>
                </a:lnTo>
                <a:lnTo>
                  <a:pt x="14"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227" name="Line 190"/>
          <p:cNvSpPr>
            <a:spLocks noChangeShapeType="1"/>
          </p:cNvSpPr>
          <p:nvPr/>
        </p:nvSpPr>
        <p:spPr bwMode="auto">
          <a:xfrm>
            <a:off x="5072856" y="2913857"/>
            <a:ext cx="20637" cy="1587"/>
          </a:xfrm>
          <a:prstGeom prst="line">
            <a:avLst/>
          </a:prstGeom>
          <a:noFill/>
          <a:ln w="12700">
            <a:solidFill>
              <a:srgbClr val="66F4F8"/>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228" name="Freeform 191"/>
          <p:cNvSpPr>
            <a:spLocks/>
          </p:cNvSpPr>
          <p:nvPr/>
        </p:nvSpPr>
        <p:spPr bwMode="auto">
          <a:xfrm>
            <a:off x="5093493" y="2910682"/>
            <a:ext cx="19050" cy="3175"/>
          </a:xfrm>
          <a:custGeom>
            <a:avLst/>
            <a:gdLst>
              <a:gd name="T0" fmla="*/ 0 w 14"/>
              <a:gd name="T1" fmla="*/ 2147483646 h 2"/>
              <a:gd name="T2" fmla="*/ 2147483646 w 14"/>
              <a:gd name="T3" fmla="*/ 2147483646 h 2"/>
              <a:gd name="T4" fmla="*/ 2147483646 w 14"/>
              <a:gd name="T5" fmla="*/ 0 h 2"/>
              <a:gd name="T6" fmla="*/ 2147483646 w 14"/>
              <a:gd name="T7" fmla="*/ 0 h 2"/>
              <a:gd name="T8" fmla="*/ 2147483646 w 14"/>
              <a:gd name="T9" fmla="*/ 2147483646 h 2"/>
              <a:gd name="T10" fmla="*/ 0 60000 65536"/>
              <a:gd name="T11" fmla="*/ 0 60000 65536"/>
              <a:gd name="T12" fmla="*/ 0 60000 65536"/>
              <a:gd name="T13" fmla="*/ 0 60000 65536"/>
              <a:gd name="T14" fmla="*/ 0 60000 65536"/>
              <a:gd name="T15" fmla="*/ 0 w 14"/>
              <a:gd name="T16" fmla="*/ 0 h 2"/>
              <a:gd name="T17" fmla="*/ 14 w 14"/>
              <a:gd name="T18" fmla="*/ 2 h 2"/>
            </a:gdLst>
            <a:ahLst/>
            <a:cxnLst>
              <a:cxn ang="T10">
                <a:pos x="T0" y="T1"/>
              </a:cxn>
              <a:cxn ang="T11">
                <a:pos x="T2" y="T3"/>
              </a:cxn>
              <a:cxn ang="T12">
                <a:pos x="T4" y="T5"/>
              </a:cxn>
              <a:cxn ang="T13">
                <a:pos x="T6" y="T7"/>
              </a:cxn>
              <a:cxn ang="T14">
                <a:pos x="T8" y="T9"/>
              </a:cxn>
            </a:cxnLst>
            <a:rect l="T15" t="T16" r="T17" b="T18"/>
            <a:pathLst>
              <a:path w="14" h="2">
                <a:moveTo>
                  <a:pt x="0" y="2"/>
                </a:moveTo>
                <a:lnTo>
                  <a:pt x="2" y="2"/>
                </a:lnTo>
                <a:lnTo>
                  <a:pt x="6" y="0"/>
                </a:lnTo>
                <a:lnTo>
                  <a:pt x="12" y="0"/>
                </a:lnTo>
                <a:lnTo>
                  <a:pt x="14" y="2"/>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229" name="Freeform 192"/>
          <p:cNvSpPr>
            <a:spLocks/>
          </p:cNvSpPr>
          <p:nvPr/>
        </p:nvSpPr>
        <p:spPr bwMode="auto">
          <a:xfrm>
            <a:off x="5112543" y="2913857"/>
            <a:ext cx="22225" cy="198437"/>
          </a:xfrm>
          <a:custGeom>
            <a:avLst/>
            <a:gdLst>
              <a:gd name="T0" fmla="*/ 0 w 15"/>
              <a:gd name="T1" fmla="*/ 0 h 125"/>
              <a:gd name="T2" fmla="*/ 2147483646 w 15"/>
              <a:gd name="T3" fmla="*/ 2147483646 h 125"/>
              <a:gd name="T4" fmla="*/ 2147483646 w 15"/>
              <a:gd name="T5" fmla="*/ 2147483646 h 125"/>
              <a:gd name="T6" fmla="*/ 2147483646 w 15"/>
              <a:gd name="T7" fmla="*/ 2147483646 h 125"/>
              <a:gd name="T8" fmla="*/ 2147483646 w 15"/>
              <a:gd name="T9" fmla="*/ 2147483646 h 125"/>
              <a:gd name="T10" fmla="*/ 2147483646 w 15"/>
              <a:gd name="T11" fmla="*/ 2147483646 h 125"/>
              <a:gd name="T12" fmla="*/ 2147483646 w 15"/>
              <a:gd name="T13" fmla="*/ 2147483646 h 125"/>
              <a:gd name="T14" fmla="*/ 2147483646 w 15"/>
              <a:gd name="T15" fmla="*/ 2147483646 h 125"/>
              <a:gd name="T16" fmla="*/ 2147483646 w 15"/>
              <a:gd name="T17" fmla="*/ 2147483646 h 1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
              <a:gd name="T28" fmla="*/ 0 h 125"/>
              <a:gd name="T29" fmla="*/ 15 w 15"/>
              <a:gd name="T30" fmla="*/ 125 h 1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 h="125">
                <a:moveTo>
                  <a:pt x="0" y="0"/>
                </a:moveTo>
                <a:lnTo>
                  <a:pt x="2" y="10"/>
                </a:lnTo>
                <a:lnTo>
                  <a:pt x="3" y="25"/>
                </a:lnTo>
                <a:lnTo>
                  <a:pt x="5" y="41"/>
                </a:lnTo>
                <a:lnTo>
                  <a:pt x="7" y="59"/>
                </a:lnTo>
                <a:lnTo>
                  <a:pt x="9" y="77"/>
                </a:lnTo>
                <a:lnTo>
                  <a:pt x="11" y="96"/>
                </a:lnTo>
                <a:lnTo>
                  <a:pt x="13" y="112"/>
                </a:lnTo>
                <a:lnTo>
                  <a:pt x="15" y="125"/>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230" name="Freeform 193"/>
          <p:cNvSpPr>
            <a:spLocks/>
          </p:cNvSpPr>
          <p:nvPr/>
        </p:nvSpPr>
        <p:spPr bwMode="auto">
          <a:xfrm>
            <a:off x="5134768" y="3112294"/>
            <a:ext cx="17463" cy="100013"/>
          </a:xfrm>
          <a:custGeom>
            <a:avLst/>
            <a:gdLst>
              <a:gd name="T0" fmla="*/ 0 w 13"/>
              <a:gd name="T1" fmla="*/ 0 h 63"/>
              <a:gd name="T2" fmla="*/ 2147483646 w 13"/>
              <a:gd name="T3" fmla="*/ 2147483646 h 63"/>
              <a:gd name="T4" fmla="*/ 2147483646 w 13"/>
              <a:gd name="T5" fmla="*/ 2147483646 h 63"/>
              <a:gd name="T6" fmla="*/ 2147483646 w 13"/>
              <a:gd name="T7" fmla="*/ 2147483646 h 63"/>
              <a:gd name="T8" fmla="*/ 2147483646 w 13"/>
              <a:gd name="T9" fmla="*/ 2147483646 h 63"/>
              <a:gd name="T10" fmla="*/ 2147483646 w 13"/>
              <a:gd name="T11" fmla="*/ 2147483646 h 63"/>
              <a:gd name="T12" fmla="*/ 0 60000 65536"/>
              <a:gd name="T13" fmla="*/ 0 60000 65536"/>
              <a:gd name="T14" fmla="*/ 0 60000 65536"/>
              <a:gd name="T15" fmla="*/ 0 60000 65536"/>
              <a:gd name="T16" fmla="*/ 0 60000 65536"/>
              <a:gd name="T17" fmla="*/ 0 60000 65536"/>
              <a:gd name="T18" fmla="*/ 0 w 13"/>
              <a:gd name="T19" fmla="*/ 0 h 63"/>
              <a:gd name="T20" fmla="*/ 13 w 13"/>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13" h="63">
                <a:moveTo>
                  <a:pt x="0" y="0"/>
                </a:moveTo>
                <a:lnTo>
                  <a:pt x="2" y="12"/>
                </a:lnTo>
                <a:lnTo>
                  <a:pt x="4" y="20"/>
                </a:lnTo>
                <a:lnTo>
                  <a:pt x="6" y="35"/>
                </a:lnTo>
                <a:lnTo>
                  <a:pt x="10" y="48"/>
                </a:lnTo>
                <a:lnTo>
                  <a:pt x="13" y="63"/>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231" name="Freeform 194"/>
          <p:cNvSpPr>
            <a:spLocks/>
          </p:cNvSpPr>
          <p:nvPr/>
        </p:nvSpPr>
        <p:spPr bwMode="auto">
          <a:xfrm>
            <a:off x="5152231" y="3212307"/>
            <a:ext cx="23812" cy="100012"/>
          </a:xfrm>
          <a:custGeom>
            <a:avLst/>
            <a:gdLst>
              <a:gd name="T0" fmla="*/ 0 w 16"/>
              <a:gd name="T1" fmla="*/ 0 h 63"/>
              <a:gd name="T2" fmla="*/ 2147483646 w 16"/>
              <a:gd name="T3" fmla="*/ 2147483646 h 63"/>
              <a:gd name="T4" fmla="*/ 2147483646 w 16"/>
              <a:gd name="T5" fmla="*/ 2147483646 h 63"/>
              <a:gd name="T6" fmla="*/ 2147483646 w 16"/>
              <a:gd name="T7" fmla="*/ 2147483646 h 63"/>
              <a:gd name="T8" fmla="*/ 2147483646 w 16"/>
              <a:gd name="T9" fmla="*/ 2147483646 h 63"/>
              <a:gd name="T10" fmla="*/ 2147483646 w 16"/>
              <a:gd name="T11" fmla="*/ 2147483646 h 63"/>
              <a:gd name="T12" fmla="*/ 0 60000 65536"/>
              <a:gd name="T13" fmla="*/ 0 60000 65536"/>
              <a:gd name="T14" fmla="*/ 0 60000 65536"/>
              <a:gd name="T15" fmla="*/ 0 60000 65536"/>
              <a:gd name="T16" fmla="*/ 0 60000 65536"/>
              <a:gd name="T17" fmla="*/ 0 60000 65536"/>
              <a:gd name="T18" fmla="*/ 0 w 16"/>
              <a:gd name="T19" fmla="*/ 0 h 63"/>
              <a:gd name="T20" fmla="*/ 16 w 16"/>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16" h="63">
                <a:moveTo>
                  <a:pt x="0" y="0"/>
                </a:moveTo>
                <a:lnTo>
                  <a:pt x="4" y="17"/>
                </a:lnTo>
                <a:lnTo>
                  <a:pt x="8" y="35"/>
                </a:lnTo>
                <a:lnTo>
                  <a:pt x="12" y="51"/>
                </a:lnTo>
                <a:lnTo>
                  <a:pt x="14" y="58"/>
                </a:lnTo>
                <a:lnTo>
                  <a:pt x="16" y="63"/>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232" name="Freeform 195"/>
          <p:cNvSpPr>
            <a:spLocks/>
          </p:cNvSpPr>
          <p:nvPr/>
        </p:nvSpPr>
        <p:spPr bwMode="auto">
          <a:xfrm>
            <a:off x="5176043" y="3312319"/>
            <a:ext cx="20638" cy="7938"/>
          </a:xfrm>
          <a:custGeom>
            <a:avLst/>
            <a:gdLst>
              <a:gd name="T0" fmla="*/ 0 w 15"/>
              <a:gd name="T1" fmla="*/ 0 h 5"/>
              <a:gd name="T2" fmla="*/ 2147483646 w 15"/>
              <a:gd name="T3" fmla="*/ 2147483646 h 5"/>
              <a:gd name="T4" fmla="*/ 2147483646 w 15"/>
              <a:gd name="T5" fmla="*/ 2147483646 h 5"/>
              <a:gd name="T6" fmla="*/ 2147483646 w 15"/>
              <a:gd name="T7" fmla="*/ 2147483646 h 5"/>
              <a:gd name="T8" fmla="*/ 2147483646 w 15"/>
              <a:gd name="T9" fmla="*/ 0 h 5"/>
              <a:gd name="T10" fmla="*/ 0 60000 65536"/>
              <a:gd name="T11" fmla="*/ 0 60000 65536"/>
              <a:gd name="T12" fmla="*/ 0 60000 65536"/>
              <a:gd name="T13" fmla="*/ 0 60000 65536"/>
              <a:gd name="T14" fmla="*/ 0 60000 65536"/>
              <a:gd name="T15" fmla="*/ 0 w 15"/>
              <a:gd name="T16" fmla="*/ 0 h 5"/>
              <a:gd name="T17" fmla="*/ 15 w 15"/>
              <a:gd name="T18" fmla="*/ 5 h 5"/>
            </a:gdLst>
            <a:ahLst/>
            <a:cxnLst>
              <a:cxn ang="T10">
                <a:pos x="T0" y="T1"/>
              </a:cxn>
              <a:cxn ang="T11">
                <a:pos x="T2" y="T3"/>
              </a:cxn>
              <a:cxn ang="T12">
                <a:pos x="T4" y="T5"/>
              </a:cxn>
              <a:cxn ang="T13">
                <a:pos x="T6" y="T7"/>
              </a:cxn>
              <a:cxn ang="T14">
                <a:pos x="T8" y="T9"/>
              </a:cxn>
            </a:cxnLst>
            <a:rect l="T15" t="T16" r="T17" b="T18"/>
            <a:pathLst>
              <a:path w="15" h="5">
                <a:moveTo>
                  <a:pt x="0" y="0"/>
                </a:moveTo>
                <a:lnTo>
                  <a:pt x="4" y="3"/>
                </a:lnTo>
                <a:lnTo>
                  <a:pt x="7" y="5"/>
                </a:lnTo>
                <a:lnTo>
                  <a:pt x="11" y="3"/>
                </a:lnTo>
                <a:lnTo>
                  <a:pt x="15"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233" name="Freeform 196"/>
          <p:cNvSpPr>
            <a:spLocks/>
          </p:cNvSpPr>
          <p:nvPr/>
        </p:nvSpPr>
        <p:spPr bwMode="auto">
          <a:xfrm>
            <a:off x="5196681" y="3212307"/>
            <a:ext cx="19050" cy="100012"/>
          </a:xfrm>
          <a:custGeom>
            <a:avLst/>
            <a:gdLst>
              <a:gd name="T0" fmla="*/ 0 w 14"/>
              <a:gd name="T1" fmla="*/ 2147483646 h 63"/>
              <a:gd name="T2" fmla="*/ 2147483646 w 14"/>
              <a:gd name="T3" fmla="*/ 2147483646 h 63"/>
              <a:gd name="T4" fmla="*/ 2147483646 w 14"/>
              <a:gd name="T5" fmla="*/ 2147483646 h 63"/>
              <a:gd name="T6" fmla="*/ 2147483646 w 14"/>
              <a:gd name="T7" fmla="*/ 2147483646 h 63"/>
              <a:gd name="T8" fmla="*/ 2147483646 w 14"/>
              <a:gd name="T9" fmla="*/ 2147483646 h 63"/>
              <a:gd name="T10" fmla="*/ 2147483646 w 14"/>
              <a:gd name="T11" fmla="*/ 0 h 63"/>
              <a:gd name="T12" fmla="*/ 0 60000 65536"/>
              <a:gd name="T13" fmla="*/ 0 60000 65536"/>
              <a:gd name="T14" fmla="*/ 0 60000 65536"/>
              <a:gd name="T15" fmla="*/ 0 60000 65536"/>
              <a:gd name="T16" fmla="*/ 0 60000 65536"/>
              <a:gd name="T17" fmla="*/ 0 60000 65536"/>
              <a:gd name="T18" fmla="*/ 0 w 14"/>
              <a:gd name="T19" fmla="*/ 0 h 63"/>
              <a:gd name="T20" fmla="*/ 14 w 14"/>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14" h="63">
                <a:moveTo>
                  <a:pt x="0" y="63"/>
                </a:moveTo>
                <a:lnTo>
                  <a:pt x="2" y="58"/>
                </a:lnTo>
                <a:lnTo>
                  <a:pt x="4" y="51"/>
                </a:lnTo>
                <a:lnTo>
                  <a:pt x="6" y="35"/>
                </a:lnTo>
                <a:lnTo>
                  <a:pt x="10" y="17"/>
                </a:lnTo>
                <a:lnTo>
                  <a:pt x="14"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234" name="Line 197"/>
          <p:cNvSpPr>
            <a:spLocks noChangeShapeType="1"/>
          </p:cNvSpPr>
          <p:nvPr/>
        </p:nvSpPr>
        <p:spPr bwMode="auto">
          <a:xfrm flipV="1">
            <a:off x="5215731" y="3112294"/>
            <a:ext cx="22225" cy="100013"/>
          </a:xfrm>
          <a:prstGeom prst="line">
            <a:avLst/>
          </a:prstGeom>
          <a:noFill/>
          <a:ln w="12700">
            <a:solidFill>
              <a:srgbClr val="66F4F8"/>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235" name="Line 198"/>
          <p:cNvSpPr>
            <a:spLocks noChangeShapeType="1"/>
          </p:cNvSpPr>
          <p:nvPr/>
        </p:nvSpPr>
        <p:spPr bwMode="auto">
          <a:xfrm flipV="1">
            <a:off x="5237956" y="3013869"/>
            <a:ext cx="17462" cy="98425"/>
          </a:xfrm>
          <a:prstGeom prst="line">
            <a:avLst/>
          </a:prstGeom>
          <a:noFill/>
          <a:ln w="12700">
            <a:solidFill>
              <a:srgbClr val="66F4F8"/>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236" name="Line 199"/>
          <p:cNvSpPr>
            <a:spLocks noChangeShapeType="1"/>
          </p:cNvSpPr>
          <p:nvPr/>
        </p:nvSpPr>
        <p:spPr bwMode="auto">
          <a:xfrm flipV="1">
            <a:off x="5255418" y="2913857"/>
            <a:ext cx="22225" cy="100012"/>
          </a:xfrm>
          <a:prstGeom prst="line">
            <a:avLst/>
          </a:prstGeom>
          <a:noFill/>
          <a:ln w="12700">
            <a:solidFill>
              <a:srgbClr val="66F4F8"/>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237" name="Line 200"/>
          <p:cNvSpPr>
            <a:spLocks noChangeShapeType="1"/>
          </p:cNvSpPr>
          <p:nvPr/>
        </p:nvSpPr>
        <p:spPr bwMode="auto">
          <a:xfrm flipV="1">
            <a:off x="5277643" y="2813844"/>
            <a:ext cx="19050" cy="100013"/>
          </a:xfrm>
          <a:prstGeom prst="line">
            <a:avLst/>
          </a:prstGeom>
          <a:noFill/>
          <a:ln w="12700">
            <a:solidFill>
              <a:srgbClr val="66F4F8"/>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238" name="Freeform 201"/>
          <p:cNvSpPr>
            <a:spLocks/>
          </p:cNvSpPr>
          <p:nvPr/>
        </p:nvSpPr>
        <p:spPr bwMode="auto">
          <a:xfrm>
            <a:off x="5296693" y="2713832"/>
            <a:ext cx="22225" cy="100012"/>
          </a:xfrm>
          <a:custGeom>
            <a:avLst/>
            <a:gdLst>
              <a:gd name="T0" fmla="*/ 0 w 16"/>
              <a:gd name="T1" fmla="*/ 2147483646 h 63"/>
              <a:gd name="T2" fmla="*/ 2147483646 w 16"/>
              <a:gd name="T3" fmla="*/ 2147483646 h 63"/>
              <a:gd name="T4" fmla="*/ 2147483646 w 16"/>
              <a:gd name="T5" fmla="*/ 2147483646 h 63"/>
              <a:gd name="T6" fmla="*/ 2147483646 w 16"/>
              <a:gd name="T7" fmla="*/ 2147483646 h 63"/>
              <a:gd name="T8" fmla="*/ 2147483646 w 16"/>
              <a:gd name="T9" fmla="*/ 2147483646 h 63"/>
              <a:gd name="T10" fmla="*/ 2147483646 w 16"/>
              <a:gd name="T11" fmla="*/ 0 h 63"/>
              <a:gd name="T12" fmla="*/ 0 60000 65536"/>
              <a:gd name="T13" fmla="*/ 0 60000 65536"/>
              <a:gd name="T14" fmla="*/ 0 60000 65536"/>
              <a:gd name="T15" fmla="*/ 0 60000 65536"/>
              <a:gd name="T16" fmla="*/ 0 60000 65536"/>
              <a:gd name="T17" fmla="*/ 0 60000 65536"/>
              <a:gd name="T18" fmla="*/ 0 w 16"/>
              <a:gd name="T19" fmla="*/ 0 h 63"/>
              <a:gd name="T20" fmla="*/ 16 w 16"/>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16" h="63">
                <a:moveTo>
                  <a:pt x="0" y="63"/>
                </a:moveTo>
                <a:lnTo>
                  <a:pt x="4" y="47"/>
                </a:lnTo>
                <a:lnTo>
                  <a:pt x="8" y="28"/>
                </a:lnTo>
                <a:lnTo>
                  <a:pt x="12" y="12"/>
                </a:lnTo>
                <a:lnTo>
                  <a:pt x="14" y="5"/>
                </a:lnTo>
                <a:lnTo>
                  <a:pt x="16"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239" name="Freeform 202"/>
          <p:cNvSpPr>
            <a:spLocks/>
          </p:cNvSpPr>
          <p:nvPr/>
        </p:nvSpPr>
        <p:spPr bwMode="auto">
          <a:xfrm>
            <a:off x="5318918" y="2712244"/>
            <a:ext cx="19050" cy="4763"/>
          </a:xfrm>
          <a:custGeom>
            <a:avLst/>
            <a:gdLst>
              <a:gd name="T0" fmla="*/ 0 w 13"/>
              <a:gd name="T1" fmla="*/ 2147483646 h 3"/>
              <a:gd name="T2" fmla="*/ 2147483646 w 13"/>
              <a:gd name="T3" fmla="*/ 0 h 3"/>
              <a:gd name="T4" fmla="*/ 2147483646 w 13"/>
              <a:gd name="T5" fmla="*/ 0 h 3"/>
              <a:gd name="T6" fmla="*/ 2147483646 w 13"/>
              <a:gd name="T7" fmla="*/ 2147483646 h 3"/>
              <a:gd name="T8" fmla="*/ 2147483646 w 13"/>
              <a:gd name="T9" fmla="*/ 2147483646 h 3"/>
              <a:gd name="T10" fmla="*/ 2147483646 w 13"/>
              <a:gd name="T11" fmla="*/ 2147483646 h 3"/>
              <a:gd name="T12" fmla="*/ 2147483646 w 13"/>
              <a:gd name="T13" fmla="*/ 2147483646 h 3"/>
              <a:gd name="T14" fmla="*/ 0 60000 65536"/>
              <a:gd name="T15" fmla="*/ 0 60000 65536"/>
              <a:gd name="T16" fmla="*/ 0 60000 65536"/>
              <a:gd name="T17" fmla="*/ 0 60000 65536"/>
              <a:gd name="T18" fmla="*/ 0 60000 65536"/>
              <a:gd name="T19" fmla="*/ 0 60000 65536"/>
              <a:gd name="T20" fmla="*/ 0 60000 65536"/>
              <a:gd name="T21" fmla="*/ 0 w 13"/>
              <a:gd name="T22" fmla="*/ 0 h 3"/>
              <a:gd name="T23" fmla="*/ 13 w 13"/>
              <a:gd name="T24" fmla="*/ 3 h 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 h="3">
                <a:moveTo>
                  <a:pt x="0" y="1"/>
                </a:moveTo>
                <a:lnTo>
                  <a:pt x="1" y="0"/>
                </a:lnTo>
                <a:lnTo>
                  <a:pt x="5" y="1"/>
                </a:lnTo>
                <a:lnTo>
                  <a:pt x="11" y="3"/>
                </a:lnTo>
                <a:lnTo>
                  <a:pt x="13" y="1"/>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240" name="Freeform 203"/>
          <p:cNvSpPr>
            <a:spLocks/>
          </p:cNvSpPr>
          <p:nvPr/>
        </p:nvSpPr>
        <p:spPr bwMode="auto">
          <a:xfrm>
            <a:off x="5337968" y="2615407"/>
            <a:ext cx="20638" cy="98425"/>
          </a:xfrm>
          <a:custGeom>
            <a:avLst/>
            <a:gdLst>
              <a:gd name="T0" fmla="*/ 0 w 15"/>
              <a:gd name="T1" fmla="*/ 2147483646 h 62"/>
              <a:gd name="T2" fmla="*/ 2147483646 w 15"/>
              <a:gd name="T3" fmla="*/ 2147483646 h 62"/>
              <a:gd name="T4" fmla="*/ 2147483646 w 15"/>
              <a:gd name="T5" fmla="*/ 2147483646 h 62"/>
              <a:gd name="T6" fmla="*/ 2147483646 w 15"/>
              <a:gd name="T7" fmla="*/ 2147483646 h 62"/>
              <a:gd name="T8" fmla="*/ 2147483646 w 15"/>
              <a:gd name="T9" fmla="*/ 2147483646 h 62"/>
              <a:gd name="T10" fmla="*/ 2147483646 w 15"/>
              <a:gd name="T11" fmla="*/ 2147483646 h 62"/>
              <a:gd name="T12" fmla="*/ 2147483646 w 15"/>
              <a:gd name="T13" fmla="*/ 2147483646 h 62"/>
              <a:gd name="T14" fmla="*/ 2147483646 w 15"/>
              <a:gd name="T15" fmla="*/ 2147483646 h 62"/>
              <a:gd name="T16" fmla="*/ 2147483646 w 15"/>
              <a:gd name="T17" fmla="*/ 0 h 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
              <a:gd name="T28" fmla="*/ 0 h 62"/>
              <a:gd name="T29" fmla="*/ 15 w 15"/>
              <a:gd name="T30" fmla="*/ 62 h 6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 h="62">
                <a:moveTo>
                  <a:pt x="0" y="62"/>
                </a:moveTo>
                <a:lnTo>
                  <a:pt x="2" y="57"/>
                </a:lnTo>
                <a:lnTo>
                  <a:pt x="4" y="49"/>
                </a:lnTo>
                <a:lnTo>
                  <a:pt x="6" y="41"/>
                </a:lnTo>
                <a:lnTo>
                  <a:pt x="8" y="31"/>
                </a:lnTo>
                <a:lnTo>
                  <a:pt x="10" y="21"/>
                </a:lnTo>
                <a:lnTo>
                  <a:pt x="11" y="13"/>
                </a:lnTo>
                <a:lnTo>
                  <a:pt x="13" y="5"/>
                </a:lnTo>
                <a:lnTo>
                  <a:pt x="15"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241" name="Freeform 204"/>
          <p:cNvSpPr>
            <a:spLocks/>
          </p:cNvSpPr>
          <p:nvPr/>
        </p:nvSpPr>
        <p:spPr bwMode="auto">
          <a:xfrm>
            <a:off x="5358606" y="2612232"/>
            <a:ext cx="20637" cy="4762"/>
          </a:xfrm>
          <a:custGeom>
            <a:avLst/>
            <a:gdLst>
              <a:gd name="T0" fmla="*/ 0 w 14"/>
              <a:gd name="T1" fmla="*/ 2147483646 h 3"/>
              <a:gd name="T2" fmla="*/ 2147483646 w 14"/>
              <a:gd name="T3" fmla="*/ 0 h 3"/>
              <a:gd name="T4" fmla="*/ 2147483646 w 14"/>
              <a:gd name="T5" fmla="*/ 0 h 3"/>
              <a:gd name="T6" fmla="*/ 2147483646 w 14"/>
              <a:gd name="T7" fmla="*/ 2147483646 h 3"/>
              <a:gd name="T8" fmla="*/ 2147483646 w 14"/>
              <a:gd name="T9" fmla="*/ 2147483646 h 3"/>
              <a:gd name="T10" fmla="*/ 2147483646 w 14"/>
              <a:gd name="T11" fmla="*/ 2147483646 h 3"/>
              <a:gd name="T12" fmla="*/ 2147483646 w 14"/>
              <a:gd name="T13" fmla="*/ 2147483646 h 3"/>
              <a:gd name="T14" fmla="*/ 0 60000 65536"/>
              <a:gd name="T15" fmla="*/ 0 60000 65536"/>
              <a:gd name="T16" fmla="*/ 0 60000 65536"/>
              <a:gd name="T17" fmla="*/ 0 60000 65536"/>
              <a:gd name="T18" fmla="*/ 0 60000 65536"/>
              <a:gd name="T19" fmla="*/ 0 60000 65536"/>
              <a:gd name="T20" fmla="*/ 0 60000 65536"/>
              <a:gd name="T21" fmla="*/ 0 w 14"/>
              <a:gd name="T22" fmla="*/ 0 h 3"/>
              <a:gd name="T23" fmla="*/ 14 w 14"/>
              <a:gd name="T24" fmla="*/ 3 h 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3">
                <a:moveTo>
                  <a:pt x="0" y="2"/>
                </a:moveTo>
                <a:lnTo>
                  <a:pt x="2" y="0"/>
                </a:lnTo>
                <a:lnTo>
                  <a:pt x="6" y="2"/>
                </a:lnTo>
                <a:lnTo>
                  <a:pt x="12" y="3"/>
                </a:lnTo>
                <a:lnTo>
                  <a:pt x="14" y="2"/>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242" name="Freeform 205"/>
          <p:cNvSpPr>
            <a:spLocks/>
          </p:cNvSpPr>
          <p:nvPr/>
        </p:nvSpPr>
        <p:spPr bwMode="auto">
          <a:xfrm>
            <a:off x="5379243" y="2515394"/>
            <a:ext cx="20638" cy="100013"/>
          </a:xfrm>
          <a:custGeom>
            <a:avLst/>
            <a:gdLst>
              <a:gd name="T0" fmla="*/ 0 w 15"/>
              <a:gd name="T1" fmla="*/ 2147483646 h 63"/>
              <a:gd name="T2" fmla="*/ 2147483646 w 15"/>
              <a:gd name="T3" fmla="*/ 2147483646 h 63"/>
              <a:gd name="T4" fmla="*/ 2147483646 w 15"/>
              <a:gd name="T5" fmla="*/ 2147483646 h 63"/>
              <a:gd name="T6" fmla="*/ 2147483646 w 15"/>
              <a:gd name="T7" fmla="*/ 2147483646 h 63"/>
              <a:gd name="T8" fmla="*/ 2147483646 w 15"/>
              <a:gd name="T9" fmla="*/ 2147483646 h 63"/>
              <a:gd name="T10" fmla="*/ 2147483646 w 15"/>
              <a:gd name="T11" fmla="*/ 2147483646 h 63"/>
              <a:gd name="T12" fmla="*/ 2147483646 w 15"/>
              <a:gd name="T13" fmla="*/ 2147483646 h 63"/>
              <a:gd name="T14" fmla="*/ 2147483646 w 15"/>
              <a:gd name="T15" fmla="*/ 2147483646 h 63"/>
              <a:gd name="T16" fmla="*/ 2147483646 w 15"/>
              <a:gd name="T17" fmla="*/ 0 h 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
              <a:gd name="T28" fmla="*/ 0 h 63"/>
              <a:gd name="T29" fmla="*/ 15 w 15"/>
              <a:gd name="T30" fmla="*/ 63 h 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 h="63">
                <a:moveTo>
                  <a:pt x="0" y="63"/>
                </a:moveTo>
                <a:lnTo>
                  <a:pt x="2" y="58"/>
                </a:lnTo>
                <a:lnTo>
                  <a:pt x="4" y="48"/>
                </a:lnTo>
                <a:lnTo>
                  <a:pt x="6" y="38"/>
                </a:lnTo>
                <a:lnTo>
                  <a:pt x="7" y="28"/>
                </a:lnTo>
                <a:lnTo>
                  <a:pt x="9" y="16"/>
                </a:lnTo>
                <a:lnTo>
                  <a:pt x="11" y="8"/>
                </a:lnTo>
                <a:lnTo>
                  <a:pt x="13" y="2"/>
                </a:lnTo>
                <a:lnTo>
                  <a:pt x="15"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243" name="Freeform 206"/>
          <p:cNvSpPr>
            <a:spLocks/>
          </p:cNvSpPr>
          <p:nvPr/>
        </p:nvSpPr>
        <p:spPr bwMode="auto">
          <a:xfrm>
            <a:off x="5399881" y="2515394"/>
            <a:ext cx="20637" cy="100013"/>
          </a:xfrm>
          <a:custGeom>
            <a:avLst/>
            <a:gdLst>
              <a:gd name="T0" fmla="*/ 0 w 15"/>
              <a:gd name="T1" fmla="*/ 0 h 63"/>
              <a:gd name="T2" fmla="*/ 2147483646 w 15"/>
              <a:gd name="T3" fmla="*/ 2147483646 h 63"/>
              <a:gd name="T4" fmla="*/ 2147483646 w 15"/>
              <a:gd name="T5" fmla="*/ 2147483646 h 63"/>
              <a:gd name="T6" fmla="*/ 2147483646 w 15"/>
              <a:gd name="T7" fmla="*/ 2147483646 h 63"/>
              <a:gd name="T8" fmla="*/ 2147483646 w 15"/>
              <a:gd name="T9" fmla="*/ 2147483646 h 63"/>
              <a:gd name="T10" fmla="*/ 2147483646 w 15"/>
              <a:gd name="T11" fmla="*/ 2147483646 h 63"/>
              <a:gd name="T12" fmla="*/ 2147483646 w 15"/>
              <a:gd name="T13" fmla="*/ 2147483646 h 63"/>
              <a:gd name="T14" fmla="*/ 2147483646 w 15"/>
              <a:gd name="T15" fmla="*/ 2147483646 h 63"/>
              <a:gd name="T16" fmla="*/ 0 60000 65536"/>
              <a:gd name="T17" fmla="*/ 0 60000 65536"/>
              <a:gd name="T18" fmla="*/ 0 60000 65536"/>
              <a:gd name="T19" fmla="*/ 0 60000 65536"/>
              <a:gd name="T20" fmla="*/ 0 60000 65536"/>
              <a:gd name="T21" fmla="*/ 0 60000 65536"/>
              <a:gd name="T22" fmla="*/ 0 60000 65536"/>
              <a:gd name="T23" fmla="*/ 0 60000 65536"/>
              <a:gd name="T24" fmla="*/ 0 w 15"/>
              <a:gd name="T25" fmla="*/ 0 h 63"/>
              <a:gd name="T26" fmla="*/ 15 w 15"/>
              <a:gd name="T27" fmla="*/ 63 h 6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 h="63">
                <a:moveTo>
                  <a:pt x="0" y="0"/>
                </a:moveTo>
                <a:lnTo>
                  <a:pt x="2" y="2"/>
                </a:lnTo>
                <a:lnTo>
                  <a:pt x="4" y="6"/>
                </a:lnTo>
                <a:lnTo>
                  <a:pt x="6" y="15"/>
                </a:lnTo>
                <a:lnTo>
                  <a:pt x="8" y="23"/>
                </a:lnTo>
                <a:lnTo>
                  <a:pt x="12" y="44"/>
                </a:lnTo>
                <a:lnTo>
                  <a:pt x="14" y="54"/>
                </a:lnTo>
                <a:lnTo>
                  <a:pt x="15" y="63"/>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244" name="Line 207"/>
          <p:cNvSpPr>
            <a:spLocks noChangeShapeType="1"/>
          </p:cNvSpPr>
          <p:nvPr/>
        </p:nvSpPr>
        <p:spPr bwMode="auto">
          <a:xfrm>
            <a:off x="5420518" y="2615407"/>
            <a:ext cx="20638" cy="98425"/>
          </a:xfrm>
          <a:prstGeom prst="line">
            <a:avLst/>
          </a:prstGeom>
          <a:noFill/>
          <a:ln w="12700">
            <a:solidFill>
              <a:srgbClr val="66F4F8"/>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245" name="Freeform 208"/>
          <p:cNvSpPr>
            <a:spLocks/>
          </p:cNvSpPr>
          <p:nvPr/>
        </p:nvSpPr>
        <p:spPr bwMode="auto">
          <a:xfrm>
            <a:off x="5441156" y="2713832"/>
            <a:ext cx="20637" cy="100012"/>
          </a:xfrm>
          <a:custGeom>
            <a:avLst/>
            <a:gdLst>
              <a:gd name="T0" fmla="*/ 0 w 15"/>
              <a:gd name="T1" fmla="*/ 0 h 63"/>
              <a:gd name="T2" fmla="*/ 2147483646 w 15"/>
              <a:gd name="T3" fmla="*/ 2147483646 h 63"/>
              <a:gd name="T4" fmla="*/ 2147483646 w 15"/>
              <a:gd name="T5" fmla="*/ 2147483646 h 63"/>
              <a:gd name="T6" fmla="*/ 2147483646 w 15"/>
              <a:gd name="T7" fmla="*/ 2147483646 h 63"/>
              <a:gd name="T8" fmla="*/ 2147483646 w 15"/>
              <a:gd name="T9" fmla="*/ 2147483646 h 63"/>
              <a:gd name="T10" fmla="*/ 2147483646 w 15"/>
              <a:gd name="T11" fmla="*/ 2147483646 h 63"/>
              <a:gd name="T12" fmla="*/ 0 60000 65536"/>
              <a:gd name="T13" fmla="*/ 0 60000 65536"/>
              <a:gd name="T14" fmla="*/ 0 60000 65536"/>
              <a:gd name="T15" fmla="*/ 0 60000 65536"/>
              <a:gd name="T16" fmla="*/ 0 60000 65536"/>
              <a:gd name="T17" fmla="*/ 0 60000 65536"/>
              <a:gd name="T18" fmla="*/ 0 w 15"/>
              <a:gd name="T19" fmla="*/ 0 h 63"/>
              <a:gd name="T20" fmla="*/ 15 w 1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15" h="63">
                <a:moveTo>
                  <a:pt x="0" y="0"/>
                </a:moveTo>
                <a:lnTo>
                  <a:pt x="4" y="17"/>
                </a:lnTo>
                <a:lnTo>
                  <a:pt x="8" y="35"/>
                </a:lnTo>
                <a:lnTo>
                  <a:pt x="11" y="52"/>
                </a:lnTo>
                <a:lnTo>
                  <a:pt x="13" y="58"/>
                </a:lnTo>
                <a:lnTo>
                  <a:pt x="15" y="63"/>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246" name="Freeform 209"/>
          <p:cNvSpPr>
            <a:spLocks/>
          </p:cNvSpPr>
          <p:nvPr/>
        </p:nvSpPr>
        <p:spPr bwMode="auto">
          <a:xfrm>
            <a:off x="5461793" y="2813844"/>
            <a:ext cx="19050" cy="4763"/>
          </a:xfrm>
          <a:custGeom>
            <a:avLst/>
            <a:gdLst>
              <a:gd name="T0" fmla="*/ 0 w 14"/>
              <a:gd name="T1" fmla="*/ 0 h 3"/>
              <a:gd name="T2" fmla="*/ 2147483646 w 14"/>
              <a:gd name="T3" fmla="*/ 2147483646 h 3"/>
              <a:gd name="T4" fmla="*/ 2147483646 w 14"/>
              <a:gd name="T5" fmla="*/ 2147483646 h 3"/>
              <a:gd name="T6" fmla="*/ 2147483646 w 14"/>
              <a:gd name="T7" fmla="*/ 2147483646 h 3"/>
              <a:gd name="T8" fmla="*/ 2147483646 w 14"/>
              <a:gd name="T9" fmla="*/ 0 h 3"/>
              <a:gd name="T10" fmla="*/ 0 60000 65536"/>
              <a:gd name="T11" fmla="*/ 0 60000 65536"/>
              <a:gd name="T12" fmla="*/ 0 60000 65536"/>
              <a:gd name="T13" fmla="*/ 0 60000 65536"/>
              <a:gd name="T14" fmla="*/ 0 60000 65536"/>
              <a:gd name="T15" fmla="*/ 0 w 14"/>
              <a:gd name="T16" fmla="*/ 0 h 3"/>
              <a:gd name="T17" fmla="*/ 14 w 14"/>
              <a:gd name="T18" fmla="*/ 3 h 3"/>
            </a:gdLst>
            <a:ahLst/>
            <a:cxnLst>
              <a:cxn ang="T10">
                <a:pos x="T0" y="T1"/>
              </a:cxn>
              <a:cxn ang="T11">
                <a:pos x="T2" y="T3"/>
              </a:cxn>
              <a:cxn ang="T12">
                <a:pos x="T4" y="T5"/>
              </a:cxn>
              <a:cxn ang="T13">
                <a:pos x="T6" y="T7"/>
              </a:cxn>
              <a:cxn ang="T14">
                <a:pos x="T8" y="T9"/>
              </a:cxn>
            </a:cxnLst>
            <a:rect l="T15" t="T16" r="T17" b="T18"/>
            <a:pathLst>
              <a:path w="14" h="3">
                <a:moveTo>
                  <a:pt x="0" y="0"/>
                </a:moveTo>
                <a:lnTo>
                  <a:pt x="2" y="3"/>
                </a:lnTo>
                <a:lnTo>
                  <a:pt x="6" y="3"/>
                </a:lnTo>
                <a:lnTo>
                  <a:pt x="12" y="3"/>
                </a:lnTo>
                <a:lnTo>
                  <a:pt x="14"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247" name="Freeform 210"/>
          <p:cNvSpPr>
            <a:spLocks/>
          </p:cNvSpPr>
          <p:nvPr/>
        </p:nvSpPr>
        <p:spPr bwMode="auto">
          <a:xfrm>
            <a:off x="5480843" y="2713832"/>
            <a:ext cx="22225" cy="100012"/>
          </a:xfrm>
          <a:custGeom>
            <a:avLst/>
            <a:gdLst>
              <a:gd name="T0" fmla="*/ 0 w 15"/>
              <a:gd name="T1" fmla="*/ 2147483646 h 63"/>
              <a:gd name="T2" fmla="*/ 2147483646 w 15"/>
              <a:gd name="T3" fmla="*/ 2147483646 h 63"/>
              <a:gd name="T4" fmla="*/ 2147483646 w 15"/>
              <a:gd name="T5" fmla="*/ 2147483646 h 63"/>
              <a:gd name="T6" fmla="*/ 2147483646 w 15"/>
              <a:gd name="T7" fmla="*/ 2147483646 h 63"/>
              <a:gd name="T8" fmla="*/ 2147483646 w 15"/>
              <a:gd name="T9" fmla="*/ 2147483646 h 63"/>
              <a:gd name="T10" fmla="*/ 2147483646 w 15"/>
              <a:gd name="T11" fmla="*/ 2147483646 h 63"/>
              <a:gd name="T12" fmla="*/ 2147483646 w 15"/>
              <a:gd name="T13" fmla="*/ 2147483646 h 63"/>
              <a:gd name="T14" fmla="*/ 2147483646 w 15"/>
              <a:gd name="T15" fmla="*/ 2147483646 h 63"/>
              <a:gd name="T16" fmla="*/ 2147483646 w 15"/>
              <a:gd name="T17" fmla="*/ 0 h 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
              <a:gd name="T28" fmla="*/ 0 h 63"/>
              <a:gd name="T29" fmla="*/ 15 w 15"/>
              <a:gd name="T30" fmla="*/ 63 h 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 h="63">
                <a:moveTo>
                  <a:pt x="0" y="63"/>
                </a:moveTo>
                <a:lnTo>
                  <a:pt x="2" y="58"/>
                </a:lnTo>
                <a:lnTo>
                  <a:pt x="4" y="50"/>
                </a:lnTo>
                <a:lnTo>
                  <a:pt x="5" y="42"/>
                </a:lnTo>
                <a:lnTo>
                  <a:pt x="7" y="32"/>
                </a:lnTo>
                <a:lnTo>
                  <a:pt x="9" y="22"/>
                </a:lnTo>
                <a:lnTo>
                  <a:pt x="11" y="14"/>
                </a:lnTo>
                <a:lnTo>
                  <a:pt x="13" y="5"/>
                </a:lnTo>
                <a:lnTo>
                  <a:pt x="15" y="0"/>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248" name="Freeform 211"/>
          <p:cNvSpPr>
            <a:spLocks/>
          </p:cNvSpPr>
          <p:nvPr/>
        </p:nvSpPr>
        <p:spPr bwMode="auto">
          <a:xfrm>
            <a:off x="5503068" y="2712244"/>
            <a:ext cx="19050" cy="1588"/>
          </a:xfrm>
          <a:custGeom>
            <a:avLst/>
            <a:gdLst>
              <a:gd name="T0" fmla="*/ 0 w 14"/>
              <a:gd name="T1" fmla="*/ 2147483646 h 1"/>
              <a:gd name="T2" fmla="*/ 2147483646 w 14"/>
              <a:gd name="T3" fmla="*/ 0 h 1"/>
              <a:gd name="T4" fmla="*/ 2147483646 w 14"/>
              <a:gd name="T5" fmla="*/ 0 h 1"/>
              <a:gd name="T6" fmla="*/ 2147483646 w 14"/>
              <a:gd name="T7" fmla="*/ 2147483646 h 1"/>
              <a:gd name="T8" fmla="*/ 2147483646 w 14"/>
              <a:gd name="T9" fmla="*/ 2147483646 h 1"/>
              <a:gd name="T10" fmla="*/ 0 60000 65536"/>
              <a:gd name="T11" fmla="*/ 0 60000 65536"/>
              <a:gd name="T12" fmla="*/ 0 60000 65536"/>
              <a:gd name="T13" fmla="*/ 0 60000 65536"/>
              <a:gd name="T14" fmla="*/ 0 60000 65536"/>
              <a:gd name="T15" fmla="*/ 0 w 14"/>
              <a:gd name="T16" fmla="*/ 0 h 1"/>
              <a:gd name="T17" fmla="*/ 14 w 14"/>
              <a:gd name="T18" fmla="*/ 1 h 1"/>
            </a:gdLst>
            <a:ahLst/>
            <a:cxnLst>
              <a:cxn ang="T10">
                <a:pos x="T0" y="T1"/>
              </a:cxn>
              <a:cxn ang="T11">
                <a:pos x="T2" y="T3"/>
              </a:cxn>
              <a:cxn ang="T12">
                <a:pos x="T4" y="T5"/>
              </a:cxn>
              <a:cxn ang="T13">
                <a:pos x="T6" y="T7"/>
              </a:cxn>
              <a:cxn ang="T14">
                <a:pos x="T8" y="T9"/>
              </a:cxn>
            </a:cxnLst>
            <a:rect l="T15" t="T16" r="T17" b="T18"/>
            <a:pathLst>
              <a:path w="14" h="1">
                <a:moveTo>
                  <a:pt x="0" y="1"/>
                </a:moveTo>
                <a:lnTo>
                  <a:pt x="2" y="0"/>
                </a:lnTo>
                <a:lnTo>
                  <a:pt x="6" y="0"/>
                </a:lnTo>
                <a:lnTo>
                  <a:pt x="12" y="1"/>
                </a:lnTo>
                <a:lnTo>
                  <a:pt x="14" y="1"/>
                </a:lnTo>
              </a:path>
            </a:pathLst>
          </a:custGeom>
          <a:noFill/>
          <a:ln w="12700">
            <a:solidFill>
              <a:srgbClr val="66F4F8"/>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249" name="Rectangle 370"/>
          <p:cNvSpPr>
            <a:spLocks noChangeArrowheads="1"/>
          </p:cNvSpPr>
          <p:nvPr/>
        </p:nvSpPr>
        <p:spPr bwMode="auto">
          <a:xfrm>
            <a:off x="1259681" y="5326857"/>
            <a:ext cx="398462"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eaLnBrk="1" hangingPunct="1">
              <a:spcBef>
                <a:spcPct val="0"/>
              </a:spcBef>
              <a:buClrTx/>
              <a:buSzTx/>
              <a:buFontTx/>
              <a:buNone/>
            </a:pPr>
            <a:r>
              <a:rPr lang="en-US" altLang="en-US" sz="1600">
                <a:latin typeface="Univers" pitchFamily="34" charset="0"/>
              </a:rPr>
              <a:t>0.00</a:t>
            </a:r>
          </a:p>
        </p:txBody>
      </p:sp>
      <p:sp>
        <p:nvSpPr>
          <p:cNvPr id="82250" name="Rectangle 371"/>
          <p:cNvSpPr>
            <a:spLocks noChangeArrowheads="1"/>
          </p:cNvSpPr>
          <p:nvPr/>
        </p:nvSpPr>
        <p:spPr bwMode="auto">
          <a:xfrm>
            <a:off x="1259681" y="4829969"/>
            <a:ext cx="398462"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eaLnBrk="1" hangingPunct="1">
              <a:spcBef>
                <a:spcPct val="0"/>
              </a:spcBef>
              <a:buClrTx/>
              <a:buSzTx/>
              <a:buFontTx/>
              <a:buNone/>
            </a:pPr>
            <a:r>
              <a:rPr lang="en-US" altLang="en-US" sz="1600">
                <a:latin typeface="Univers" pitchFamily="34" charset="0"/>
              </a:rPr>
              <a:t>0.05</a:t>
            </a:r>
          </a:p>
        </p:txBody>
      </p:sp>
      <p:sp>
        <p:nvSpPr>
          <p:cNvPr id="82251" name="Rectangle 372"/>
          <p:cNvSpPr>
            <a:spLocks noChangeArrowheads="1"/>
          </p:cNvSpPr>
          <p:nvPr/>
        </p:nvSpPr>
        <p:spPr bwMode="auto">
          <a:xfrm>
            <a:off x="1259681" y="4331494"/>
            <a:ext cx="398462"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eaLnBrk="1" hangingPunct="1">
              <a:spcBef>
                <a:spcPct val="0"/>
              </a:spcBef>
              <a:buClrTx/>
              <a:buSzTx/>
              <a:buFontTx/>
              <a:buNone/>
            </a:pPr>
            <a:r>
              <a:rPr lang="en-US" altLang="en-US" sz="1600">
                <a:latin typeface="Univers" pitchFamily="34" charset="0"/>
              </a:rPr>
              <a:t>0.10</a:t>
            </a:r>
          </a:p>
        </p:txBody>
      </p:sp>
      <p:sp>
        <p:nvSpPr>
          <p:cNvPr id="82252" name="Rectangle 373"/>
          <p:cNvSpPr>
            <a:spLocks noChangeArrowheads="1"/>
          </p:cNvSpPr>
          <p:nvPr/>
        </p:nvSpPr>
        <p:spPr bwMode="auto">
          <a:xfrm>
            <a:off x="1259681" y="3831432"/>
            <a:ext cx="398462"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eaLnBrk="1" hangingPunct="1">
              <a:spcBef>
                <a:spcPct val="0"/>
              </a:spcBef>
              <a:buClrTx/>
              <a:buSzTx/>
              <a:buFontTx/>
              <a:buNone/>
            </a:pPr>
            <a:r>
              <a:rPr lang="en-US" altLang="en-US" sz="1600">
                <a:latin typeface="Univers" pitchFamily="34" charset="0"/>
              </a:rPr>
              <a:t>0.15</a:t>
            </a:r>
          </a:p>
        </p:txBody>
      </p:sp>
      <p:sp>
        <p:nvSpPr>
          <p:cNvPr id="82253" name="Rectangle 374"/>
          <p:cNvSpPr>
            <a:spLocks noChangeArrowheads="1"/>
          </p:cNvSpPr>
          <p:nvPr/>
        </p:nvSpPr>
        <p:spPr bwMode="auto">
          <a:xfrm>
            <a:off x="1259681" y="3332957"/>
            <a:ext cx="398462"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eaLnBrk="1" hangingPunct="1">
              <a:spcBef>
                <a:spcPct val="0"/>
              </a:spcBef>
              <a:buClrTx/>
              <a:buSzTx/>
              <a:buFontTx/>
              <a:buNone/>
            </a:pPr>
            <a:r>
              <a:rPr lang="en-US" altLang="en-US" sz="1600">
                <a:latin typeface="Univers" pitchFamily="34" charset="0"/>
              </a:rPr>
              <a:t>0.20</a:t>
            </a:r>
          </a:p>
        </p:txBody>
      </p:sp>
      <p:sp>
        <p:nvSpPr>
          <p:cNvPr id="82254" name="Rectangle 375"/>
          <p:cNvSpPr>
            <a:spLocks noChangeArrowheads="1"/>
          </p:cNvSpPr>
          <p:nvPr/>
        </p:nvSpPr>
        <p:spPr bwMode="auto">
          <a:xfrm>
            <a:off x="1259681" y="2834482"/>
            <a:ext cx="398462"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eaLnBrk="1" hangingPunct="1">
              <a:spcBef>
                <a:spcPct val="0"/>
              </a:spcBef>
              <a:buClrTx/>
              <a:buSzTx/>
              <a:buFontTx/>
              <a:buNone/>
            </a:pPr>
            <a:r>
              <a:rPr lang="en-US" altLang="en-US" sz="1600">
                <a:latin typeface="Univers" pitchFamily="34" charset="0"/>
              </a:rPr>
              <a:t>0.25</a:t>
            </a:r>
          </a:p>
        </p:txBody>
      </p:sp>
      <p:sp>
        <p:nvSpPr>
          <p:cNvPr id="82255" name="Rectangle 376"/>
          <p:cNvSpPr>
            <a:spLocks noChangeArrowheads="1"/>
          </p:cNvSpPr>
          <p:nvPr/>
        </p:nvSpPr>
        <p:spPr bwMode="auto">
          <a:xfrm>
            <a:off x="1259681" y="2337594"/>
            <a:ext cx="398462"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eaLnBrk="1" hangingPunct="1">
              <a:spcBef>
                <a:spcPct val="0"/>
              </a:spcBef>
              <a:buClrTx/>
              <a:buSzTx/>
              <a:buFontTx/>
              <a:buNone/>
            </a:pPr>
            <a:r>
              <a:rPr lang="en-US" altLang="en-US" sz="1600">
                <a:latin typeface="Univers" pitchFamily="34" charset="0"/>
              </a:rPr>
              <a:t>0.30</a:t>
            </a:r>
          </a:p>
        </p:txBody>
      </p:sp>
      <p:sp>
        <p:nvSpPr>
          <p:cNvPr id="82256" name="Rectangle 377"/>
          <p:cNvSpPr>
            <a:spLocks noChangeArrowheads="1"/>
          </p:cNvSpPr>
          <p:nvPr/>
        </p:nvSpPr>
        <p:spPr bwMode="auto">
          <a:xfrm>
            <a:off x="1259681" y="1835944"/>
            <a:ext cx="398462"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eaLnBrk="1" hangingPunct="1">
              <a:spcBef>
                <a:spcPct val="0"/>
              </a:spcBef>
              <a:buClrTx/>
              <a:buSzTx/>
              <a:buFontTx/>
              <a:buNone/>
            </a:pPr>
            <a:r>
              <a:rPr lang="en-US" altLang="en-US" sz="1600">
                <a:latin typeface="Univers" pitchFamily="34" charset="0"/>
              </a:rPr>
              <a:t>0.35</a:t>
            </a:r>
          </a:p>
        </p:txBody>
      </p:sp>
      <p:sp>
        <p:nvSpPr>
          <p:cNvPr id="82257" name="Rectangle 378"/>
          <p:cNvSpPr>
            <a:spLocks noChangeArrowheads="1"/>
          </p:cNvSpPr>
          <p:nvPr/>
        </p:nvSpPr>
        <p:spPr bwMode="auto">
          <a:xfrm>
            <a:off x="1259681" y="1339057"/>
            <a:ext cx="398462"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eaLnBrk="1" hangingPunct="1">
              <a:spcBef>
                <a:spcPct val="0"/>
              </a:spcBef>
              <a:buClrTx/>
              <a:buSzTx/>
              <a:buFontTx/>
              <a:buNone/>
            </a:pPr>
            <a:r>
              <a:rPr lang="en-US" altLang="en-US" sz="1600">
                <a:latin typeface="Univers" pitchFamily="34" charset="0"/>
              </a:rPr>
              <a:t>0.40</a:t>
            </a:r>
          </a:p>
        </p:txBody>
      </p:sp>
      <p:sp>
        <p:nvSpPr>
          <p:cNvPr id="82258" name="Rectangle 379"/>
          <p:cNvSpPr>
            <a:spLocks noChangeArrowheads="1"/>
          </p:cNvSpPr>
          <p:nvPr/>
        </p:nvSpPr>
        <p:spPr bwMode="auto">
          <a:xfrm>
            <a:off x="1754981" y="5603082"/>
            <a:ext cx="1143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eaLnBrk="1" hangingPunct="1">
              <a:spcBef>
                <a:spcPct val="0"/>
              </a:spcBef>
              <a:buClrTx/>
              <a:buSzTx/>
              <a:buFontTx/>
              <a:buNone/>
            </a:pPr>
            <a:r>
              <a:rPr lang="en-US" altLang="en-US" sz="1600">
                <a:latin typeface="Univers" pitchFamily="34" charset="0"/>
              </a:rPr>
              <a:t>0</a:t>
            </a:r>
          </a:p>
        </p:txBody>
      </p:sp>
      <p:sp>
        <p:nvSpPr>
          <p:cNvPr id="82259" name="Rectangle 380"/>
          <p:cNvSpPr>
            <a:spLocks noChangeArrowheads="1"/>
          </p:cNvSpPr>
          <p:nvPr/>
        </p:nvSpPr>
        <p:spPr bwMode="auto">
          <a:xfrm>
            <a:off x="2245518" y="5603082"/>
            <a:ext cx="1143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eaLnBrk="1" hangingPunct="1">
              <a:spcBef>
                <a:spcPct val="0"/>
              </a:spcBef>
              <a:buClrTx/>
              <a:buSzTx/>
              <a:buFontTx/>
              <a:buNone/>
            </a:pPr>
            <a:r>
              <a:rPr lang="en-US" altLang="en-US" sz="1600">
                <a:latin typeface="Univers" pitchFamily="34" charset="0"/>
              </a:rPr>
              <a:t>2</a:t>
            </a:r>
          </a:p>
        </p:txBody>
      </p:sp>
      <p:sp>
        <p:nvSpPr>
          <p:cNvPr id="82260" name="Rectangle 381"/>
          <p:cNvSpPr>
            <a:spLocks noChangeArrowheads="1"/>
          </p:cNvSpPr>
          <p:nvPr/>
        </p:nvSpPr>
        <p:spPr bwMode="auto">
          <a:xfrm>
            <a:off x="2736056" y="5603082"/>
            <a:ext cx="1143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eaLnBrk="1" hangingPunct="1">
              <a:spcBef>
                <a:spcPct val="0"/>
              </a:spcBef>
              <a:buClrTx/>
              <a:buSzTx/>
              <a:buFontTx/>
              <a:buNone/>
            </a:pPr>
            <a:r>
              <a:rPr lang="en-US" altLang="en-US" sz="1600">
                <a:latin typeface="Univers" pitchFamily="34" charset="0"/>
              </a:rPr>
              <a:t>4</a:t>
            </a:r>
          </a:p>
        </p:txBody>
      </p:sp>
      <p:sp>
        <p:nvSpPr>
          <p:cNvPr id="82261" name="Rectangle 382"/>
          <p:cNvSpPr>
            <a:spLocks noChangeArrowheads="1"/>
          </p:cNvSpPr>
          <p:nvPr/>
        </p:nvSpPr>
        <p:spPr bwMode="auto">
          <a:xfrm>
            <a:off x="3229768" y="5603082"/>
            <a:ext cx="1143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eaLnBrk="1" hangingPunct="1">
              <a:spcBef>
                <a:spcPct val="0"/>
              </a:spcBef>
              <a:buClrTx/>
              <a:buSzTx/>
              <a:buFontTx/>
              <a:buNone/>
            </a:pPr>
            <a:r>
              <a:rPr lang="en-US" altLang="en-US" sz="1600">
                <a:latin typeface="Univers" pitchFamily="34" charset="0"/>
              </a:rPr>
              <a:t>6</a:t>
            </a:r>
          </a:p>
        </p:txBody>
      </p:sp>
      <p:sp>
        <p:nvSpPr>
          <p:cNvPr id="82262" name="Rectangle 383"/>
          <p:cNvSpPr>
            <a:spLocks noChangeArrowheads="1"/>
          </p:cNvSpPr>
          <p:nvPr/>
        </p:nvSpPr>
        <p:spPr bwMode="auto">
          <a:xfrm>
            <a:off x="3720306" y="5603082"/>
            <a:ext cx="1143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eaLnBrk="1" hangingPunct="1">
              <a:spcBef>
                <a:spcPct val="0"/>
              </a:spcBef>
              <a:buClrTx/>
              <a:buSzTx/>
              <a:buFontTx/>
              <a:buNone/>
            </a:pPr>
            <a:r>
              <a:rPr lang="en-US" altLang="en-US" sz="1600">
                <a:latin typeface="Univers" pitchFamily="34" charset="0"/>
              </a:rPr>
              <a:t>8</a:t>
            </a:r>
          </a:p>
        </p:txBody>
      </p:sp>
      <p:sp>
        <p:nvSpPr>
          <p:cNvPr id="82263" name="Rectangle 384"/>
          <p:cNvSpPr>
            <a:spLocks noChangeArrowheads="1"/>
          </p:cNvSpPr>
          <p:nvPr/>
        </p:nvSpPr>
        <p:spPr bwMode="auto">
          <a:xfrm>
            <a:off x="4164806" y="5603082"/>
            <a:ext cx="227012"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eaLnBrk="1" hangingPunct="1">
              <a:spcBef>
                <a:spcPct val="0"/>
              </a:spcBef>
              <a:buClrTx/>
              <a:buSzTx/>
              <a:buFontTx/>
              <a:buNone/>
            </a:pPr>
            <a:r>
              <a:rPr lang="en-US" altLang="en-US" sz="1600">
                <a:latin typeface="Univers" pitchFamily="34" charset="0"/>
              </a:rPr>
              <a:t>10</a:t>
            </a:r>
          </a:p>
        </p:txBody>
      </p:sp>
      <p:sp>
        <p:nvSpPr>
          <p:cNvPr id="82264" name="Rectangle 385"/>
          <p:cNvSpPr>
            <a:spLocks noChangeArrowheads="1"/>
          </p:cNvSpPr>
          <p:nvPr/>
        </p:nvSpPr>
        <p:spPr bwMode="auto">
          <a:xfrm>
            <a:off x="4653756" y="5603082"/>
            <a:ext cx="227012"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eaLnBrk="1" hangingPunct="1">
              <a:spcBef>
                <a:spcPct val="0"/>
              </a:spcBef>
              <a:buClrTx/>
              <a:buSzTx/>
              <a:buFontTx/>
              <a:buNone/>
            </a:pPr>
            <a:r>
              <a:rPr lang="en-US" altLang="en-US" sz="1600">
                <a:latin typeface="Univers" pitchFamily="34" charset="0"/>
              </a:rPr>
              <a:t>12</a:t>
            </a:r>
          </a:p>
        </p:txBody>
      </p:sp>
      <p:sp>
        <p:nvSpPr>
          <p:cNvPr id="82265" name="Rectangle 386"/>
          <p:cNvSpPr>
            <a:spLocks noChangeArrowheads="1"/>
          </p:cNvSpPr>
          <p:nvPr/>
        </p:nvSpPr>
        <p:spPr bwMode="auto">
          <a:xfrm>
            <a:off x="5147468" y="5603082"/>
            <a:ext cx="227013"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eaLnBrk="1" hangingPunct="1">
              <a:spcBef>
                <a:spcPct val="0"/>
              </a:spcBef>
              <a:buClrTx/>
              <a:buSzTx/>
              <a:buFontTx/>
              <a:buNone/>
            </a:pPr>
            <a:r>
              <a:rPr lang="en-US" altLang="en-US" sz="1600">
                <a:latin typeface="Univers" pitchFamily="34" charset="0"/>
              </a:rPr>
              <a:t>14</a:t>
            </a:r>
          </a:p>
        </p:txBody>
      </p:sp>
      <p:sp>
        <p:nvSpPr>
          <p:cNvPr id="82266" name="Rectangle 387"/>
          <p:cNvSpPr>
            <a:spLocks noChangeArrowheads="1"/>
          </p:cNvSpPr>
          <p:nvPr/>
        </p:nvSpPr>
        <p:spPr bwMode="auto">
          <a:xfrm>
            <a:off x="5638006" y="5603082"/>
            <a:ext cx="227012"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eaLnBrk="1" hangingPunct="1">
              <a:spcBef>
                <a:spcPct val="0"/>
              </a:spcBef>
              <a:buClrTx/>
              <a:buSzTx/>
              <a:buFontTx/>
              <a:buNone/>
            </a:pPr>
            <a:r>
              <a:rPr lang="en-US" altLang="en-US" sz="1600">
                <a:latin typeface="Univers" pitchFamily="34" charset="0"/>
              </a:rPr>
              <a:t>16</a:t>
            </a:r>
          </a:p>
        </p:txBody>
      </p:sp>
      <p:sp>
        <p:nvSpPr>
          <p:cNvPr id="82267" name="Rectangle 388"/>
          <p:cNvSpPr>
            <a:spLocks noChangeArrowheads="1"/>
          </p:cNvSpPr>
          <p:nvPr/>
        </p:nvSpPr>
        <p:spPr bwMode="auto">
          <a:xfrm>
            <a:off x="6128543" y="5603082"/>
            <a:ext cx="227013"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eaLnBrk="1" hangingPunct="1">
              <a:spcBef>
                <a:spcPct val="0"/>
              </a:spcBef>
              <a:buClrTx/>
              <a:buSzTx/>
              <a:buFontTx/>
              <a:buNone/>
            </a:pPr>
            <a:r>
              <a:rPr lang="en-US" altLang="en-US" sz="1600">
                <a:latin typeface="Univers" pitchFamily="34" charset="0"/>
              </a:rPr>
              <a:t>18</a:t>
            </a:r>
          </a:p>
        </p:txBody>
      </p:sp>
      <p:sp>
        <p:nvSpPr>
          <p:cNvPr id="82268" name="Rectangle 389"/>
          <p:cNvSpPr>
            <a:spLocks noChangeArrowheads="1"/>
          </p:cNvSpPr>
          <p:nvPr/>
        </p:nvSpPr>
        <p:spPr bwMode="auto">
          <a:xfrm>
            <a:off x="6619081" y="5603082"/>
            <a:ext cx="227012"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eaLnBrk="1" hangingPunct="1">
              <a:spcBef>
                <a:spcPct val="0"/>
              </a:spcBef>
              <a:buClrTx/>
              <a:buSzTx/>
              <a:buFontTx/>
              <a:buNone/>
            </a:pPr>
            <a:r>
              <a:rPr lang="en-US" altLang="en-US" sz="1600">
                <a:latin typeface="Univers" pitchFamily="34" charset="0"/>
              </a:rPr>
              <a:t>20</a:t>
            </a:r>
          </a:p>
        </p:txBody>
      </p:sp>
      <p:sp>
        <p:nvSpPr>
          <p:cNvPr id="82269" name="Rectangle 390"/>
          <p:cNvSpPr>
            <a:spLocks noChangeArrowheads="1"/>
          </p:cNvSpPr>
          <p:nvPr/>
        </p:nvSpPr>
        <p:spPr bwMode="auto">
          <a:xfrm>
            <a:off x="7111206" y="5603082"/>
            <a:ext cx="227012"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eaLnBrk="1" hangingPunct="1">
              <a:spcBef>
                <a:spcPct val="0"/>
              </a:spcBef>
              <a:buClrTx/>
              <a:buSzTx/>
              <a:buFontTx/>
              <a:buNone/>
            </a:pPr>
            <a:r>
              <a:rPr lang="en-US" altLang="en-US" sz="1600">
                <a:latin typeface="Univers" pitchFamily="34" charset="0"/>
              </a:rPr>
              <a:t>22</a:t>
            </a:r>
          </a:p>
        </p:txBody>
      </p:sp>
      <p:sp>
        <p:nvSpPr>
          <p:cNvPr id="82270" name="Rectangle 391"/>
          <p:cNvSpPr>
            <a:spLocks noChangeArrowheads="1"/>
          </p:cNvSpPr>
          <p:nvPr/>
        </p:nvSpPr>
        <p:spPr bwMode="auto">
          <a:xfrm>
            <a:off x="7601743" y="5603082"/>
            <a:ext cx="227013"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eaLnBrk="1" hangingPunct="1">
              <a:spcBef>
                <a:spcPct val="0"/>
              </a:spcBef>
              <a:buClrTx/>
              <a:buSzTx/>
              <a:buFontTx/>
              <a:buNone/>
            </a:pPr>
            <a:r>
              <a:rPr lang="en-US" altLang="en-US" sz="1600">
                <a:latin typeface="Univers" pitchFamily="34" charset="0"/>
              </a:rPr>
              <a:t>24</a:t>
            </a:r>
          </a:p>
        </p:txBody>
      </p:sp>
      <p:sp>
        <p:nvSpPr>
          <p:cNvPr id="82271" name="Rectangle 392"/>
          <p:cNvSpPr>
            <a:spLocks noChangeArrowheads="1"/>
          </p:cNvSpPr>
          <p:nvPr/>
        </p:nvSpPr>
        <p:spPr bwMode="auto">
          <a:xfrm>
            <a:off x="8092281" y="5603082"/>
            <a:ext cx="227012"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eaLnBrk="1" hangingPunct="1">
              <a:spcBef>
                <a:spcPct val="0"/>
              </a:spcBef>
              <a:buClrTx/>
              <a:buSzTx/>
              <a:buFontTx/>
              <a:buNone/>
            </a:pPr>
            <a:r>
              <a:rPr lang="en-US" altLang="en-US" sz="1600">
                <a:latin typeface="Univers" pitchFamily="34" charset="0"/>
              </a:rPr>
              <a:t>26</a:t>
            </a:r>
          </a:p>
        </p:txBody>
      </p:sp>
      <p:sp>
        <p:nvSpPr>
          <p:cNvPr id="82272" name="Rectangle 393"/>
          <p:cNvSpPr>
            <a:spLocks noChangeArrowheads="1"/>
          </p:cNvSpPr>
          <p:nvPr/>
        </p:nvSpPr>
        <p:spPr bwMode="auto">
          <a:xfrm rot="-5400000">
            <a:off x="-131763" y="3014663"/>
            <a:ext cx="2049463"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eaLnBrk="1" hangingPunct="1">
              <a:spcBef>
                <a:spcPct val="0"/>
              </a:spcBef>
              <a:buClrTx/>
              <a:buSzTx/>
              <a:buFontTx/>
              <a:buNone/>
            </a:pPr>
            <a:r>
              <a:rPr lang="en-US" altLang="en-US" sz="1600">
                <a:latin typeface="Univers" pitchFamily="34" charset="0"/>
              </a:rPr>
              <a:t>Ozone Residual, mg/L</a:t>
            </a:r>
          </a:p>
        </p:txBody>
      </p:sp>
      <p:sp>
        <p:nvSpPr>
          <p:cNvPr id="82273" name="Line 394"/>
          <p:cNvSpPr>
            <a:spLocks noChangeShapeType="1"/>
          </p:cNvSpPr>
          <p:nvPr/>
        </p:nvSpPr>
        <p:spPr bwMode="auto">
          <a:xfrm>
            <a:off x="4215606" y="4261644"/>
            <a:ext cx="227012" cy="1588"/>
          </a:xfrm>
          <a:prstGeom prst="line">
            <a:avLst/>
          </a:prstGeom>
          <a:noFill/>
          <a:ln w="12700">
            <a:solidFill>
              <a:srgbClr val="66F4F8"/>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274" name="Rectangle 395"/>
          <p:cNvSpPr>
            <a:spLocks noChangeArrowheads="1"/>
          </p:cNvSpPr>
          <p:nvPr/>
        </p:nvSpPr>
        <p:spPr bwMode="auto">
          <a:xfrm>
            <a:off x="4429918" y="1648619"/>
            <a:ext cx="2817813"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eaLnBrk="1" hangingPunct="1">
              <a:spcBef>
                <a:spcPct val="0"/>
              </a:spcBef>
              <a:buClrTx/>
              <a:buSzTx/>
              <a:buFontTx/>
              <a:buNone/>
            </a:pPr>
            <a:r>
              <a:rPr lang="en-US" altLang="en-US" sz="1600">
                <a:solidFill>
                  <a:srgbClr val="FFFF00"/>
                </a:solidFill>
                <a:latin typeface="Univers" pitchFamily="34" charset="0"/>
              </a:rPr>
              <a:t>NOTE: Ozone production and </a:t>
            </a:r>
          </a:p>
          <a:p>
            <a:pPr eaLnBrk="1" hangingPunct="1">
              <a:spcBef>
                <a:spcPct val="0"/>
              </a:spcBef>
              <a:buClrTx/>
              <a:buSzTx/>
              <a:buFontTx/>
              <a:buNone/>
            </a:pPr>
            <a:r>
              <a:rPr lang="en-US" altLang="en-US" sz="1600">
                <a:solidFill>
                  <a:srgbClr val="FFFF00"/>
                </a:solidFill>
                <a:latin typeface="Univers" pitchFamily="34" charset="0"/>
              </a:rPr>
              <a:t>water flow were constant</a:t>
            </a:r>
          </a:p>
        </p:txBody>
      </p:sp>
      <p:sp>
        <p:nvSpPr>
          <p:cNvPr id="82275" name="Rectangle 398"/>
          <p:cNvSpPr>
            <a:spLocks noChangeArrowheads="1"/>
          </p:cNvSpPr>
          <p:nvPr/>
        </p:nvSpPr>
        <p:spPr bwMode="auto">
          <a:xfrm>
            <a:off x="4290218" y="5928519"/>
            <a:ext cx="9398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eaLnBrk="1" hangingPunct="1">
              <a:spcBef>
                <a:spcPct val="0"/>
              </a:spcBef>
              <a:buClrTx/>
              <a:buSzTx/>
              <a:buFontTx/>
              <a:buNone/>
            </a:pPr>
            <a:r>
              <a:rPr lang="en-US" altLang="en-US" sz="1600">
                <a:latin typeface="Univers" pitchFamily="34" charset="0"/>
              </a:rPr>
              <a:t>Time, min</a:t>
            </a:r>
          </a:p>
        </p:txBody>
      </p:sp>
      <p:sp>
        <p:nvSpPr>
          <p:cNvPr id="82276" name="Rectangle 399"/>
          <p:cNvSpPr>
            <a:spLocks noChangeArrowheads="1"/>
          </p:cNvSpPr>
          <p:nvPr/>
        </p:nvSpPr>
        <p:spPr bwMode="auto">
          <a:xfrm>
            <a:off x="4488656" y="4150519"/>
            <a:ext cx="2555875"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eaLnBrk="1" hangingPunct="1">
              <a:spcBef>
                <a:spcPct val="0"/>
              </a:spcBef>
              <a:buClrTx/>
              <a:buSzTx/>
              <a:buFontTx/>
              <a:buNone/>
            </a:pPr>
            <a:r>
              <a:rPr lang="en-US" altLang="en-US" sz="1600">
                <a:solidFill>
                  <a:srgbClr val="FFFFFF"/>
                </a:solidFill>
                <a:latin typeface="Univers" pitchFamily="34" charset="0"/>
              </a:rPr>
              <a:t>  5-sec readings of monitor</a:t>
            </a:r>
            <a:endParaRPr lang="en-US" altLang="en-US" sz="1600">
              <a:solidFill>
                <a:schemeClr val="tx2"/>
              </a:solidFill>
              <a:latin typeface="Univers" pitchFamily="34" charset="0"/>
            </a:endParaRPr>
          </a:p>
        </p:txBody>
      </p:sp>
      <p:grpSp>
        <p:nvGrpSpPr>
          <p:cNvPr id="3" name="Group 402"/>
          <p:cNvGrpSpPr>
            <a:grpSpLocks/>
          </p:cNvGrpSpPr>
          <p:nvPr/>
        </p:nvGrpSpPr>
        <p:grpSpPr bwMode="auto">
          <a:xfrm>
            <a:off x="2999581" y="1875632"/>
            <a:ext cx="3392487" cy="2884487"/>
            <a:chOff x="1907" y="1425"/>
            <a:chExt cx="2137" cy="1817"/>
          </a:xfrm>
        </p:grpSpPr>
        <p:grpSp>
          <p:nvGrpSpPr>
            <p:cNvPr id="82278" name="Group 401"/>
            <p:cNvGrpSpPr>
              <a:grpSpLocks/>
            </p:cNvGrpSpPr>
            <p:nvPr/>
          </p:nvGrpSpPr>
          <p:grpSpPr bwMode="auto">
            <a:xfrm>
              <a:off x="1907" y="1425"/>
              <a:ext cx="1543" cy="1164"/>
              <a:chOff x="1907" y="1445"/>
              <a:chExt cx="1543" cy="1164"/>
            </a:xfrm>
          </p:grpSpPr>
          <p:sp>
            <p:nvSpPr>
              <p:cNvPr id="82281" name="Rectangle 330"/>
              <p:cNvSpPr>
                <a:spLocks noChangeArrowheads="1"/>
              </p:cNvSpPr>
              <p:nvPr/>
            </p:nvSpPr>
            <p:spPr bwMode="auto">
              <a:xfrm>
                <a:off x="1907" y="2325"/>
                <a:ext cx="34" cy="33"/>
              </a:xfrm>
              <a:prstGeom prst="rect">
                <a:avLst/>
              </a:prstGeom>
              <a:solidFill>
                <a:srgbClr val="FFFF00"/>
              </a:solidFill>
              <a:ln w="12700">
                <a:solidFill>
                  <a:srgbClr val="FFFF00"/>
                </a:solidFill>
                <a:miter lim="800000"/>
                <a:headEnd/>
                <a:tailEnd/>
              </a:ln>
            </p:spPr>
            <p:txBody>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eaLnBrk="1" hangingPunct="1">
                  <a:spcBef>
                    <a:spcPct val="0"/>
                  </a:spcBef>
                  <a:buClrTx/>
                  <a:buSzTx/>
                  <a:buFontTx/>
                  <a:buNone/>
                </a:pPr>
                <a:endParaRPr lang="en-US" altLang="en-US" sz="2400">
                  <a:solidFill>
                    <a:schemeClr val="bg2"/>
                  </a:solidFill>
                  <a:latin typeface="Univers" pitchFamily="34" charset="0"/>
                </a:endParaRPr>
              </a:p>
            </p:txBody>
          </p:sp>
          <p:sp>
            <p:nvSpPr>
              <p:cNvPr id="82282" name="Rectangle 331"/>
              <p:cNvSpPr>
                <a:spLocks noChangeArrowheads="1"/>
              </p:cNvSpPr>
              <p:nvPr/>
            </p:nvSpPr>
            <p:spPr bwMode="auto">
              <a:xfrm>
                <a:off x="1946" y="2074"/>
                <a:ext cx="35" cy="33"/>
              </a:xfrm>
              <a:prstGeom prst="rect">
                <a:avLst/>
              </a:prstGeom>
              <a:solidFill>
                <a:srgbClr val="FFFF00"/>
              </a:solidFill>
              <a:ln w="12700">
                <a:solidFill>
                  <a:srgbClr val="FFFF00"/>
                </a:solidFill>
                <a:miter lim="800000"/>
                <a:headEnd/>
                <a:tailEnd/>
              </a:ln>
            </p:spPr>
            <p:txBody>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eaLnBrk="1" hangingPunct="1">
                  <a:spcBef>
                    <a:spcPct val="0"/>
                  </a:spcBef>
                  <a:buClrTx/>
                  <a:buSzTx/>
                  <a:buFontTx/>
                  <a:buNone/>
                </a:pPr>
                <a:endParaRPr lang="en-US" altLang="en-US" sz="2400">
                  <a:solidFill>
                    <a:schemeClr val="bg2"/>
                  </a:solidFill>
                  <a:latin typeface="Univers" pitchFamily="34" charset="0"/>
                </a:endParaRPr>
              </a:p>
            </p:txBody>
          </p:sp>
          <p:sp>
            <p:nvSpPr>
              <p:cNvPr id="82283" name="Rectangle 332"/>
              <p:cNvSpPr>
                <a:spLocks noChangeArrowheads="1"/>
              </p:cNvSpPr>
              <p:nvPr/>
            </p:nvSpPr>
            <p:spPr bwMode="auto">
              <a:xfrm>
                <a:off x="1983" y="1949"/>
                <a:ext cx="35" cy="33"/>
              </a:xfrm>
              <a:prstGeom prst="rect">
                <a:avLst/>
              </a:prstGeom>
              <a:solidFill>
                <a:srgbClr val="FFFF00"/>
              </a:solidFill>
              <a:ln w="12700">
                <a:solidFill>
                  <a:schemeClr val="tx2"/>
                </a:solidFill>
                <a:miter lim="800000"/>
                <a:headEnd/>
                <a:tailEnd/>
              </a:ln>
            </p:spPr>
            <p:txBody>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eaLnBrk="1" hangingPunct="1">
                  <a:spcBef>
                    <a:spcPct val="0"/>
                  </a:spcBef>
                  <a:buClrTx/>
                  <a:buSzTx/>
                  <a:buFontTx/>
                  <a:buNone/>
                </a:pPr>
                <a:endParaRPr lang="en-US" altLang="en-US" sz="2400">
                  <a:solidFill>
                    <a:schemeClr val="bg2"/>
                  </a:solidFill>
                  <a:latin typeface="Univers" pitchFamily="34" charset="0"/>
                </a:endParaRPr>
              </a:p>
            </p:txBody>
          </p:sp>
          <p:sp>
            <p:nvSpPr>
              <p:cNvPr id="82284" name="Rectangle 333"/>
              <p:cNvSpPr>
                <a:spLocks noChangeArrowheads="1"/>
              </p:cNvSpPr>
              <p:nvPr/>
            </p:nvSpPr>
            <p:spPr bwMode="auto">
              <a:xfrm>
                <a:off x="2023" y="1445"/>
                <a:ext cx="34" cy="33"/>
              </a:xfrm>
              <a:prstGeom prst="rect">
                <a:avLst/>
              </a:prstGeom>
              <a:solidFill>
                <a:srgbClr val="FFFF00"/>
              </a:solidFill>
              <a:ln w="12700">
                <a:solidFill>
                  <a:srgbClr val="FFFF00"/>
                </a:solidFill>
                <a:miter lim="800000"/>
                <a:headEnd/>
                <a:tailEnd/>
              </a:ln>
            </p:spPr>
            <p:txBody>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eaLnBrk="1" hangingPunct="1">
                  <a:spcBef>
                    <a:spcPct val="0"/>
                  </a:spcBef>
                  <a:buClrTx/>
                  <a:buSzTx/>
                  <a:buFontTx/>
                  <a:buNone/>
                </a:pPr>
                <a:endParaRPr lang="en-US" altLang="en-US" sz="2400">
                  <a:solidFill>
                    <a:schemeClr val="bg2"/>
                  </a:solidFill>
                  <a:latin typeface="Univers" pitchFamily="34" charset="0"/>
                </a:endParaRPr>
              </a:p>
            </p:txBody>
          </p:sp>
          <p:sp>
            <p:nvSpPr>
              <p:cNvPr id="82285" name="Rectangle 334"/>
              <p:cNvSpPr>
                <a:spLocks noChangeArrowheads="1"/>
              </p:cNvSpPr>
              <p:nvPr/>
            </p:nvSpPr>
            <p:spPr bwMode="auto">
              <a:xfrm>
                <a:off x="2062" y="1761"/>
                <a:ext cx="34" cy="33"/>
              </a:xfrm>
              <a:prstGeom prst="rect">
                <a:avLst/>
              </a:prstGeom>
              <a:solidFill>
                <a:srgbClr val="FFFF00"/>
              </a:solidFill>
              <a:ln w="12700">
                <a:solidFill>
                  <a:schemeClr val="tx2"/>
                </a:solidFill>
                <a:miter lim="800000"/>
                <a:headEnd/>
                <a:tailEnd/>
              </a:ln>
            </p:spPr>
            <p:txBody>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eaLnBrk="1" hangingPunct="1">
                  <a:spcBef>
                    <a:spcPct val="0"/>
                  </a:spcBef>
                  <a:buClrTx/>
                  <a:buSzTx/>
                  <a:buFontTx/>
                  <a:buNone/>
                </a:pPr>
                <a:endParaRPr lang="en-US" altLang="en-US" sz="2400">
                  <a:solidFill>
                    <a:schemeClr val="bg2"/>
                  </a:solidFill>
                  <a:latin typeface="Univers" pitchFamily="34" charset="0"/>
                </a:endParaRPr>
              </a:p>
            </p:txBody>
          </p:sp>
          <p:sp>
            <p:nvSpPr>
              <p:cNvPr id="82286" name="Rectangle 335"/>
              <p:cNvSpPr>
                <a:spLocks noChangeArrowheads="1"/>
              </p:cNvSpPr>
              <p:nvPr/>
            </p:nvSpPr>
            <p:spPr bwMode="auto">
              <a:xfrm>
                <a:off x="2100" y="1761"/>
                <a:ext cx="33" cy="33"/>
              </a:xfrm>
              <a:prstGeom prst="rect">
                <a:avLst/>
              </a:prstGeom>
              <a:solidFill>
                <a:srgbClr val="FFFF00"/>
              </a:solidFill>
              <a:ln w="12700">
                <a:solidFill>
                  <a:schemeClr val="tx2"/>
                </a:solidFill>
                <a:miter lim="800000"/>
                <a:headEnd/>
                <a:tailEnd/>
              </a:ln>
            </p:spPr>
            <p:txBody>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eaLnBrk="1" hangingPunct="1">
                  <a:spcBef>
                    <a:spcPct val="0"/>
                  </a:spcBef>
                  <a:buClrTx/>
                  <a:buSzTx/>
                  <a:buFontTx/>
                  <a:buNone/>
                </a:pPr>
                <a:endParaRPr lang="en-US" altLang="en-US" sz="2400">
                  <a:solidFill>
                    <a:schemeClr val="bg2"/>
                  </a:solidFill>
                  <a:latin typeface="Univers" pitchFamily="34" charset="0"/>
                </a:endParaRPr>
              </a:p>
            </p:txBody>
          </p:sp>
          <p:sp>
            <p:nvSpPr>
              <p:cNvPr id="82287" name="Rectangle 336"/>
              <p:cNvSpPr>
                <a:spLocks noChangeArrowheads="1"/>
              </p:cNvSpPr>
              <p:nvPr/>
            </p:nvSpPr>
            <p:spPr bwMode="auto">
              <a:xfrm>
                <a:off x="2139" y="2137"/>
                <a:ext cx="34" cy="33"/>
              </a:xfrm>
              <a:prstGeom prst="rect">
                <a:avLst/>
              </a:prstGeom>
              <a:solidFill>
                <a:srgbClr val="FFFF00"/>
              </a:solidFill>
              <a:ln w="12700">
                <a:solidFill>
                  <a:srgbClr val="FFFF00"/>
                </a:solidFill>
                <a:miter lim="800000"/>
                <a:headEnd/>
                <a:tailEnd/>
              </a:ln>
            </p:spPr>
            <p:txBody>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eaLnBrk="1" hangingPunct="1">
                  <a:spcBef>
                    <a:spcPct val="0"/>
                  </a:spcBef>
                  <a:buClrTx/>
                  <a:buSzTx/>
                  <a:buFontTx/>
                  <a:buNone/>
                </a:pPr>
                <a:endParaRPr lang="en-US" altLang="en-US" sz="2400">
                  <a:solidFill>
                    <a:schemeClr val="bg2"/>
                  </a:solidFill>
                  <a:latin typeface="Univers" pitchFamily="34" charset="0"/>
                </a:endParaRPr>
              </a:p>
            </p:txBody>
          </p:sp>
          <p:sp>
            <p:nvSpPr>
              <p:cNvPr id="82288" name="Rectangle 337"/>
              <p:cNvSpPr>
                <a:spLocks noChangeArrowheads="1"/>
              </p:cNvSpPr>
              <p:nvPr/>
            </p:nvSpPr>
            <p:spPr bwMode="auto">
              <a:xfrm>
                <a:off x="2178" y="2137"/>
                <a:ext cx="35" cy="33"/>
              </a:xfrm>
              <a:prstGeom prst="rect">
                <a:avLst/>
              </a:prstGeom>
              <a:solidFill>
                <a:srgbClr val="FFFF00"/>
              </a:solidFill>
              <a:ln w="12700">
                <a:solidFill>
                  <a:srgbClr val="FFFF00"/>
                </a:solidFill>
                <a:miter lim="800000"/>
                <a:headEnd/>
                <a:tailEnd/>
              </a:ln>
            </p:spPr>
            <p:txBody>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eaLnBrk="1" hangingPunct="1">
                  <a:spcBef>
                    <a:spcPct val="0"/>
                  </a:spcBef>
                  <a:buClrTx/>
                  <a:buSzTx/>
                  <a:buFontTx/>
                  <a:buNone/>
                </a:pPr>
                <a:endParaRPr lang="en-US" altLang="en-US" sz="2400">
                  <a:solidFill>
                    <a:schemeClr val="bg2"/>
                  </a:solidFill>
                  <a:latin typeface="Univers" pitchFamily="34" charset="0"/>
                </a:endParaRPr>
              </a:p>
            </p:txBody>
          </p:sp>
          <p:sp>
            <p:nvSpPr>
              <p:cNvPr id="82289" name="Rectangle 338"/>
              <p:cNvSpPr>
                <a:spLocks noChangeArrowheads="1"/>
              </p:cNvSpPr>
              <p:nvPr/>
            </p:nvSpPr>
            <p:spPr bwMode="auto">
              <a:xfrm>
                <a:off x="2216" y="1886"/>
                <a:ext cx="34" cy="33"/>
              </a:xfrm>
              <a:prstGeom prst="rect">
                <a:avLst/>
              </a:prstGeom>
              <a:solidFill>
                <a:srgbClr val="FFFF00"/>
              </a:solidFill>
              <a:ln w="12700">
                <a:solidFill>
                  <a:srgbClr val="FFFF00"/>
                </a:solidFill>
                <a:miter lim="800000"/>
                <a:headEnd/>
                <a:tailEnd/>
              </a:ln>
            </p:spPr>
            <p:txBody>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eaLnBrk="1" hangingPunct="1">
                  <a:spcBef>
                    <a:spcPct val="0"/>
                  </a:spcBef>
                  <a:buClrTx/>
                  <a:buSzTx/>
                  <a:buFontTx/>
                  <a:buNone/>
                </a:pPr>
                <a:endParaRPr lang="en-US" altLang="en-US" sz="2400">
                  <a:solidFill>
                    <a:schemeClr val="bg2"/>
                  </a:solidFill>
                  <a:latin typeface="Univers" pitchFamily="34" charset="0"/>
                </a:endParaRPr>
              </a:p>
            </p:txBody>
          </p:sp>
          <p:sp>
            <p:nvSpPr>
              <p:cNvPr id="82290" name="Rectangle 339"/>
              <p:cNvSpPr>
                <a:spLocks noChangeArrowheads="1"/>
              </p:cNvSpPr>
              <p:nvPr/>
            </p:nvSpPr>
            <p:spPr bwMode="auto">
              <a:xfrm>
                <a:off x="2255" y="1696"/>
                <a:ext cx="34" cy="33"/>
              </a:xfrm>
              <a:prstGeom prst="rect">
                <a:avLst/>
              </a:prstGeom>
              <a:solidFill>
                <a:srgbClr val="FFFF00"/>
              </a:solidFill>
              <a:ln w="12700">
                <a:solidFill>
                  <a:srgbClr val="FFFF00"/>
                </a:solidFill>
                <a:miter lim="800000"/>
                <a:headEnd/>
                <a:tailEnd/>
              </a:ln>
            </p:spPr>
            <p:txBody>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eaLnBrk="1" hangingPunct="1">
                  <a:spcBef>
                    <a:spcPct val="0"/>
                  </a:spcBef>
                  <a:buClrTx/>
                  <a:buSzTx/>
                  <a:buFontTx/>
                  <a:buNone/>
                </a:pPr>
                <a:endParaRPr lang="en-US" altLang="en-US" sz="2400">
                  <a:solidFill>
                    <a:schemeClr val="bg2"/>
                  </a:solidFill>
                  <a:latin typeface="Univers" pitchFamily="34" charset="0"/>
                </a:endParaRPr>
              </a:p>
            </p:txBody>
          </p:sp>
          <p:sp>
            <p:nvSpPr>
              <p:cNvPr id="82291" name="Rectangle 340"/>
              <p:cNvSpPr>
                <a:spLocks noChangeArrowheads="1"/>
              </p:cNvSpPr>
              <p:nvPr/>
            </p:nvSpPr>
            <p:spPr bwMode="auto">
              <a:xfrm>
                <a:off x="2294" y="2388"/>
                <a:ext cx="34" cy="33"/>
              </a:xfrm>
              <a:prstGeom prst="rect">
                <a:avLst/>
              </a:prstGeom>
              <a:solidFill>
                <a:srgbClr val="FFFF00"/>
              </a:solidFill>
              <a:ln w="12700">
                <a:solidFill>
                  <a:srgbClr val="FFFF00"/>
                </a:solidFill>
                <a:miter lim="800000"/>
                <a:headEnd/>
                <a:tailEnd/>
              </a:ln>
            </p:spPr>
            <p:txBody>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eaLnBrk="1" hangingPunct="1">
                  <a:spcBef>
                    <a:spcPct val="0"/>
                  </a:spcBef>
                  <a:buClrTx/>
                  <a:buSzTx/>
                  <a:buFontTx/>
                  <a:buNone/>
                </a:pPr>
                <a:endParaRPr lang="en-US" altLang="en-US" sz="2400">
                  <a:solidFill>
                    <a:schemeClr val="bg2"/>
                  </a:solidFill>
                  <a:latin typeface="Univers" pitchFamily="34" charset="0"/>
                </a:endParaRPr>
              </a:p>
            </p:txBody>
          </p:sp>
          <p:sp>
            <p:nvSpPr>
              <p:cNvPr id="82292" name="Rectangle 341"/>
              <p:cNvSpPr>
                <a:spLocks noChangeArrowheads="1"/>
              </p:cNvSpPr>
              <p:nvPr/>
            </p:nvSpPr>
            <p:spPr bwMode="auto">
              <a:xfrm>
                <a:off x="2332" y="1949"/>
                <a:ext cx="34" cy="33"/>
              </a:xfrm>
              <a:prstGeom prst="rect">
                <a:avLst/>
              </a:prstGeom>
              <a:solidFill>
                <a:srgbClr val="FFFF00"/>
              </a:solidFill>
              <a:ln w="12700">
                <a:solidFill>
                  <a:schemeClr val="tx2"/>
                </a:solidFill>
                <a:miter lim="800000"/>
                <a:headEnd/>
                <a:tailEnd/>
              </a:ln>
            </p:spPr>
            <p:txBody>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eaLnBrk="1" hangingPunct="1">
                  <a:spcBef>
                    <a:spcPct val="0"/>
                  </a:spcBef>
                  <a:buClrTx/>
                  <a:buSzTx/>
                  <a:buFontTx/>
                  <a:buNone/>
                </a:pPr>
                <a:endParaRPr lang="en-US" altLang="en-US" sz="2400">
                  <a:solidFill>
                    <a:schemeClr val="bg2"/>
                  </a:solidFill>
                  <a:latin typeface="Univers" pitchFamily="34" charset="0"/>
                </a:endParaRPr>
              </a:p>
            </p:txBody>
          </p:sp>
          <p:sp>
            <p:nvSpPr>
              <p:cNvPr id="82293" name="Rectangle 342"/>
              <p:cNvSpPr>
                <a:spLocks noChangeArrowheads="1"/>
              </p:cNvSpPr>
              <p:nvPr/>
            </p:nvSpPr>
            <p:spPr bwMode="auto">
              <a:xfrm>
                <a:off x="2371" y="2200"/>
                <a:ext cx="34" cy="33"/>
              </a:xfrm>
              <a:prstGeom prst="rect">
                <a:avLst/>
              </a:prstGeom>
              <a:solidFill>
                <a:srgbClr val="FFFF00"/>
              </a:solidFill>
              <a:ln w="12700">
                <a:solidFill>
                  <a:schemeClr val="tx2"/>
                </a:solidFill>
                <a:miter lim="800000"/>
                <a:headEnd/>
                <a:tailEnd/>
              </a:ln>
            </p:spPr>
            <p:txBody>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eaLnBrk="1" hangingPunct="1">
                  <a:spcBef>
                    <a:spcPct val="0"/>
                  </a:spcBef>
                  <a:buClrTx/>
                  <a:buSzTx/>
                  <a:buFontTx/>
                  <a:buNone/>
                </a:pPr>
                <a:endParaRPr lang="en-US" altLang="en-US" sz="2400">
                  <a:solidFill>
                    <a:schemeClr val="bg2"/>
                  </a:solidFill>
                  <a:latin typeface="Univers" pitchFamily="34" charset="0"/>
                </a:endParaRPr>
              </a:p>
            </p:txBody>
          </p:sp>
          <p:sp>
            <p:nvSpPr>
              <p:cNvPr id="82294" name="Rectangle 343"/>
              <p:cNvSpPr>
                <a:spLocks noChangeArrowheads="1"/>
              </p:cNvSpPr>
              <p:nvPr/>
            </p:nvSpPr>
            <p:spPr bwMode="auto">
              <a:xfrm>
                <a:off x="2410" y="2263"/>
                <a:ext cx="35" cy="33"/>
              </a:xfrm>
              <a:prstGeom prst="rect">
                <a:avLst/>
              </a:prstGeom>
              <a:solidFill>
                <a:srgbClr val="FFFF00"/>
              </a:solidFill>
              <a:ln w="12700">
                <a:solidFill>
                  <a:schemeClr val="tx2"/>
                </a:solidFill>
                <a:miter lim="800000"/>
                <a:headEnd/>
                <a:tailEnd/>
              </a:ln>
            </p:spPr>
            <p:txBody>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eaLnBrk="1" hangingPunct="1">
                  <a:spcBef>
                    <a:spcPct val="0"/>
                  </a:spcBef>
                  <a:buClrTx/>
                  <a:buSzTx/>
                  <a:buFontTx/>
                  <a:buNone/>
                </a:pPr>
                <a:endParaRPr lang="en-US" altLang="en-US" sz="2400">
                  <a:solidFill>
                    <a:schemeClr val="bg2"/>
                  </a:solidFill>
                  <a:latin typeface="Univers" pitchFamily="34" charset="0"/>
                </a:endParaRPr>
              </a:p>
            </p:txBody>
          </p:sp>
          <p:sp>
            <p:nvSpPr>
              <p:cNvPr id="82295" name="Rectangle 344"/>
              <p:cNvSpPr>
                <a:spLocks noChangeArrowheads="1"/>
              </p:cNvSpPr>
              <p:nvPr/>
            </p:nvSpPr>
            <p:spPr bwMode="auto">
              <a:xfrm>
                <a:off x="2448" y="2074"/>
                <a:ext cx="34" cy="33"/>
              </a:xfrm>
              <a:prstGeom prst="rect">
                <a:avLst/>
              </a:prstGeom>
              <a:solidFill>
                <a:srgbClr val="FFFF00"/>
              </a:solidFill>
              <a:ln w="12700">
                <a:solidFill>
                  <a:schemeClr val="tx2"/>
                </a:solidFill>
                <a:miter lim="800000"/>
                <a:headEnd/>
                <a:tailEnd/>
              </a:ln>
            </p:spPr>
            <p:txBody>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eaLnBrk="1" hangingPunct="1">
                  <a:spcBef>
                    <a:spcPct val="0"/>
                  </a:spcBef>
                  <a:buClrTx/>
                  <a:buSzTx/>
                  <a:buFontTx/>
                  <a:buNone/>
                </a:pPr>
                <a:endParaRPr lang="en-US" altLang="en-US" sz="2400">
                  <a:solidFill>
                    <a:schemeClr val="bg2"/>
                  </a:solidFill>
                  <a:latin typeface="Univers" pitchFamily="34" charset="0"/>
                </a:endParaRPr>
              </a:p>
            </p:txBody>
          </p:sp>
          <p:sp>
            <p:nvSpPr>
              <p:cNvPr id="82296" name="Rectangle 345"/>
              <p:cNvSpPr>
                <a:spLocks noChangeArrowheads="1"/>
              </p:cNvSpPr>
              <p:nvPr/>
            </p:nvSpPr>
            <p:spPr bwMode="auto">
              <a:xfrm>
                <a:off x="2487" y="2200"/>
                <a:ext cx="34" cy="33"/>
              </a:xfrm>
              <a:prstGeom prst="rect">
                <a:avLst/>
              </a:prstGeom>
              <a:solidFill>
                <a:srgbClr val="FFFF00"/>
              </a:solidFill>
              <a:ln w="12700">
                <a:solidFill>
                  <a:schemeClr val="tx2"/>
                </a:solidFill>
                <a:miter lim="800000"/>
                <a:headEnd/>
                <a:tailEnd/>
              </a:ln>
            </p:spPr>
            <p:txBody>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eaLnBrk="1" hangingPunct="1">
                  <a:spcBef>
                    <a:spcPct val="0"/>
                  </a:spcBef>
                  <a:buClrTx/>
                  <a:buSzTx/>
                  <a:buFontTx/>
                  <a:buNone/>
                </a:pPr>
                <a:endParaRPr lang="en-US" altLang="en-US" sz="2400">
                  <a:solidFill>
                    <a:schemeClr val="bg2"/>
                  </a:solidFill>
                  <a:latin typeface="Univers" pitchFamily="34" charset="0"/>
                </a:endParaRPr>
              </a:p>
            </p:txBody>
          </p:sp>
          <p:sp>
            <p:nvSpPr>
              <p:cNvPr id="82297" name="Rectangle 346"/>
              <p:cNvSpPr>
                <a:spLocks noChangeArrowheads="1"/>
              </p:cNvSpPr>
              <p:nvPr/>
            </p:nvSpPr>
            <p:spPr bwMode="auto">
              <a:xfrm>
                <a:off x="2526" y="1949"/>
                <a:ext cx="34" cy="33"/>
              </a:xfrm>
              <a:prstGeom prst="rect">
                <a:avLst/>
              </a:prstGeom>
              <a:solidFill>
                <a:srgbClr val="FFFF00"/>
              </a:solidFill>
              <a:ln w="12700">
                <a:solidFill>
                  <a:schemeClr val="tx2"/>
                </a:solidFill>
                <a:miter lim="800000"/>
                <a:headEnd/>
                <a:tailEnd/>
              </a:ln>
            </p:spPr>
            <p:txBody>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eaLnBrk="1" hangingPunct="1">
                  <a:spcBef>
                    <a:spcPct val="0"/>
                  </a:spcBef>
                  <a:buClrTx/>
                  <a:buSzTx/>
                  <a:buFontTx/>
                  <a:buNone/>
                </a:pPr>
                <a:endParaRPr lang="en-US" altLang="en-US" sz="2400">
                  <a:solidFill>
                    <a:schemeClr val="bg2"/>
                  </a:solidFill>
                  <a:latin typeface="Univers" pitchFamily="34" charset="0"/>
                </a:endParaRPr>
              </a:p>
            </p:txBody>
          </p:sp>
          <p:sp>
            <p:nvSpPr>
              <p:cNvPr id="82298" name="Rectangle 347"/>
              <p:cNvSpPr>
                <a:spLocks noChangeArrowheads="1"/>
              </p:cNvSpPr>
              <p:nvPr/>
            </p:nvSpPr>
            <p:spPr bwMode="auto">
              <a:xfrm>
                <a:off x="2564" y="1696"/>
                <a:ext cx="34" cy="33"/>
              </a:xfrm>
              <a:prstGeom prst="rect">
                <a:avLst/>
              </a:prstGeom>
              <a:solidFill>
                <a:srgbClr val="FFFF00"/>
              </a:solidFill>
              <a:ln w="12700">
                <a:solidFill>
                  <a:srgbClr val="FFFF00"/>
                </a:solidFill>
                <a:miter lim="800000"/>
                <a:headEnd/>
                <a:tailEnd/>
              </a:ln>
            </p:spPr>
            <p:txBody>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eaLnBrk="1" hangingPunct="1">
                  <a:spcBef>
                    <a:spcPct val="0"/>
                  </a:spcBef>
                  <a:buClrTx/>
                  <a:buSzTx/>
                  <a:buFontTx/>
                  <a:buNone/>
                </a:pPr>
                <a:endParaRPr lang="en-US" altLang="en-US" sz="2400">
                  <a:solidFill>
                    <a:schemeClr val="bg2"/>
                  </a:solidFill>
                  <a:latin typeface="Univers" pitchFamily="34" charset="0"/>
                </a:endParaRPr>
              </a:p>
            </p:txBody>
          </p:sp>
          <p:sp>
            <p:nvSpPr>
              <p:cNvPr id="82299" name="Rectangle 348"/>
              <p:cNvSpPr>
                <a:spLocks noChangeArrowheads="1"/>
              </p:cNvSpPr>
              <p:nvPr/>
            </p:nvSpPr>
            <p:spPr bwMode="auto">
              <a:xfrm>
                <a:off x="2603" y="1886"/>
                <a:ext cx="34" cy="33"/>
              </a:xfrm>
              <a:prstGeom prst="rect">
                <a:avLst/>
              </a:prstGeom>
              <a:solidFill>
                <a:srgbClr val="FFFF00"/>
              </a:solidFill>
              <a:ln w="12700">
                <a:solidFill>
                  <a:schemeClr val="tx2"/>
                </a:solidFill>
                <a:miter lim="800000"/>
                <a:headEnd/>
                <a:tailEnd/>
              </a:ln>
            </p:spPr>
            <p:txBody>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eaLnBrk="1" hangingPunct="1">
                  <a:spcBef>
                    <a:spcPct val="0"/>
                  </a:spcBef>
                  <a:buClrTx/>
                  <a:buSzTx/>
                  <a:buFontTx/>
                  <a:buNone/>
                </a:pPr>
                <a:endParaRPr lang="en-US" altLang="en-US" sz="2400">
                  <a:solidFill>
                    <a:schemeClr val="bg2"/>
                  </a:solidFill>
                  <a:latin typeface="Univers" pitchFamily="34" charset="0"/>
                </a:endParaRPr>
              </a:p>
            </p:txBody>
          </p:sp>
          <p:sp>
            <p:nvSpPr>
              <p:cNvPr id="82300" name="Rectangle 349"/>
              <p:cNvSpPr>
                <a:spLocks noChangeArrowheads="1"/>
              </p:cNvSpPr>
              <p:nvPr/>
            </p:nvSpPr>
            <p:spPr bwMode="auto">
              <a:xfrm>
                <a:off x="2643" y="2200"/>
                <a:ext cx="34" cy="33"/>
              </a:xfrm>
              <a:prstGeom prst="rect">
                <a:avLst/>
              </a:prstGeom>
              <a:solidFill>
                <a:srgbClr val="FFFF00"/>
              </a:solidFill>
              <a:ln w="12700">
                <a:solidFill>
                  <a:srgbClr val="FFFF00"/>
                </a:solidFill>
                <a:miter lim="800000"/>
                <a:headEnd/>
                <a:tailEnd/>
              </a:ln>
            </p:spPr>
            <p:txBody>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eaLnBrk="1" hangingPunct="1">
                  <a:spcBef>
                    <a:spcPct val="0"/>
                  </a:spcBef>
                  <a:buClrTx/>
                  <a:buSzTx/>
                  <a:buFontTx/>
                  <a:buNone/>
                </a:pPr>
                <a:endParaRPr lang="en-US" altLang="en-US" sz="2400">
                  <a:solidFill>
                    <a:schemeClr val="bg2"/>
                  </a:solidFill>
                  <a:latin typeface="Univers" pitchFamily="34" charset="0"/>
                </a:endParaRPr>
              </a:p>
            </p:txBody>
          </p:sp>
          <p:sp>
            <p:nvSpPr>
              <p:cNvPr id="82301" name="Rectangle 350"/>
              <p:cNvSpPr>
                <a:spLocks noChangeArrowheads="1"/>
              </p:cNvSpPr>
              <p:nvPr/>
            </p:nvSpPr>
            <p:spPr bwMode="auto">
              <a:xfrm>
                <a:off x="2680" y="2137"/>
                <a:ext cx="34" cy="33"/>
              </a:xfrm>
              <a:prstGeom prst="rect">
                <a:avLst/>
              </a:prstGeom>
              <a:solidFill>
                <a:srgbClr val="FFFF00"/>
              </a:solidFill>
              <a:ln w="12700">
                <a:solidFill>
                  <a:srgbClr val="FFFF00"/>
                </a:solidFill>
                <a:miter lim="800000"/>
                <a:headEnd/>
                <a:tailEnd/>
              </a:ln>
            </p:spPr>
            <p:txBody>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eaLnBrk="1" hangingPunct="1">
                  <a:spcBef>
                    <a:spcPct val="0"/>
                  </a:spcBef>
                  <a:buClrTx/>
                  <a:buSzTx/>
                  <a:buFontTx/>
                  <a:buNone/>
                </a:pPr>
                <a:endParaRPr lang="en-US" altLang="en-US" sz="2400">
                  <a:solidFill>
                    <a:schemeClr val="bg2"/>
                  </a:solidFill>
                  <a:latin typeface="Univers" pitchFamily="34" charset="0"/>
                </a:endParaRPr>
              </a:p>
            </p:txBody>
          </p:sp>
          <p:sp>
            <p:nvSpPr>
              <p:cNvPr id="82302" name="Rectangle 351"/>
              <p:cNvSpPr>
                <a:spLocks noChangeArrowheads="1"/>
              </p:cNvSpPr>
              <p:nvPr/>
            </p:nvSpPr>
            <p:spPr bwMode="auto">
              <a:xfrm>
                <a:off x="2719" y="2012"/>
                <a:ext cx="34" cy="33"/>
              </a:xfrm>
              <a:prstGeom prst="rect">
                <a:avLst/>
              </a:prstGeom>
              <a:solidFill>
                <a:srgbClr val="FFFF00"/>
              </a:solidFill>
              <a:ln w="12700">
                <a:solidFill>
                  <a:srgbClr val="FFFF00"/>
                </a:solidFill>
                <a:miter lim="800000"/>
                <a:headEnd/>
                <a:tailEnd/>
              </a:ln>
            </p:spPr>
            <p:txBody>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eaLnBrk="1" hangingPunct="1">
                  <a:spcBef>
                    <a:spcPct val="0"/>
                  </a:spcBef>
                  <a:buClrTx/>
                  <a:buSzTx/>
                  <a:buFontTx/>
                  <a:buNone/>
                </a:pPr>
                <a:endParaRPr lang="en-US" altLang="en-US" sz="2400">
                  <a:solidFill>
                    <a:schemeClr val="bg2"/>
                  </a:solidFill>
                  <a:latin typeface="Univers" pitchFamily="34" charset="0"/>
                </a:endParaRPr>
              </a:p>
            </p:txBody>
          </p:sp>
          <p:sp>
            <p:nvSpPr>
              <p:cNvPr id="82303" name="Rectangle 352"/>
              <p:cNvSpPr>
                <a:spLocks noChangeArrowheads="1"/>
              </p:cNvSpPr>
              <p:nvPr/>
            </p:nvSpPr>
            <p:spPr bwMode="auto">
              <a:xfrm>
                <a:off x="2757" y="1949"/>
                <a:ext cx="34" cy="33"/>
              </a:xfrm>
              <a:prstGeom prst="rect">
                <a:avLst/>
              </a:prstGeom>
              <a:solidFill>
                <a:srgbClr val="FFFF00"/>
              </a:solidFill>
              <a:ln w="12700">
                <a:solidFill>
                  <a:srgbClr val="FFFF00"/>
                </a:solidFill>
                <a:miter lim="800000"/>
                <a:headEnd/>
                <a:tailEnd/>
              </a:ln>
            </p:spPr>
            <p:txBody>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eaLnBrk="1" hangingPunct="1">
                  <a:spcBef>
                    <a:spcPct val="0"/>
                  </a:spcBef>
                  <a:buClrTx/>
                  <a:buSzTx/>
                  <a:buFontTx/>
                  <a:buNone/>
                </a:pPr>
                <a:endParaRPr lang="en-US" altLang="en-US" sz="2400">
                  <a:solidFill>
                    <a:schemeClr val="bg2"/>
                  </a:solidFill>
                  <a:latin typeface="Univers" pitchFamily="34" charset="0"/>
                </a:endParaRPr>
              </a:p>
            </p:txBody>
          </p:sp>
          <p:sp>
            <p:nvSpPr>
              <p:cNvPr id="82304" name="Rectangle 353"/>
              <p:cNvSpPr>
                <a:spLocks noChangeArrowheads="1"/>
              </p:cNvSpPr>
              <p:nvPr/>
            </p:nvSpPr>
            <p:spPr bwMode="auto">
              <a:xfrm>
                <a:off x="2796" y="2200"/>
                <a:ext cx="34" cy="33"/>
              </a:xfrm>
              <a:prstGeom prst="rect">
                <a:avLst/>
              </a:prstGeom>
              <a:solidFill>
                <a:srgbClr val="FFFF00"/>
              </a:solidFill>
              <a:ln w="12700">
                <a:solidFill>
                  <a:srgbClr val="FFFF00"/>
                </a:solidFill>
                <a:miter lim="800000"/>
                <a:headEnd/>
                <a:tailEnd/>
              </a:ln>
            </p:spPr>
            <p:txBody>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eaLnBrk="1" hangingPunct="1">
                  <a:spcBef>
                    <a:spcPct val="0"/>
                  </a:spcBef>
                  <a:buClrTx/>
                  <a:buSzTx/>
                  <a:buFontTx/>
                  <a:buNone/>
                </a:pPr>
                <a:endParaRPr lang="en-US" altLang="en-US" sz="2400">
                  <a:solidFill>
                    <a:schemeClr val="bg2"/>
                  </a:solidFill>
                  <a:latin typeface="Univers" pitchFamily="34" charset="0"/>
                </a:endParaRPr>
              </a:p>
            </p:txBody>
          </p:sp>
          <p:sp>
            <p:nvSpPr>
              <p:cNvPr id="82305" name="Rectangle 354"/>
              <p:cNvSpPr>
                <a:spLocks noChangeArrowheads="1"/>
              </p:cNvSpPr>
              <p:nvPr/>
            </p:nvSpPr>
            <p:spPr bwMode="auto">
              <a:xfrm>
                <a:off x="2836" y="2200"/>
                <a:ext cx="33" cy="33"/>
              </a:xfrm>
              <a:prstGeom prst="rect">
                <a:avLst/>
              </a:prstGeom>
              <a:solidFill>
                <a:srgbClr val="FFFF00"/>
              </a:solidFill>
              <a:ln w="12700">
                <a:solidFill>
                  <a:srgbClr val="FFFF00"/>
                </a:solidFill>
                <a:miter lim="800000"/>
                <a:headEnd/>
                <a:tailEnd/>
              </a:ln>
            </p:spPr>
            <p:txBody>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eaLnBrk="1" hangingPunct="1">
                  <a:spcBef>
                    <a:spcPct val="0"/>
                  </a:spcBef>
                  <a:buClrTx/>
                  <a:buSzTx/>
                  <a:buFontTx/>
                  <a:buNone/>
                </a:pPr>
                <a:endParaRPr lang="en-US" altLang="en-US" sz="2400">
                  <a:solidFill>
                    <a:schemeClr val="bg2"/>
                  </a:solidFill>
                  <a:latin typeface="Univers" pitchFamily="34" charset="0"/>
                </a:endParaRPr>
              </a:p>
            </p:txBody>
          </p:sp>
          <p:sp>
            <p:nvSpPr>
              <p:cNvPr id="82306" name="Rectangle 355"/>
              <p:cNvSpPr>
                <a:spLocks noChangeArrowheads="1"/>
              </p:cNvSpPr>
              <p:nvPr/>
            </p:nvSpPr>
            <p:spPr bwMode="auto">
              <a:xfrm>
                <a:off x="2873" y="2325"/>
                <a:ext cx="34" cy="33"/>
              </a:xfrm>
              <a:prstGeom prst="rect">
                <a:avLst/>
              </a:prstGeom>
              <a:solidFill>
                <a:srgbClr val="FFFF00"/>
              </a:solidFill>
              <a:ln w="12700">
                <a:solidFill>
                  <a:srgbClr val="FFFF00"/>
                </a:solidFill>
                <a:miter lim="800000"/>
                <a:headEnd/>
                <a:tailEnd/>
              </a:ln>
            </p:spPr>
            <p:txBody>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eaLnBrk="1" hangingPunct="1">
                  <a:spcBef>
                    <a:spcPct val="0"/>
                  </a:spcBef>
                  <a:buClrTx/>
                  <a:buSzTx/>
                  <a:buFontTx/>
                  <a:buNone/>
                </a:pPr>
                <a:endParaRPr lang="en-US" altLang="en-US" sz="2400">
                  <a:solidFill>
                    <a:schemeClr val="bg2"/>
                  </a:solidFill>
                  <a:latin typeface="Univers" pitchFamily="34" charset="0"/>
                </a:endParaRPr>
              </a:p>
            </p:txBody>
          </p:sp>
          <p:sp>
            <p:nvSpPr>
              <p:cNvPr id="82307" name="Rectangle 356"/>
              <p:cNvSpPr>
                <a:spLocks noChangeArrowheads="1"/>
              </p:cNvSpPr>
              <p:nvPr/>
            </p:nvSpPr>
            <p:spPr bwMode="auto">
              <a:xfrm>
                <a:off x="2912" y="2325"/>
                <a:ext cx="34" cy="33"/>
              </a:xfrm>
              <a:prstGeom prst="rect">
                <a:avLst/>
              </a:prstGeom>
              <a:solidFill>
                <a:srgbClr val="FFFF00"/>
              </a:solidFill>
              <a:ln w="12700">
                <a:solidFill>
                  <a:srgbClr val="FFFF00"/>
                </a:solidFill>
                <a:miter lim="800000"/>
                <a:headEnd/>
                <a:tailEnd/>
              </a:ln>
            </p:spPr>
            <p:txBody>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eaLnBrk="1" hangingPunct="1">
                  <a:spcBef>
                    <a:spcPct val="0"/>
                  </a:spcBef>
                  <a:buClrTx/>
                  <a:buSzTx/>
                  <a:buFontTx/>
                  <a:buNone/>
                </a:pPr>
                <a:endParaRPr lang="en-US" altLang="en-US" sz="2400">
                  <a:solidFill>
                    <a:schemeClr val="bg2"/>
                  </a:solidFill>
                  <a:latin typeface="Univers" pitchFamily="34" charset="0"/>
                </a:endParaRPr>
              </a:p>
            </p:txBody>
          </p:sp>
          <p:sp>
            <p:nvSpPr>
              <p:cNvPr id="82308" name="Rectangle 357"/>
              <p:cNvSpPr>
                <a:spLocks noChangeArrowheads="1"/>
              </p:cNvSpPr>
              <p:nvPr/>
            </p:nvSpPr>
            <p:spPr bwMode="auto">
              <a:xfrm>
                <a:off x="2951" y="2074"/>
                <a:ext cx="34" cy="33"/>
              </a:xfrm>
              <a:prstGeom prst="rect">
                <a:avLst/>
              </a:prstGeom>
              <a:solidFill>
                <a:srgbClr val="FFFF00"/>
              </a:solidFill>
              <a:ln w="12700">
                <a:solidFill>
                  <a:schemeClr val="tx2"/>
                </a:solidFill>
                <a:miter lim="800000"/>
                <a:headEnd/>
                <a:tailEnd/>
              </a:ln>
            </p:spPr>
            <p:txBody>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eaLnBrk="1" hangingPunct="1">
                  <a:spcBef>
                    <a:spcPct val="0"/>
                  </a:spcBef>
                  <a:buClrTx/>
                  <a:buSzTx/>
                  <a:buFontTx/>
                  <a:buNone/>
                </a:pPr>
                <a:endParaRPr lang="en-US" altLang="en-US" sz="2400">
                  <a:solidFill>
                    <a:schemeClr val="bg2"/>
                  </a:solidFill>
                  <a:latin typeface="Univers" pitchFamily="34" charset="0"/>
                </a:endParaRPr>
              </a:p>
            </p:txBody>
          </p:sp>
          <p:sp>
            <p:nvSpPr>
              <p:cNvPr id="82309" name="Rectangle 358"/>
              <p:cNvSpPr>
                <a:spLocks noChangeArrowheads="1"/>
              </p:cNvSpPr>
              <p:nvPr/>
            </p:nvSpPr>
            <p:spPr bwMode="auto">
              <a:xfrm>
                <a:off x="2989" y="1949"/>
                <a:ext cx="34" cy="33"/>
              </a:xfrm>
              <a:prstGeom prst="rect">
                <a:avLst/>
              </a:prstGeom>
              <a:solidFill>
                <a:srgbClr val="FFFF00"/>
              </a:solidFill>
              <a:ln w="12700">
                <a:solidFill>
                  <a:srgbClr val="FFFF00"/>
                </a:solidFill>
                <a:miter lim="800000"/>
                <a:headEnd/>
                <a:tailEnd/>
              </a:ln>
            </p:spPr>
            <p:txBody>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eaLnBrk="1" hangingPunct="1">
                  <a:spcBef>
                    <a:spcPct val="0"/>
                  </a:spcBef>
                  <a:buClrTx/>
                  <a:buSzTx/>
                  <a:buFontTx/>
                  <a:buNone/>
                </a:pPr>
                <a:endParaRPr lang="en-US" altLang="en-US" sz="2400">
                  <a:solidFill>
                    <a:schemeClr val="bg2"/>
                  </a:solidFill>
                  <a:latin typeface="Univers" pitchFamily="34" charset="0"/>
                </a:endParaRPr>
              </a:p>
            </p:txBody>
          </p:sp>
          <p:sp>
            <p:nvSpPr>
              <p:cNvPr id="82310" name="Rectangle 359"/>
              <p:cNvSpPr>
                <a:spLocks noChangeArrowheads="1"/>
              </p:cNvSpPr>
              <p:nvPr/>
            </p:nvSpPr>
            <p:spPr bwMode="auto">
              <a:xfrm>
                <a:off x="3028" y="2074"/>
                <a:ext cx="34" cy="33"/>
              </a:xfrm>
              <a:prstGeom prst="rect">
                <a:avLst/>
              </a:prstGeom>
              <a:solidFill>
                <a:srgbClr val="FFFF00"/>
              </a:solidFill>
              <a:ln w="12700">
                <a:solidFill>
                  <a:srgbClr val="FFFF00"/>
                </a:solidFill>
                <a:miter lim="800000"/>
                <a:headEnd/>
                <a:tailEnd/>
              </a:ln>
            </p:spPr>
            <p:txBody>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eaLnBrk="1" hangingPunct="1">
                  <a:spcBef>
                    <a:spcPct val="0"/>
                  </a:spcBef>
                  <a:buClrTx/>
                  <a:buSzTx/>
                  <a:buFontTx/>
                  <a:buNone/>
                </a:pPr>
                <a:endParaRPr lang="en-US" altLang="en-US" sz="2400">
                  <a:solidFill>
                    <a:schemeClr val="bg2"/>
                  </a:solidFill>
                  <a:latin typeface="Univers" pitchFamily="34" charset="0"/>
                </a:endParaRPr>
              </a:p>
            </p:txBody>
          </p:sp>
          <p:sp>
            <p:nvSpPr>
              <p:cNvPr id="82311" name="Rectangle 360"/>
              <p:cNvSpPr>
                <a:spLocks noChangeArrowheads="1"/>
              </p:cNvSpPr>
              <p:nvPr/>
            </p:nvSpPr>
            <p:spPr bwMode="auto">
              <a:xfrm>
                <a:off x="3068" y="2074"/>
                <a:ext cx="34" cy="33"/>
              </a:xfrm>
              <a:prstGeom prst="rect">
                <a:avLst/>
              </a:prstGeom>
              <a:solidFill>
                <a:srgbClr val="FFFF00"/>
              </a:solidFill>
              <a:ln w="12700">
                <a:solidFill>
                  <a:schemeClr val="tx2"/>
                </a:solidFill>
                <a:miter lim="800000"/>
                <a:headEnd/>
                <a:tailEnd/>
              </a:ln>
            </p:spPr>
            <p:txBody>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eaLnBrk="1" hangingPunct="1">
                  <a:spcBef>
                    <a:spcPct val="0"/>
                  </a:spcBef>
                  <a:buClrTx/>
                  <a:buSzTx/>
                  <a:buFontTx/>
                  <a:buNone/>
                </a:pPr>
                <a:endParaRPr lang="en-US" altLang="en-US" sz="2400">
                  <a:solidFill>
                    <a:schemeClr val="bg2"/>
                  </a:solidFill>
                  <a:latin typeface="Univers" pitchFamily="34" charset="0"/>
                </a:endParaRPr>
              </a:p>
            </p:txBody>
          </p:sp>
          <p:sp>
            <p:nvSpPr>
              <p:cNvPr id="82312" name="Rectangle 361"/>
              <p:cNvSpPr>
                <a:spLocks noChangeArrowheads="1"/>
              </p:cNvSpPr>
              <p:nvPr/>
            </p:nvSpPr>
            <p:spPr bwMode="auto">
              <a:xfrm>
                <a:off x="3105" y="2200"/>
                <a:ext cx="34" cy="33"/>
              </a:xfrm>
              <a:prstGeom prst="rect">
                <a:avLst/>
              </a:prstGeom>
              <a:solidFill>
                <a:srgbClr val="FFFF00"/>
              </a:solidFill>
              <a:ln w="12700">
                <a:solidFill>
                  <a:srgbClr val="FFFF00"/>
                </a:solidFill>
                <a:miter lim="800000"/>
                <a:headEnd/>
                <a:tailEnd/>
              </a:ln>
            </p:spPr>
            <p:txBody>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eaLnBrk="1" hangingPunct="1">
                  <a:spcBef>
                    <a:spcPct val="0"/>
                  </a:spcBef>
                  <a:buClrTx/>
                  <a:buSzTx/>
                  <a:buFontTx/>
                  <a:buNone/>
                </a:pPr>
                <a:endParaRPr lang="en-US" altLang="en-US" sz="2400">
                  <a:solidFill>
                    <a:schemeClr val="bg2"/>
                  </a:solidFill>
                  <a:latin typeface="Univers" pitchFamily="34" charset="0"/>
                </a:endParaRPr>
              </a:p>
            </p:txBody>
          </p:sp>
          <p:sp>
            <p:nvSpPr>
              <p:cNvPr id="82313" name="Rectangle 362"/>
              <p:cNvSpPr>
                <a:spLocks noChangeArrowheads="1"/>
              </p:cNvSpPr>
              <p:nvPr/>
            </p:nvSpPr>
            <p:spPr bwMode="auto">
              <a:xfrm>
                <a:off x="3144" y="2074"/>
                <a:ext cx="34" cy="33"/>
              </a:xfrm>
              <a:prstGeom prst="rect">
                <a:avLst/>
              </a:prstGeom>
              <a:solidFill>
                <a:srgbClr val="FFFF00"/>
              </a:solidFill>
              <a:ln w="12700">
                <a:solidFill>
                  <a:schemeClr val="tx2"/>
                </a:solidFill>
                <a:miter lim="800000"/>
                <a:headEnd/>
                <a:tailEnd/>
              </a:ln>
            </p:spPr>
            <p:txBody>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eaLnBrk="1" hangingPunct="1">
                  <a:spcBef>
                    <a:spcPct val="0"/>
                  </a:spcBef>
                  <a:buClrTx/>
                  <a:buSzTx/>
                  <a:buFontTx/>
                  <a:buNone/>
                </a:pPr>
                <a:endParaRPr lang="en-US" altLang="en-US" sz="2400">
                  <a:solidFill>
                    <a:schemeClr val="bg2"/>
                  </a:solidFill>
                  <a:latin typeface="Univers" pitchFamily="34" charset="0"/>
                </a:endParaRPr>
              </a:p>
            </p:txBody>
          </p:sp>
          <p:sp>
            <p:nvSpPr>
              <p:cNvPr id="82314" name="Rectangle 363"/>
              <p:cNvSpPr>
                <a:spLocks noChangeArrowheads="1"/>
              </p:cNvSpPr>
              <p:nvPr/>
            </p:nvSpPr>
            <p:spPr bwMode="auto">
              <a:xfrm>
                <a:off x="3183" y="1823"/>
                <a:ext cx="35" cy="33"/>
              </a:xfrm>
              <a:prstGeom prst="rect">
                <a:avLst/>
              </a:prstGeom>
              <a:solidFill>
                <a:srgbClr val="FFFF00"/>
              </a:solidFill>
              <a:ln w="12700">
                <a:solidFill>
                  <a:srgbClr val="FFFF00"/>
                </a:solidFill>
                <a:miter lim="800000"/>
                <a:headEnd/>
                <a:tailEnd/>
              </a:ln>
            </p:spPr>
            <p:txBody>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eaLnBrk="1" hangingPunct="1">
                  <a:spcBef>
                    <a:spcPct val="0"/>
                  </a:spcBef>
                  <a:buClrTx/>
                  <a:buSzTx/>
                  <a:buFontTx/>
                  <a:buNone/>
                </a:pPr>
                <a:endParaRPr lang="en-US" altLang="en-US" sz="2400">
                  <a:solidFill>
                    <a:schemeClr val="bg2"/>
                  </a:solidFill>
                  <a:latin typeface="Univers" pitchFamily="34" charset="0"/>
                </a:endParaRPr>
              </a:p>
            </p:txBody>
          </p:sp>
          <p:sp>
            <p:nvSpPr>
              <p:cNvPr id="82315" name="Rectangle 364"/>
              <p:cNvSpPr>
                <a:spLocks noChangeArrowheads="1"/>
              </p:cNvSpPr>
              <p:nvPr/>
            </p:nvSpPr>
            <p:spPr bwMode="auto">
              <a:xfrm>
                <a:off x="3221" y="2576"/>
                <a:ext cx="34" cy="33"/>
              </a:xfrm>
              <a:prstGeom prst="rect">
                <a:avLst/>
              </a:prstGeom>
              <a:solidFill>
                <a:srgbClr val="FFFF00"/>
              </a:solidFill>
              <a:ln w="12700">
                <a:solidFill>
                  <a:srgbClr val="FFFF00"/>
                </a:solidFill>
                <a:miter lim="800000"/>
                <a:headEnd/>
                <a:tailEnd/>
              </a:ln>
            </p:spPr>
            <p:txBody>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eaLnBrk="1" hangingPunct="1">
                  <a:spcBef>
                    <a:spcPct val="0"/>
                  </a:spcBef>
                  <a:buClrTx/>
                  <a:buSzTx/>
                  <a:buFontTx/>
                  <a:buNone/>
                </a:pPr>
                <a:endParaRPr lang="en-US" altLang="en-US" sz="2400">
                  <a:solidFill>
                    <a:schemeClr val="bg2"/>
                  </a:solidFill>
                  <a:latin typeface="Univers" pitchFamily="34" charset="0"/>
                </a:endParaRPr>
              </a:p>
            </p:txBody>
          </p:sp>
          <p:sp>
            <p:nvSpPr>
              <p:cNvPr id="82316" name="Rectangle 365"/>
              <p:cNvSpPr>
                <a:spLocks noChangeArrowheads="1"/>
              </p:cNvSpPr>
              <p:nvPr/>
            </p:nvSpPr>
            <p:spPr bwMode="auto">
              <a:xfrm>
                <a:off x="3261" y="2263"/>
                <a:ext cx="33" cy="33"/>
              </a:xfrm>
              <a:prstGeom prst="rect">
                <a:avLst/>
              </a:prstGeom>
              <a:solidFill>
                <a:srgbClr val="FFFF00"/>
              </a:solidFill>
              <a:ln w="12700">
                <a:solidFill>
                  <a:schemeClr val="tx2"/>
                </a:solidFill>
                <a:miter lim="800000"/>
                <a:headEnd/>
                <a:tailEnd/>
              </a:ln>
            </p:spPr>
            <p:txBody>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eaLnBrk="1" hangingPunct="1">
                  <a:spcBef>
                    <a:spcPct val="0"/>
                  </a:spcBef>
                  <a:buClrTx/>
                  <a:buSzTx/>
                  <a:buFontTx/>
                  <a:buNone/>
                </a:pPr>
                <a:endParaRPr lang="en-US" altLang="en-US" sz="2400">
                  <a:solidFill>
                    <a:schemeClr val="bg2"/>
                  </a:solidFill>
                  <a:latin typeface="Univers" pitchFamily="34" charset="0"/>
                </a:endParaRPr>
              </a:p>
            </p:txBody>
          </p:sp>
          <p:sp>
            <p:nvSpPr>
              <p:cNvPr id="82317" name="Rectangle 366"/>
              <p:cNvSpPr>
                <a:spLocks noChangeArrowheads="1"/>
              </p:cNvSpPr>
              <p:nvPr/>
            </p:nvSpPr>
            <p:spPr bwMode="auto">
              <a:xfrm>
                <a:off x="3300" y="1949"/>
                <a:ext cx="34" cy="33"/>
              </a:xfrm>
              <a:prstGeom prst="rect">
                <a:avLst/>
              </a:prstGeom>
              <a:solidFill>
                <a:srgbClr val="FFFF00"/>
              </a:solidFill>
              <a:ln w="12700">
                <a:solidFill>
                  <a:srgbClr val="FFFF00"/>
                </a:solidFill>
                <a:miter lim="800000"/>
                <a:headEnd/>
                <a:tailEnd/>
              </a:ln>
            </p:spPr>
            <p:txBody>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eaLnBrk="1" hangingPunct="1">
                  <a:spcBef>
                    <a:spcPct val="0"/>
                  </a:spcBef>
                  <a:buClrTx/>
                  <a:buSzTx/>
                  <a:buFontTx/>
                  <a:buNone/>
                </a:pPr>
                <a:endParaRPr lang="en-US" altLang="en-US" sz="2400">
                  <a:solidFill>
                    <a:schemeClr val="bg2"/>
                  </a:solidFill>
                  <a:latin typeface="Univers" pitchFamily="34" charset="0"/>
                </a:endParaRPr>
              </a:p>
            </p:txBody>
          </p:sp>
          <p:sp>
            <p:nvSpPr>
              <p:cNvPr id="82318" name="Rectangle 367"/>
              <p:cNvSpPr>
                <a:spLocks noChangeArrowheads="1"/>
              </p:cNvSpPr>
              <p:nvPr/>
            </p:nvSpPr>
            <p:spPr bwMode="auto">
              <a:xfrm>
                <a:off x="3337" y="1886"/>
                <a:ext cx="34" cy="33"/>
              </a:xfrm>
              <a:prstGeom prst="rect">
                <a:avLst/>
              </a:prstGeom>
              <a:solidFill>
                <a:srgbClr val="FFFF00"/>
              </a:solidFill>
              <a:ln w="12700">
                <a:solidFill>
                  <a:srgbClr val="FFFF00"/>
                </a:solidFill>
                <a:miter lim="800000"/>
                <a:headEnd/>
                <a:tailEnd/>
              </a:ln>
            </p:spPr>
            <p:txBody>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eaLnBrk="1" hangingPunct="1">
                  <a:spcBef>
                    <a:spcPct val="0"/>
                  </a:spcBef>
                  <a:buClrTx/>
                  <a:buSzTx/>
                  <a:buFontTx/>
                  <a:buNone/>
                </a:pPr>
                <a:endParaRPr lang="en-US" altLang="en-US" sz="2400">
                  <a:solidFill>
                    <a:schemeClr val="bg2"/>
                  </a:solidFill>
                  <a:latin typeface="Univers" pitchFamily="34" charset="0"/>
                </a:endParaRPr>
              </a:p>
            </p:txBody>
          </p:sp>
          <p:sp>
            <p:nvSpPr>
              <p:cNvPr id="82319" name="Rectangle 368"/>
              <p:cNvSpPr>
                <a:spLocks noChangeArrowheads="1"/>
              </p:cNvSpPr>
              <p:nvPr/>
            </p:nvSpPr>
            <p:spPr bwMode="auto">
              <a:xfrm>
                <a:off x="3376" y="1886"/>
                <a:ext cx="35" cy="33"/>
              </a:xfrm>
              <a:prstGeom prst="rect">
                <a:avLst/>
              </a:prstGeom>
              <a:solidFill>
                <a:srgbClr val="FFFF00"/>
              </a:solidFill>
              <a:ln w="12700">
                <a:solidFill>
                  <a:srgbClr val="FFFF00"/>
                </a:solidFill>
                <a:miter lim="800000"/>
                <a:headEnd/>
                <a:tailEnd/>
              </a:ln>
            </p:spPr>
            <p:txBody>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eaLnBrk="1" hangingPunct="1">
                  <a:spcBef>
                    <a:spcPct val="0"/>
                  </a:spcBef>
                  <a:buClrTx/>
                  <a:buSzTx/>
                  <a:buFontTx/>
                  <a:buNone/>
                </a:pPr>
                <a:endParaRPr lang="en-US" altLang="en-US" sz="2400">
                  <a:solidFill>
                    <a:schemeClr val="bg2"/>
                  </a:solidFill>
                  <a:latin typeface="Univers" pitchFamily="34" charset="0"/>
                </a:endParaRPr>
              </a:p>
            </p:txBody>
          </p:sp>
          <p:sp>
            <p:nvSpPr>
              <p:cNvPr id="82320" name="Rectangle 369"/>
              <p:cNvSpPr>
                <a:spLocks noChangeArrowheads="1"/>
              </p:cNvSpPr>
              <p:nvPr/>
            </p:nvSpPr>
            <p:spPr bwMode="auto">
              <a:xfrm>
                <a:off x="3415" y="1949"/>
                <a:ext cx="35" cy="33"/>
              </a:xfrm>
              <a:prstGeom prst="rect">
                <a:avLst/>
              </a:prstGeom>
              <a:solidFill>
                <a:srgbClr val="FFFF00"/>
              </a:solidFill>
              <a:ln w="12700">
                <a:solidFill>
                  <a:schemeClr val="tx2"/>
                </a:solidFill>
                <a:miter lim="800000"/>
                <a:headEnd/>
                <a:tailEnd/>
              </a:ln>
            </p:spPr>
            <p:txBody>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eaLnBrk="1" hangingPunct="1">
                  <a:spcBef>
                    <a:spcPct val="0"/>
                  </a:spcBef>
                  <a:buClrTx/>
                  <a:buSzTx/>
                  <a:buFontTx/>
                  <a:buNone/>
                </a:pPr>
                <a:endParaRPr lang="en-US" altLang="en-US" sz="2400">
                  <a:solidFill>
                    <a:schemeClr val="bg2"/>
                  </a:solidFill>
                  <a:latin typeface="Univers" pitchFamily="34" charset="0"/>
                </a:endParaRPr>
              </a:p>
            </p:txBody>
          </p:sp>
        </p:grpSp>
        <p:sp>
          <p:nvSpPr>
            <p:cNvPr id="82279" name="Rectangle 396"/>
            <p:cNvSpPr>
              <a:spLocks noChangeArrowheads="1"/>
            </p:cNvSpPr>
            <p:nvPr/>
          </p:nvSpPr>
          <p:spPr bwMode="auto">
            <a:xfrm>
              <a:off x="2728" y="3146"/>
              <a:ext cx="34" cy="33"/>
            </a:xfrm>
            <a:prstGeom prst="rect">
              <a:avLst/>
            </a:prstGeom>
            <a:solidFill>
              <a:srgbClr val="FFFF00"/>
            </a:solidFill>
            <a:ln w="12700">
              <a:solidFill>
                <a:srgbClr val="FFFF00"/>
              </a:solidFill>
              <a:miter lim="800000"/>
              <a:headEnd/>
              <a:tailEnd/>
            </a:ln>
          </p:spPr>
          <p:txBody>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eaLnBrk="1" hangingPunct="1">
                <a:spcBef>
                  <a:spcPct val="0"/>
                </a:spcBef>
                <a:buClrTx/>
                <a:buSzTx/>
                <a:buFontTx/>
                <a:buNone/>
              </a:pPr>
              <a:endParaRPr lang="en-US" altLang="en-US" sz="2400">
                <a:solidFill>
                  <a:schemeClr val="bg2"/>
                </a:solidFill>
                <a:latin typeface="Univers" pitchFamily="34" charset="0"/>
              </a:endParaRPr>
            </a:p>
          </p:txBody>
        </p:sp>
        <p:sp>
          <p:nvSpPr>
            <p:cNvPr id="82280" name="Rectangle 397"/>
            <p:cNvSpPr>
              <a:spLocks noChangeArrowheads="1"/>
            </p:cNvSpPr>
            <p:nvPr/>
          </p:nvSpPr>
          <p:spPr bwMode="auto">
            <a:xfrm>
              <a:off x="2845" y="3088"/>
              <a:ext cx="1199"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eaLnBrk="1" hangingPunct="1">
                <a:spcBef>
                  <a:spcPct val="0"/>
                </a:spcBef>
                <a:buClrTx/>
                <a:buSzTx/>
                <a:buFontTx/>
                <a:buNone/>
              </a:pPr>
              <a:r>
                <a:rPr lang="en-US" altLang="en-US" sz="1600">
                  <a:solidFill>
                    <a:srgbClr val="FFFFFF"/>
                  </a:solidFill>
                  <a:latin typeface="Univers" pitchFamily="34" charset="0"/>
                </a:rPr>
                <a:t>  Grab sample result</a:t>
              </a:r>
              <a:endParaRPr lang="en-US" altLang="en-US" sz="1600">
                <a:solidFill>
                  <a:schemeClr val="tx2"/>
                </a:solidFill>
                <a:latin typeface="Univers" pitchFamily="34" charset="0"/>
              </a:endParaRPr>
            </a:p>
          </p:txBody>
        </p:sp>
      </p:grpSp>
    </p:spTree>
    <p:extLst>
      <p:ext uri="{BB962C8B-B14F-4D97-AF65-F5344CB8AC3E}">
        <p14:creationId xmlns:p14="http://schemas.microsoft.com/office/powerpoint/2010/main" val="2670423509"/>
      </p:ext>
    </p:extLst>
  </p:cSld>
  <p:clrMapOvr>
    <a:masterClrMapping/>
  </p:clrMapOvr>
  <p:transition spd="slow"/>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731109" y="2135986"/>
            <a:ext cx="7784432" cy="533400"/>
          </a:xfrm>
          <a:prstGeom prst="rect">
            <a:avLst/>
          </a:prstGeom>
        </p:spPr>
        <p:txBody>
          <a:bodyPr vert="horz" lIns="91440" tIns="45720" rIns="91440" bIns="45720" rtlCol="0" anchor="ctr">
            <a:noAutofit/>
          </a:bodyPr>
          <a:lstStyle>
            <a:lvl1pPr algn="l" defTabSz="457200" rtl="0" eaLnBrk="0" fontAlgn="base" hangingPunct="0">
              <a:spcBef>
                <a:spcPct val="0"/>
              </a:spcBef>
              <a:spcAft>
                <a:spcPct val="0"/>
              </a:spcAft>
              <a:defRPr sz="2800" b="1" kern="1200">
                <a:solidFill>
                  <a:srgbClr val="395173"/>
                </a:solidFill>
                <a:latin typeface="+mj-lt"/>
                <a:ea typeface="MS PGothic" panose="020B0600070205080204" pitchFamily="34" charset="-128"/>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2pPr>
            <a:lvl3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3pPr>
            <a:lvl4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4pPr>
            <a:lvl5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5pPr>
            <a:lvl6pPr marL="4572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6pPr>
            <a:lvl7pPr marL="9144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7pPr>
            <a:lvl8pPr marL="13716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8pPr>
            <a:lvl9pPr marL="18288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9pPr>
          </a:lstStyle>
          <a:p>
            <a:r>
              <a:rPr lang="en-US" dirty="0"/>
              <a:t>Critical Control Point Response Procedures</a:t>
            </a:r>
          </a:p>
        </p:txBody>
      </p:sp>
      <p:sp>
        <p:nvSpPr>
          <p:cNvPr id="6" name="Title 5"/>
          <p:cNvSpPr>
            <a:spLocks noGrp="1"/>
          </p:cNvSpPr>
          <p:nvPr>
            <p:ph type="ctrTitle"/>
          </p:nvPr>
        </p:nvSpPr>
        <p:spPr>
          <a:xfrm>
            <a:off x="685799" y="641865"/>
            <a:ext cx="7764463" cy="4360168"/>
          </a:xfrm>
        </p:spPr>
        <p:txBody>
          <a:bodyPr/>
          <a:lstStyle/>
          <a:p>
            <a:r>
              <a:rPr lang="en-US" dirty="0">
                <a:latin typeface="Arial" panose="020B0604020202020204" pitchFamily="34" charset="0"/>
                <a:cs typeface="Arial" panose="020B0604020202020204" pitchFamily="34" charset="0"/>
              </a:rPr>
              <a:t>Critical Control Point Response Procedures</a:t>
            </a:r>
            <a:r>
              <a:rPr lang="en-US" dirty="0"/>
              <a:t/>
            </a:r>
            <a:br>
              <a:rPr lang="en-US" dirty="0"/>
            </a:br>
            <a:endParaRPr lang="en-US" dirty="0"/>
          </a:p>
        </p:txBody>
      </p:sp>
      <p:sp>
        <p:nvSpPr>
          <p:cNvPr id="7" name="Subtitle 6"/>
          <p:cNvSpPr>
            <a:spLocks noGrp="1"/>
          </p:cNvSpPr>
          <p:nvPr>
            <p:ph type="subTitle" idx="1"/>
          </p:nvPr>
        </p:nvSpPr>
        <p:spPr>
          <a:xfrm>
            <a:off x="685799" y="4420368"/>
            <a:ext cx="5765800" cy="984885"/>
          </a:xfrm>
        </p:spPr>
        <p:txBody>
          <a:bodyPr/>
          <a:lstStyle/>
          <a:p>
            <a:r>
              <a:rPr lang="en-US" sz="3200" dirty="0"/>
              <a:t>Critical </a:t>
            </a:r>
            <a:r>
              <a:rPr lang="en-US" sz="3200" dirty="0" smtClean="0"/>
              <a:t>Monitoring </a:t>
            </a:r>
            <a:r>
              <a:rPr lang="en-US" sz="3200" dirty="0"/>
              <a:t>and </a:t>
            </a:r>
            <a:r>
              <a:rPr lang="en-US" sz="3200" dirty="0" smtClean="0"/>
              <a:t>Response </a:t>
            </a:r>
            <a:r>
              <a:rPr lang="en-US" sz="3200" dirty="0"/>
              <a:t>P</a:t>
            </a:r>
            <a:r>
              <a:rPr lang="en-US" sz="3200" dirty="0" smtClean="0"/>
              <a:t>rocedures</a:t>
            </a:r>
            <a:endParaRPr lang="en-US" sz="3200" dirty="0"/>
          </a:p>
        </p:txBody>
      </p:sp>
    </p:spTree>
    <p:extLst>
      <p:ext uri="{BB962C8B-B14F-4D97-AF65-F5344CB8AC3E}">
        <p14:creationId xmlns:p14="http://schemas.microsoft.com/office/powerpoint/2010/main" val="152912731"/>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39496"/>
            <a:ext cx="7784432" cy="533400"/>
          </a:xfrm>
        </p:spPr>
        <p:txBody>
          <a:bodyPr/>
          <a:lstStyle/>
          <a:p>
            <a:r>
              <a:rPr lang="en-US" dirty="0"/>
              <a:t>Low CT and Low Flow Alert Procedures</a:t>
            </a:r>
          </a:p>
        </p:txBody>
      </p:sp>
      <p:pic>
        <p:nvPicPr>
          <p:cNvPr id="6" name="Picture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42417" y="1072896"/>
            <a:ext cx="6886689" cy="5305026"/>
          </a:xfrm>
          <a:prstGeom prst="rect">
            <a:avLst/>
          </a:prstGeom>
        </p:spPr>
      </p:pic>
    </p:spTree>
    <p:extLst>
      <p:ext uri="{BB962C8B-B14F-4D97-AF65-F5344CB8AC3E}">
        <p14:creationId xmlns:p14="http://schemas.microsoft.com/office/powerpoint/2010/main" val="2346007865"/>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p:txBody>
          <a:bodyPr/>
          <a:lstStyle/>
          <a:p>
            <a:endParaRPr lang="en-US"/>
          </a:p>
        </p:txBody>
      </p:sp>
      <p:sp>
        <p:nvSpPr>
          <p:cNvPr id="2" name="Title 1"/>
          <p:cNvSpPr>
            <a:spLocks noGrp="1"/>
          </p:cNvSpPr>
          <p:nvPr>
            <p:ph type="title"/>
          </p:nvPr>
        </p:nvSpPr>
        <p:spPr>
          <a:xfrm>
            <a:off x="5958229" y="1044518"/>
            <a:ext cx="2983832" cy="136250"/>
          </a:xfrm>
        </p:spPr>
        <p:txBody>
          <a:bodyPr/>
          <a:lstStyle/>
          <a:p>
            <a:r>
              <a:rPr lang="en-US" dirty="0"/>
              <a:t>Ozone Low CT and Low Ozone Residual Alert Procedure</a:t>
            </a:r>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5830778" cy="6858000"/>
          </a:xfrm>
          <a:prstGeom prst="rect">
            <a:avLst/>
          </a:prstGeom>
        </p:spPr>
      </p:pic>
    </p:spTree>
    <p:extLst>
      <p:ext uri="{BB962C8B-B14F-4D97-AF65-F5344CB8AC3E}">
        <p14:creationId xmlns:p14="http://schemas.microsoft.com/office/powerpoint/2010/main" val="169902827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8668" y="409415"/>
            <a:ext cx="7955692" cy="533400"/>
          </a:xfrm>
        </p:spPr>
        <p:txBody>
          <a:bodyPr/>
          <a:lstStyle/>
          <a:p>
            <a:r>
              <a:rPr lang="en-US" dirty="0"/>
              <a:t>Ozone Low CT and Low UVT Alert Procedures</a:t>
            </a:r>
          </a:p>
        </p:txBody>
      </p:sp>
      <p:sp>
        <p:nvSpPr>
          <p:cNvPr id="3" name="Text Placeholder 2"/>
          <p:cNvSpPr>
            <a:spLocks noGrp="1"/>
          </p:cNvSpPr>
          <p:nvPr>
            <p:ph type="body" sz="quarter" idx="11"/>
          </p:nvPr>
        </p:nvSpPr>
        <p:spPr/>
        <p:txBody>
          <a:bodyPr/>
          <a:lstStyle/>
          <a:p>
            <a:endParaRPr lang="en-US"/>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28668" y="1161943"/>
            <a:ext cx="7882128" cy="5179222"/>
          </a:xfrm>
          <a:prstGeom prst="rect">
            <a:avLst/>
          </a:prstGeom>
        </p:spPr>
      </p:pic>
    </p:spTree>
    <p:extLst>
      <p:ext uri="{BB962C8B-B14F-4D97-AF65-F5344CB8AC3E}">
        <p14:creationId xmlns:p14="http://schemas.microsoft.com/office/powerpoint/2010/main" val="3154014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4065297" y="2485753"/>
            <a:ext cx="4500155" cy="1074773"/>
            <a:chOff x="400050" y="2381250"/>
            <a:chExt cx="8774019" cy="2095500"/>
          </a:xfrm>
        </p:grpSpPr>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00050" y="2381250"/>
              <a:ext cx="8343900" cy="2095500"/>
            </a:xfrm>
            <a:prstGeom prst="rect">
              <a:avLst/>
            </a:prstGeom>
          </p:spPr>
        </p:pic>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721205" y="3616690"/>
              <a:ext cx="452864" cy="284791"/>
            </a:xfrm>
            <a:prstGeom prst="rect">
              <a:avLst/>
            </a:prstGeom>
          </p:spPr>
        </p:pic>
      </p:grpSp>
      <p:sp>
        <p:nvSpPr>
          <p:cNvPr id="8" name="TextBox 7"/>
          <p:cNvSpPr txBox="1"/>
          <p:nvPr/>
        </p:nvSpPr>
        <p:spPr>
          <a:xfrm>
            <a:off x="4280833" y="3560527"/>
            <a:ext cx="757646" cy="230832"/>
          </a:xfrm>
          <a:prstGeom prst="rect">
            <a:avLst/>
          </a:prstGeom>
          <a:noFill/>
        </p:spPr>
        <p:txBody>
          <a:bodyPr wrap="square" rtlCol="0">
            <a:spAutoFit/>
          </a:bodyPr>
          <a:lstStyle/>
          <a:p>
            <a:pPr algn="ctr"/>
            <a:r>
              <a:rPr lang="en-US" sz="900" b="1" dirty="0">
                <a:solidFill>
                  <a:schemeClr val="accent1"/>
                </a:solidFill>
                <a:latin typeface="Segoe UI" panose="020B0502040204020203" pitchFamily="34" charset="0"/>
                <a:cs typeface="Segoe UI" panose="020B0502040204020203" pitchFamily="34" charset="0"/>
              </a:rPr>
              <a:t>Ozone</a:t>
            </a:r>
          </a:p>
        </p:txBody>
      </p:sp>
      <p:sp>
        <p:nvSpPr>
          <p:cNvPr id="9" name="TextBox 8"/>
          <p:cNvSpPr txBox="1"/>
          <p:nvPr/>
        </p:nvSpPr>
        <p:spPr>
          <a:xfrm>
            <a:off x="5038480" y="3560527"/>
            <a:ext cx="907870" cy="507831"/>
          </a:xfrm>
          <a:prstGeom prst="rect">
            <a:avLst/>
          </a:prstGeom>
          <a:noFill/>
        </p:spPr>
        <p:txBody>
          <a:bodyPr wrap="square" rtlCol="0">
            <a:spAutoFit/>
          </a:bodyPr>
          <a:lstStyle/>
          <a:p>
            <a:pPr algn="ctr"/>
            <a:r>
              <a:rPr lang="en-US" sz="900" b="1" dirty="0">
                <a:solidFill>
                  <a:schemeClr val="accent1"/>
                </a:solidFill>
                <a:latin typeface="Segoe UI" panose="020B0502040204020203" pitchFamily="34" charset="0"/>
                <a:cs typeface="Segoe UI" panose="020B0502040204020203" pitchFamily="34" charset="0"/>
              </a:rPr>
              <a:t>Biologically</a:t>
            </a:r>
          </a:p>
          <a:p>
            <a:pPr algn="ctr"/>
            <a:r>
              <a:rPr lang="en-US" sz="900" b="1" dirty="0">
                <a:solidFill>
                  <a:schemeClr val="accent1"/>
                </a:solidFill>
                <a:latin typeface="Segoe UI" panose="020B0502040204020203" pitchFamily="34" charset="0"/>
                <a:cs typeface="Segoe UI" panose="020B0502040204020203" pitchFamily="34" charset="0"/>
              </a:rPr>
              <a:t>Active</a:t>
            </a:r>
          </a:p>
          <a:p>
            <a:pPr algn="ctr"/>
            <a:r>
              <a:rPr lang="en-US" sz="900" b="1" dirty="0">
                <a:solidFill>
                  <a:schemeClr val="accent1"/>
                </a:solidFill>
                <a:latin typeface="Segoe UI" panose="020B0502040204020203" pitchFamily="34" charset="0"/>
                <a:cs typeface="Segoe UI" panose="020B0502040204020203" pitchFamily="34" charset="0"/>
              </a:rPr>
              <a:t>Filtration</a:t>
            </a:r>
          </a:p>
        </p:txBody>
      </p:sp>
      <p:sp>
        <p:nvSpPr>
          <p:cNvPr id="10" name="TextBox 9"/>
          <p:cNvSpPr txBox="1"/>
          <p:nvPr/>
        </p:nvSpPr>
        <p:spPr>
          <a:xfrm>
            <a:off x="5796126" y="3560527"/>
            <a:ext cx="907870" cy="369332"/>
          </a:xfrm>
          <a:prstGeom prst="rect">
            <a:avLst/>
          </a:prstGeom>
          <a:noFill/>
        </p:spPr>
        <p:txBody>
          <a:bodyPr wrap="square" rtlCol="0">
            <a:spAutoFit/>
          </a:bodyPr>
          <a:lstStyle/>
          <a:p>
            <a:pPr algn="ctr"/>
            <a:r>
              <a:rPr lang="en-US" sz="900" b="1" dirty="0">
                <a:solidFill>
                  <a:schemeClr val="accent1"/>
                </a:solidFill>
                <a:latin typeface="Segoe UI" panose="020B0502040204020203" pitchFamily="34" charset="0"/>
                <a:cs typeface="Segoe UI" panose="020B0502040204020203" pitchFamily="34" charset="0"/>
              </a:rPr>
              <a:t>Ultrafiltration</a:t>
            </a:r>
          </a:p>
        </p:txBody>
      </p:sp>
      <p:sp>
        <p:nvSpPr>
          <p:cNvPr id="11" name="TextBox 10"/>
          <p:cNvSpPr txBox="1"/>
          <p:nvPr/>
        </p:nvSpPr>
        <p:spPr>
          <a:xfrm>
            <a:off x="6529107" y="3560527"/>
            <a:ext cx="907870" cy="507831"/>
          </a:xfrm>
          <a:prstGeom prst="rect">
            <a:avLst/>
          </a:prstGeom>
          <a:noFill/>
        </p:spPr>
        <p:txBody>
          <a:bodyPr wrap="square" rtlCol="0">
            <a:spAutoFit/>
          </a:bodyPr>
          <a:lstStyle/>
          <a:p>
            <a:pPr algn="ctr"/>
            <a:r>
              <a:rPr lang="en-US" sz="900" b="1" dirty="0">
                <a:solidFill>
                  <a:schemeClr val="accent1"/>
                </a:solidFill>
                <a:latin typeface="Segoe UI" panose="020B0502040204020203" pitchFamily="34" charset="0"/>
                <a:cs typeface="Segoe UI" panose="020B0502040204020203" pitchFamily="34" charset="0"/>
              </a:rPr>
              <a:t>Granular Activated Carbon</a:t>
            </a:r>
          </a:p>
        </p:txBody>
      </p:sp>
      <p:sp>
        <p:nvSpPr>
          <p:cNvPr id="12" name="TextBox 11"/>
          <p:cNvSpPr txBox="1"/>
          <p:nvPr/>
        </p:nvSpPr>
        <p:spPr>
          <a:xfrm>
            <a:off x="7480699" y="3560527"/>
            <a:ext cx="907870" cy="369332"/>
          </a:xfrm>
          <a:prstGeom prst="rect">
            <a:avLst/>
          </a:prstGeom>
          <a:noFill/>
        </p:spPr>
        <p:txBody>
          <a:bodyPr wrap="square" rtlCol="0">
            <a:spAutoFit/>
          </a:bodyPr>
          <a:lstStyle/>
          <a:p>
            <a:pPr algn="ctr"/>
            <a:r>
              <a:rPr lang="en-US" sz="900" b="1" dirty="0">
                <a:solidFill>
                  <a:schemeClr val="accent1"/>
                </a:solidFill>
                <a:latin typeface="Segoe UI" panose="020B0502040204020203" pitchFamily="34" charset="0"/>
                <a:cs typeface="Segoe UI" panose="020B0502040204020203" pitchFamily="34" charset="0"/>
              </a:rPr>
              <a:t>Ultraviolet Disinfection</a:t>
            </a:r>
          </a:p>
        </p:txBody>
      </p:sp>
      <p:pic>
        <p:nvPicPr>
          <p:cNvPr id="14" name="Picture 1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861894" y="1736354"/>
            <a:ext cx="742762" cy="99034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5" name="Picture 14"/>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718843" y="1739753"/>
            <a:ext cx="734213" cy="97895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6" name="Picture 15"/>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994065" y="4070964"/>
            <a:ext cx="917982" cy="122397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7" name="Picture 16"/>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5829051" y="1510882"/>
            <a:ext cx="814366" cy="108582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9" name="Picture 18"/>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6347507" y="4070965"/>
            <a:ext cx="1271067" cy="9533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0" name="Picture 19"/>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7296600" y="1873767"/>
            <a:ext cx="1273917" cy="95543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21" name="Rectangle 20"/>
          <p:cNvSpPr/>
          <p:nvPr/>
        </p:nvSpPr>
        <p:spPr>
          <a:xfrm>
            <a:off x="951373" y="5583644"/>
            <a:ext cx="7075463" cy="307777"/>
          </a:xfrm>
          <a:prstGeom prst="rect">
            <a:avLst/>
          </a:prstGeom>
        </p:spPr>
        <p:txBody>
          <a:bodyPr wrap="none">
            <a:spAutoFit/>
          </a:bodyPr>
          <a:lstStyle/>
          <a:p>
            <a:r>
              <a:rPr lang="en-US" sz="1400" dirty="0">
                <a:latin typeface="Arial" panose="020B0604020202020204" pitchFamily="34" charset="0"/>
                <a:cs typeface="Arial" panose="020B0604020202020204" pitchFamily="34" charset="0"/>
              </a:rPr>
              <a:t>Photos: Altamonte Springs FL Permanent Direct Potable Reuse Demonstration System</a:t>
            </a:r>
          </a:p>
        </p:txBody>
      </p:sp>
      <p:sp>
        <p:nvSpPr>
          <p:cNvPr id="22" name="TextBox 21"/>
          <p:cNvSpPr txBox="1"/>
          <p:nvPr/>
        </p:nvSpPr>
        <p:spPr>
          <a:xfrm>
            <a:off x="3366510" y="2937280"/>
            <a:ext cx="761289" cy="507831"/>
          </a:xfrm>
          <a:prstGeom prst="rect">
            <a:avLst/>
          </a:prstGeom>
          <a:noFill/>
        </p:spPr>
        <p:txBody>
          <a:bodyPr wrap="square" rtlCol="0">
            <a:spAutoFit/>
          </a:bodyPr>
          <a:lstStyle/>
          <a:p>
            <a:pPr algn="ctr"/>
            <a:r>
              <a:rPr lang="en-US" sz="900" b="1" dirty="0">
                <a:solidFill>
                  <a:schemeClr val="accent1"/>
                </a:solidFill>
                <a:latin typeface="Segoe UI" panose="020B0502040204020203" pitchFamily="34" charset="0"/>
                <a:cs typeface="Segoe UI" panose="020B0502040204020203" pitchFamily="34" charset="0"/>
              </a:rPr>
              <a:t>Secondary or Tertiary Effluent</a:t>
            </a:r>
          </a:p>
        </p:txBody>
      </p:sp>
      <p:pic>
        <p:nvPicPr>
          <p:cNvPr id="23" name="Picture 22"/>
          <p:cNvPicPr>
            <a:picLocks noChangeAspect="1"/>
          </p:cNvPicPr>
          <p:nvPr/>
        </p:nvPicPr>
        <p:blipFill>
          <a:blip r:embed="rId10" cstate="email">
            <a:clrChange>
              <a:clrFrom>
                <a:srgbClr val="FCFCFC"/>
              </a:clrFrom>
              <a:clrTo>
                <a:srgbClr val="FCFCFC">
                  <a:alpha val="0"/>
                </a:srgbClr>
              </a:clrTo>
            </a:clrChange>
            <a:extLst>
              <a:ext uri="{28A0092B-C50C-407E-A947-70E740481C1C}">
                <a14:useLocalDpi xmlns:a14="http://schemas.microsoft.com/office/drawing/2010/main"/>
              </a:ext>
            </a:extLst>
          </a:blip>
          <a:stretch>
            <a:fillRect/>
          </a:stretch>
        </p:blipFill>
        <p:spPr>
          <a:xfrm>
            <a:off x="3241494" y="3979116"/>
            <a:ext cx="991781" cy="996086"/>
          </a:xfrm>
          <a:prstGeom prst="rect">
            <a:avLst/>
          </a:prstGeom>
        </p:spPr>
      </p:pic>
      <p:pic>
        <p:nvPicPr>
          <p:cNvPr id="24" name="Picture 23"/>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567668" y="3608586"/>
            <a:ext cx="2177020" cy="1541431"/>
          </a:xfrm>
          <a:prstGeom prst="roundRect">
            <a:avLst>
              <a:gd name="adj" fmla="val 4167"/>
            </a:avLst>
          </a:prstGeom>
          <a:solidFill>
            <a:srgbClr val="FFFFFF"/>
          </a:solidFill>
          <a:ln w="7620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pic>
      <p:sp>
        <p:nvSpPr>
          <p:cNvPr id="25" name="TextBox 24"/>
          <p:cNvSpPr txBox="1"/>
          <p:nvPr/>
        </p:nvSpPr>
        <p:spPr>
          <a:xfrm>
            <a:off x="269182" y="1771499"/>
            <a:ext cx="3142932" cy="1477328"/>
          </a:xfrm>
          <a:prstGeom prst="rect">
            <a:avLst/>
          </a:prstGeom>
          <a:noFill/>
        </p:spPr>
        <p:txBody>
          <a:bodyPr wrap="square" rtlCol="0">
            <a:spAutoFit/>
          </a:bodyPr>
          <a:lstStyle/>
          <a:p>
            <a:pPr marL="214313" indent="-214313">
              <a:buFont typeface="Arial" panose="020B0604020202020204" pitchFamily="34" charset="0"/>
              <a:buChar char="•"/>
            </a:pPr>
            <a:r>
              <a:rPr lang="en-US" b="1" dirty="0">
                <a:solidFill>
                  <a:srgbClr val="C00000"/>
                </a:solidFill>
                <a:latin typeface="Arial" panose="020B0604020202020204" pitchFamily="34" charset="0"/>
                <a:cs typeface="Arial" panose="020B0604020202020204" pitchFamily="34" charset="0"/>
              </a:rPr>
              <a:t>Virus kill</a:t>
            </a:r>
          </a:p>
          <a:p>
            <a:pPr marL="214313" indent="-214313">
              <a:buFont typeface="Arial" panose="020B0604020202020204" pitchFamily="34" charset="0"/>
              <a:buChar char="•"/>
            </a:pPr>
            <a:r>
              <a:rPr lang="en-US" b="1" dirty="0">
                <a:solidFill>
                  <a:srgbClr val="C00000"/>
                </a:solidFill>
                <a:latin typeface="Arial" panose="020B0604020202020204" pitchFamily="34" charset="0"/>
                <a:cs typeface="Arial" panose="020B0604020202020204" pitchFamily="34" charset="0"/>
              </a:rPr>
              <a:t>Protozoa removal</a:t>
            </a:r>
          </a:p>
          <a:p>
            <a:pPr marL="214313" indent="-214313">
              <a:buFont typeface="Arial" panose="020B0604020202020204" pitchFamily="34" charset="0"/>
              <a:buChar char="•"/>
            </a:pPr>
            <a:r>
              <a:rPr lang="en-US" b="1" dirty="0">
                <a:solidFill>
                  <a:srgbClr val="C00000"/>
                </a:solidFill>
                <a:latin typeface="Arial" panose="020B0604020202020204" pitchFamily="34" charset="0"/>
                <a:cs typeface="Arial" panose="020B0604020202020204" pitchFamily="34" charset="0"/>
              </a:rPr>
              <a:t>TOC reduction</a:t>
            </a:r>
          </a:p>
          <a:p>
            <a:pPr marL="214313" indent="-214313">
              <a:buFont typeface="Arial" panose="020B0604020202020204" pitchFamily="34" charset="0"/>
              <a:buChar char="•"/>
            </a:pPr>
            <a:r>
              <a:rPr lang="en-US" b="1" dirty="0">
                <a:solidFill>
                  <a:srgbClr val="C00000"/>
                </a:solidFill>
                <a:latin typeface="Arial" panose="020B0604020202020204" pitchFamily="34" charset="0"/>
                <a:cs typeface="Arial" panose="020B0604020202020204" pitchFamily="34" charset="0"/>
              </a:rPr>
              <a:t>Trace chemical pollutant reduction</a:t>
            </a:r>
          </a:p>
        </p:txBody>
      </p:sp>
      <p:sp>
        <p:nvSpPr>
          <p:cNvPr id="26" name="Title 4"/>
          <p:cNvSpPr>
            <a:spLocks noGrp="1"/>
          </p:cNvSpPr>
          <p:nvPr>
            <p:ph type="title"/>
          </p:nvPr>
        </p:nvSpPr>
        <p:spPr>
          <a:xfrm>
            <a:off x="685800" y="539496"/>
            <a:ext cx="8339636" cy="533400"/>
          </a:xfrm>
        </p:spPr>
        <p:txBody>
          <a:bodyPr/>
          <a:lstStyle/>
          <a:p>
            <a:r>
              <a:rPr lang="en-US" dirty="0"/>
              <a:t>Ozone is a Critical Process for </a:t>
            </a:r>
            <a:r>
              <a:rPr lang="en-US" dirty="0" smtClean="0"/>
              <a:t>Non-RO Purification – Shown </a:t>
            </a:r>
            <a:r>
              <a:rPr lang="en-US" dirty="0"/>
              <a:t>Here Coupled with </a:t>
            </a:r>
            <a:r>
              <a:rPr lang="en-US" dirty="0" smtClean="0"/>
              <a:t>BAF</a:t>
            </a:r>
            <a:endParaRPr lang="en-US" dirty="0"/>
          </a:p>
        </p:txBody>
      </p:sp>
    </p:spTree>
    <p:extLst>
      <p:ext uri="{BB962C8B-B14F-4D97-AF65-F5344CB8AC3E}">
        <p14:creationId xmlns:p14="http://schemas.microsoft.com/office/powerpoint/2010/main" val="1213030971"/>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6344" y="405384"/>
            <a:ext cx="7784432" cy="533400"/>
          </a:xfrm>
        </p:spPr>
        <p:txBody>
          <a:bodyPr/>
          <a:lstStyle/>
          <a:p>
            <a:r>
              <a:rPr lang="en-US" dirty="0"/>
              <a:t>Ozone Low CT Critical Failure </a:t>
            </a:r>
            <a:r>
              <a:rPr lang="en-US" dirty="0" smtClean="0"/>
              <a:t>Response</a:t>
            </a:r>
            <a:endParaRPr lang="en-US" dirty="0"/>
          </a:p>
        </p:txBody>
      </p:sp>
      <p:pic>
        <p:nvPicPr>
          <p:cNvPr id="3" name="Picture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04672" y="1139014"/>
            <a:ext cx="7863840" cy="5170345"/>
          </a:xfrm>
          <a:prstGeom prst="rect">
            <a:avLst/>
          </a:prstGeom>
        </p:spPr>
      </p:pic>
    </p:spTree>
    <p:extLst>
      <p:ext uri="{BB962C8B-B14F-4D97-AF65-F5344CB8AC3E}">
        <p14:creationId xmlns:p14="http://schemas.microsoft.com/office/powerpoint/2010/main" val="2588676239"/>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799" y="1193800"/>
            <a:ext cx="7764463" cy="1090042"/>
          </a:xfrm>
        </p:spPr>
        <p:txBody>
          <a:bodyPr/>
          <a:lstStyle/>
          <a:p>
            <a:r>
              <a:rPr lang="en-US" dirty="0">
                <a:latin typeface="Arial" panose="020B0604020202020204" pitchFamily="34" charset="0"/>
                <a:cs typeface="Arial" panose="020B0604020202020204" pitchFamily="34" charset="0"/>
              </a:rPr>
              <a:t>Ozone Safety</a:t>
            </a:r>
          </a:p>
        </p:txBody>
      </p:sp>
    </p:spTree>
    <p:extLst>
      <p:ext uri="{BB962C8B-B14F-4D97-AF65-F5344CB8AC3E}">
        <p14:creationId xmlns:p14="http://schemas.microsoft.com/office/powerpoint/2010/main" val="2715247565"/>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noFill/>
        </p:spPr>
        <p:txBody>
          <a:bodyPr lIns="90488" tIns="44450" rIns="90488" bIns="44450" anchor="ctr"/>
          <a:lstStyle/>
          <a:p>
            <a:pPr eaLnBrk="1" hangingPunct="1"/>
            <a:r>
              <a:rPr lang="en-US" altLang="en-US" dirty="0"/>
              <a:t>Ozone Safety Objectives</a:t>
            </a:r>
          </a:p>
        </p:txBody>
      </p:sp>
      <p:sp>
        <p:nvSpPr>
          <p:cNvPr id="4099" name="Rectangle 3"/>
          <p:cNvSpPr>
            <a:spLocks noGrp="1" noChangeArrowheads="1"/>
          </p:cNvSpPr>
          <p:nvPr>
            <p:ph type="body" sz="quarter" idx="10"/>
          </p:nvPr>
        </p:nvSpPr>
        <p:spPr>
          <a:noFill/>
        </p:spPr>
        <p:txBody>
          <a:bodyPr lIns="90488" tIns="44450" rIns="90488" bIns="44450"/>
          <a:lstStyle/>
          <a:p>
            <a:pPr marL="514350" indent="-514350" eaLnBrk="1" hangingPunct="1">
              <a:buFont typeface="+mj-lt"/>
              <a:buAutoNum type="arabicPeriod"/>
            </a:pPr>
            <a:r>
              <a:rPr lang="en-US" altLang="en-US" sz="2400" dirty="0"/>
              <a:t>What are 8-hour and 15-minute ozone exposure limits?</a:t>
            </a:r>
          </a:p>
          <a:p>
            <a:pPr marL="514350" indent="-514350" eaLnBrk="1" hangingPunct="1">
              <a:buFont typeface="+mj-lt"/>
              <a:buAutoNum type="arabicPeriod"/>
            </a:pPr>
            <a:r>
              <a:rPr lang="en-US" altLang="en-US" sz="2400" dirty="0"/>
              <a:t>Is ozone gas heavier or lighter than air?</a:t>
            </a:r>
          </a:p>
          <a:p>
            <a:pPr marL="514350" indent="-514350" eaLnBrk="1" hangingPunct="1">
              <a:buFont typeface="+mj-lt"/>
              <a:buAutoNum type="arabicPeriod"/>
            </a:pPr>
            <a:r>
              <a:rPr lang="en-US" altLang="en-US" sz="2400" dirty="0"/>
              <a:t>Understand difference between ozone measurement units of %</a:t>
            </a:r>
            <a:r>
              <a:rPr lang="en-US" altLang="en-US" sz="2400" dirty="0" err="1"/>
              <a:t>wt</a:t>
            </a:r>
            <a:r>
              <a:rPr lang="en-US" altLang="en-US" sz="2400" dirty="0"/>
              <a:t> and </a:t>
            </a:r>
            <a:r>
              <a:rPr lang="en-US" altLang="en-US" sz="2400" dirty="0" err="1"/>
              <a:t>ppmv</a:t>
            </a:r>
            <a:endParaRPr lang="en-US" altLang="en-US" sz="2400" dirty="0"/>
          </a:p>
          <a:p>
            <a:pPr marL="514350" indent="-514350" eaLnBrk="1" hangingPunct="1">
              <a:buFont typeface="+mj-lt"/>
              <a:buAutoNum type="arabicPeriod"/>
            </a:pPr>
            <a:r>
              <a:rPr lang="en-US" altLang="en-US" sz="2400" dirty="0"/>
              <a:t>What is oxygen concentration for normal and “oxygen rich” atmosphere?</a:t>
            </a:r>
          </a:p>
          <a:p>
            <a:pPr marL="514350" indent="-514350" eaLnBrk="1" hangingPunct="1">
              <a:buFont typeface="+mj-lt"/>
              <a:buAutoNum type="arabicPeriod"/>
            </a:pPr>
            <a:r>
              <a:rPr lang="en-US" altLang="en-US" sz="2400" dirty="0"/>
              <a:t>How would you find an ozone or oxygen leak?</a:t>
            </a:r>
          </a:p>
          <a:p>
            <a:pPr marL="514350" indent="-514350" eaLnBrk="1" hangingPunct="1">
              <a:buFont typeface="+mj-lt"/>
              <a:buAutoNum type="arabicPeriod"/>
            </a:pPr>
            <a:r>
              <a:rPr lang="en-US" altLang="en-US" sz="2400" dirty="0"/>
              <a:t>What is the significance of the “fire triangle”?</a:t>
            </a:r>
          </a:p>
        </p:txBody>
      </p:sp>
    </p:spTree>
    <p:extLst>
      <p:ext uri="{BB962C8B-B14F-4D97-AF65-F5344CB8AC3E}">
        <p14:creationId xmlns:p14="http://schemas.microsoft.com/office/powerpoint/2010/main" val="615367174"/>
      </p:ext>
    </p:extLst>
  </p:cSld>
  <p:clrMapOvr>
    <a:masterClrMapping/>
  </p:clrMapOvr>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Ozone Gas Characteristics</a:t>
            </a:r>
            <a:endParaRPr lang="en-US" dirty="0"/>
          </a:p>
        </p:txBody>
      </p:sp>
      <p:sp>
        <p:nvSpPr>
          <p:cNvPr id="3" name="Text Placeholder 2"/>
          <p:cNvSpPr>
            <a:spLocks noGrp="1"/>
          </p:cNvSpPr>
          <p:nvPr>
            <p:ph type="body" sz="quarter" idx="11"/>
          </p:nvPr>
        </p:nvSpPr>
        <p:spPr>
          <a:xfrm>
            <a:off x="697831" y="1600200"/>
            <a:ext cx="7319733" cy="4572000"/>
          </a:xfrm>
        </p:spPr>
        <p:txBody>
          <a:bodyPr/>
          <a:lstStyle/>
          <a:p>
            <a:pPr marL="284163" indent="-284163">
              <a:spcBef>
                <a:spcPct val="0"/>
              </a:spcBef>
              <a:spcAft>
                <a:spcPts val="600"/>
              </a:spcAft>
              <a:buFont typeface="Arial" panose="020B0604020202020204" pitchFamily="34" charset="0"/>
              <a:buChar char="•"/>
            </a:pPr>
            <a:r>
              <a:rPr lang="en-US" altLang="en-US" dirty="0"/>
              <a:t>Molecular formula </a:t>
            </a:r>
            <a:r>
              <a:rPr lang="en-US" altLang="en-US" dirty="0" smtClean="0"/>
              <a:t>= O</a:t>
            </a:r>
            <a:r>
              <a:rPr lang="en-US" altLang="en-US" baseline="-25000" dirty="0" smtClean="0"/>
              <a:t>3</a:t>
            </a:r>
            <a:endParaRPr lang="en-US" altLang="en-US" dirty="0"/>
          </a:p>
          <a:p>
            <a:pPr marL="284163" indent="-284163">
              <a:spcBef>
                <a:spcPct val="0"/>
              </a:spcBef>
              <a:spcAft>
                <a:spcPts val="600"/>
              </a:spcAft>
              <a:buFont typeface="Arial" panose="020B0604020202020204" pitchFamily="34" charset="0"/>
              <a:buChar char="•"/>
            </a:pPr>
            <a:r>
              <a:rPr lang="en-US" altLang="en-US" dirty="0"/>
              <a:t>Invisible at normal concentrations</a:t>
            </a:r>
          </a:p>
          <a:p>
            <a:pPr marL="284163" indent="-284163">
              <a:spcBef>
                <a:spcPct val="0"/>
              </a:spcBef>
              <a:spcAft>
                <a:spcPts val="600"/>
              </a:spcAft>
              <a:buFont typeface="Arial" panose="020B0604020202020204" pitchFamily="34" charset="0"/>
              <a:buChar char="•"/>
            </a:pPr>
            <a:r>
              <a:rPr lang="en-US" altLang="en-US" dirty="0"/>
              <a:t>Has distinct pungent odor</a:t>
            </a:r>
          </a:p>
          <a:p>
            <a:pPr marL="284163" indent="-284163">
              <a:spcBef>
                <a:spcPct val="0"/>
              </a:spcBef>
              <a:spcAft>
                <a:spcPts val="600"/>
              </a:spcAft>
              <a:buFont typeface="Arial" panose="020B0604020202020204" pitchFamily="34" charset="0"/>
              <a:buChar char="•"/>
            </a:pPr>
            <a:r>
              <a:rPr lang="en-US" altLang="en-US" dirty="0"/>
              <a:t>Heavier than air</a:t>
            </a:r>
            <a:br>
              <a:rPr lang="en-US" altLang="en-US" dirty="0"/>
            </a:br>
            <a:r>
              <a:rPr lang="en-US" altLang="en-US" dirty="0"/>
              <a:t>(Specific Gravity =1.65)</a:t>
            </a:r>
          </a:p>
          <a:p>
            <a:pPr marL="284163" indent="-284163">
              <a:spcBef>
                <a:spcPct val="0"/>
              </a:spcBef>
              <a:spcAft>
                <a:spcPts val="600"/>
              </a:spcAft>
              <a:buFont typeface="Arial" panose="020B0604020202020204" pitchFamily="34" charset="0"/>
              <a:buChar char="•"/>
            </a:pPr>
            <a:r>
              <a:rPr lang="en-US" altLang="en-US" dirty="0"/>
              <a:t>Decomposes to oxygen molecules</a:t>
            </a:r>
          </a:p>
          <a:p>
            <a:pPr marL="800100" lvl="1" indent="-342900">
              <a:spcBef>
                <a:spcPct val="0"/>
              </a:spcBef>
              <a:spcAft>
                <a:spcPts val="600"/>
              </a:spcAft>
              <a:buFont typeface="Arial" panose="020B0604020202020204" pitchFamily="34" charset="0"/>
              <a:buChar char="–"/>
            </a:pPr>
            <a:r>
              <a:rPr lang="en-US" altLang="en-US" sz="2400" dirty="0"/>
              <a:t>Half life at 10C ~ many days</a:t>
            </a:r>
          </a:p>
          <a:p>
            <a:pPr marL="800100" lvl="1" indent="-342900">
              <a:spcBef>
                <a:spcPct val="0"/>
              </a:spcBef>
              <a:spcAft>
                <a:spcPts val="600"/>
              </a:spcAft>
              <a:buFont typeface="Arial" panose="020B0604020202020204" pitchFamily="34" charset="0"/>
              <a:buChar char="–"/>
            </a:pPr>
            <a:r>
              <a:rPr lang="en-US" altLang="en-US" sz="2400" dirty="0"/>
              <a:t>Half life at 40C ~ several days</a:t>
            </a:r>
          </a:p>
          <a:p>
            <a:pPr marL="800100" lvl="1" indent="-342900">
              <a:spcBef>
                <a:spcPct val="0"/>
              </a:spcBef>
              <a:spcAft>
                <a:spcPts val="600"/>
              </a:spcAft>
              <a:buFont typeface="Arial" panose="020B0604020202020204" pitchFamily="34" charset="0"/>
              <a:buChar char="–"/>
            </a:pPr>
            <a:r>
              <a:rPr lang="en-US" altLang="en-US" sz="2400" dirty="0"/>
              <a:t>Half life at 70C ~ 2 hours</a:t>
            </a:r>
          </a:p>
          <a:p>
            <a:endParaRPr lang="en-US" dirty="0"/>
          </a:p>
        </p:txBody>
      </p:sp>
    </p:spTree>
    <p:extLst>
      <p:ext uri="{BB962C8B-B14F-4D97-AF65-F5344CB8AC3E}">
        <p14:creationId xmlns:p14="http://schemas.microsoft.com/office/powerpoint/2010/main" val="1943850344"/>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6074" y="539496"/>
            <a:ext cx="7754189" cy="533400"/>
          </a:xfrm>
        </p:spPr>
        <p:txBody>
          <a:bodyPr/>
          <a:lstStyle/>
          <a:p>
            <a:r>
              <a:rPr lang="en-US" altLang="en-US" dirty="0"/>
              <a:t>Effects of Ozone Exposure</a:t>
            </a:r>
            <a:endParaRPr lang="en-US" dirty="0"/>
          </a:p>
        </p:txBody>
      </p:sp>
      <p:sp>
        <p:nvSpPr>
          <p:cNvPr id="3" name="Text Placeholder 2"/>
          <p:cNvSpPr>
            <a:spLocks noGrp="1"/>
          </p:cNvSpPr>
          <p:nvPr>
            <p:ph type="body" sz="quarter" idx="10"/>
          </p:nvPr>
        </p:nvSpPr>
        <p:spPr/>
        <p:txBody>
          <a:bodyPr/>
          <a:lstStyle/>
          <a:p>
            <a:endParaRPr lang="en-US" dirty="0"/>
          </a:p>
        </p:txBody>
      </p:sp>
      <p:pic>
        <p:nvPicPr>
          <p:cNvPr id="4" name="Picture 3"/>
          <p:cNvPicPr>
            <a:picLocks noChangeAspect="1"/>
          </p:cNvPicPr>
          <p:nvPr/>
        </p:nvPicPr>
        <p:blipFill>
          <a:blip r:embed="rId2"/>
          <a:stretch>
            <a:fillRect/>
          </a:stretch>
        </p:blipFill>
        <p:spPr>
          <a:xfrm>
            <a:off x="567652" y="1075364"/>
            <a:ext cx="8339811" cy="5236626"/>
          </a:xfrm>
          <a:prstGeom prst="rect">
            <a:avLst/>
          </a:prstGeom>
        </p:spPr>
      </p:pic>
    </p:spTree>
    <p:extLst>
      <p:ext uri="{BB962C8B-B14F-4D97-AF65-F5344CB8AC3E}">
        <p14:creationId xmlns:p14="http://schemas.microsoft.com/office/powerpoint/2010/main" val="3731790602"/>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6074" y="539496"/>
            <a:ext cx="7754189" cy="533400"/>
          </a:xfrm>
        </p:spPr>
        <p:txBody>
          <a:bodyPr/>
          <a:lstStyle/>
          <a:p>
            <a:r>
              <a:rPr lang="en-US" altLang="en-US" dirty="0"/>
              <a:t>Ozone Gas Concentration</a:t>
            </a:r>
            <a:endParaRPr lang="en-US" dirty="0"/>
          </a:p>
        </p:txBody>
      </p:sp>
      <p:pic>
        <p:nvPicPr>
          <p:cNvPr id="5" name="Picture 4"/>
          <p:cNvPicPr>
            <a:picLocks noChangeAspect="1"/>
          </p:cNvPicPr>
          <p:nvPr/>
        </p:nvPicPr>
        <p:blipFill>
          <a:blip r:embed="rId2"/>
          <a:stretch>
            <a:fillRect/>
          </a:stretch>
        </p:blipFill>
        <p:spPr>
          <a:xfrm>
            <a:off x="596481" y="1072896"/>
            <a:ext cx="7331367" cy="5306189"/>
          </a:xfrm>
          <a:prstGeom prst="rect">
            <a:avLst/>
          </a:prstGeom>
        </p:spPr>
      </p:pic>
    </p:spTree>
    <p:extLst>
      <p:ext uri="{BB962C8B-B14F-4D97-AF65-F5344CB8AC3E}">
        <p14:creationId xmlns:p14="http://schemas.microsoft.com/office/powerpoint/2010/main" val="4199388881"/>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Health Hazards of Ozone</a:t>
            </a:r>
            <a:endParaRPr lang="en-US" dirty="0"/>
          </a:p>
        </p:txBody>
      </p:sp>
      <p:sp>
        <p:nvSpPr>
          <p:cNvPr id="3" name="Text Placeholder 2"/>
          <p:cNvSpPr>
            <a:spLocks noGrp="1"/>
          </p:cNvSpPr>
          <p:nvPr>
            <p:ph type="body" sz="quarter" idx="10"/>
          </p:nvPr>
        </p:nvSpPr>
        <p:spPr>
          <a:xfrm>
            <a:off x="685800" y="1353934"/>
            <a:ext cx="7772400" cy="4375150"/>
          </a:xfrm>
        </p:spPr>
        <p:txBody>
          <a:bodyPr/>
          <a:lstStyle/>
          <a:p>
            <a:pPr>
              <a:spcBef>
                <a:spcPct val="0"/>
              </a:spcBef>
              <a:spcAft>
                <a:spcPts val="600"/>
              </a:spcAft>
            </a:pPr>
            <a:r>
              <a:rPr lang="en-US" altLang="en-US" sz="2400" b="1" dirty="0"/>
              <a:t>Acute (short term effects)</a:t>
            </a:r>
          </a:p>
          <a:p>
            <a:pPr marL="800100" lvl="1" indent="-342900">
              <a:spcBef>
                <a:spcPct val="0"/>
              </a:spcBef>
              <a:spcAft>
                <a:spcPts val="600"/>
              </a:spcAft>
              <a:buFont typeface="Arial" panose="020B0604020202020204" pitchFamily="34" charset="0"/>
              <a:buChar char="–"/>
            </a:pPr>
            <a:r>
              <a:rPr lang="en-US" altLang="en-US" dirty="0"/>
              <a:t>Irritation to eyes, upper respiratory tract, and lungs</a:t>
            </a:r>
          </a:p>
          <a:p>
            <a:pPr marL="800100" lvl="1" indent="-342900">
              <a:spcBef>
                <a:spcPct val="0"/>
              </a:spcBef>
              <a:spcAft>
                <a:spcPts val="600"/>
              </a:spcAft>
              <a:buFont typeface="Arial" panose="020B0604020202020204" pitchFamily="34" charset="0"/>
              <a:buChar char="–"/>
            </a:pPr>
            <a:r>
              <a:rPr lang="en-US" altLang="en-US" dirty="0"/>
              <a:t>Headache may develop but should disappear quickly after a few minutes of breathing fresh </a:t>
            </a:r>
            <a:r>
              <a:rPr lang="en-US" altLang="en-US" dirty="0" smtClean="0"/>
              <a:t>air</a:t>
            </a:r>
            <a:endParaRPr lang="en-US" altLang="en-US" dirty="0"/>
          </a:p>
          <a:p>
            <a:pPr marL="800100" lvl="1" indent="-342900">
              <a:spcBef>
                <a:spcPct val="0"/>
              </a:spcBef>
              <a:spcAft>
                <a:spcPts val="600"/>
              </a:spcAft>
              <a:buFont typeface="Arial" panose="020B0604020202020204" pitchFamily="34" charset="0"/>
              <a:buChar char="–"/>
            </a:pPr>
            <a:r>
              <a:rPr lang="en-US" altLang="en-US" dirty="0"/>
              <a:t>Pulmonary edema (fluid build up in lungs) may occur and might be delayed for a few hours after exposure to high ambient ozone concentration (i.e. &gt;1.5 </a:t>
            </a:r>
            <a:r>
              <a:rPr lang="en-US" altLang="en-US" dirty="0" err="1"/>
              <a:t>ppmv</a:t>
            </a:r>
            <a:r>
              <a:rPr lang="en-US" altLang="en-US" dirty="0"/>
              <a:t>)</a:t>
            </a:r>
          </a:p>
          <a:p>
            <a:pPr>
              <a:spcBef>
                <a:spcPct val="0"/>
              </a:spcBef>
              <a:spcAft>
                <a:spcPts val="600"/>
              </a:spcAft>
            </a:pPr>
            <a:r>
              <a:rPr lang="en-US" altLang="en-US" sz="2400" dirty="0"/>
              <a:t>Chronic (long term effects)</a:t>
            </a:r>
          </a:p>
          <a:p>
            <a:pPr marL="800100" lvl="1" indent="-342900">
              <a:spcBef>
                <a:spcPct val="0"/>
              </a:spcBef>
              <a:spcAft>
                <a:spcPts val="600"/>
              </a:spcAft>
              <a:buFont typeface="Arial" panose="020B0604020202020204" pitchFamily="34" charset="0"/>
              <a:buChar char="–"/>
            </a:pPr>
            <a:r>
              <a:rPr lang="en-US" altLang="en-US" dirty="0"/>
              <a:t>Long term exposure to ozone &gt;0.1 </a:t>
            </a:r>
            <a:r>
              <a:rPr lang="en-US" altLang="en-US" dirty="0" err="1"/>
              <a:t>ppmv</a:t>
            </a:r>
            <a:r>
              <a:rPr lang="en-US" altLang="en-US" dirty="0"/>
              <a:t> or short term high exposure may lead to some reduction of lung </a:t>
            </a:r>
            <a:r>
              <a:rPr lang="en-US" altLang="en-US" dirty="0" smtClean="0"/>
              <a:t>function</a:t>
            </a:r>
            <a:endParaRPr lang="en-US" altLang="en-US" dirty="0"/>
          </a:p>
          <a:p>
            <a:pPr marL="800100" lvl="1" indent="-342900">
              <a:spcBef>
                <a:spcPct val="0"/>
              </a:spcBef>
              <a:spcAft>
                <a:spcPts val="600"/>
              </a:spcAft>
              <a:buFont typeface="Arial" panose="020B0604020202020204" pitchFamily="34" charset="0"/>
              <a:buChar char="–"/>
            </a:pPr>
            <a:r>
              <a:rPr lang="en-US" altLang="en-US" dirty="0"/>
              <a:t>Medical studies show no evidence of causing cancer, lung allergies, or harming a </a:t>
            </a:r>
            <a:r>
              <a:rPr lang="en-US" altLang="en-US" dirty="0" smtClean="0"/>
              <a:t>fetus</a:t>
            </a:r>
            <a:endParaRPr lang="en-US" altLang="en-US" dirty="0"/>
          </a:p>
        </p:txBody>
      </p:sp>
    </p:spTree>
    <p:extLst>
      <p:ext uri="{BB962C8B-B14F-4D97-AF65-F5344CB8AC3E}">
        <p14:creationId xmlns:p14="http://schemas.microsoft.com/office/powerpoint/2010/main" val="83035292"/>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Important Ozone Safety Concepts</a:t>
            </a:r>
            <a:endParaRPr lang="en-US" dirty="0"/>
          </a:p>
        </p:txBody>
      </p:sp>
      <p:sp>
        <p:nvSpPr>
          <p:cNvPr id="3" name="Text Placeholder 2"/>
          <p:cNvSpPr>
            <a:spLocks noGrp="1"/>
          </p:cNvSpPr>
          <p:nvPr>
            <p:ph type="body" sz="quarter" idx="10"/>
          </p:nvPr>
        </p:nvSpPr>
        <p:spPr>
          <a:xfrm>
            <a:off x="685800" y="1270741"/>
            <a:ext cx="7772400" cy="4375150"/>
          </a:xfrm>
        </p:spPr>
        <p:txBody>
          <a:bodyPr/>
          <a:lstStyle/>
          <a:p>
            <a:pPr marL="342900" indent="-342900">
              <a:spcBef>
                <a:spcPct val="0"/>
              </a:spcBef>
              <a:spcAft>
                <a:spcPct val="40000"/>
              </a:spcAft>
              <a:buFont typeface="Arial" panose="020B0604020202020204" pitchFamily="34" charset="0"/>
              <a:buChar char="•"/>
            </a:pPr>
            <a:r>
              <a:rPr lang="en-US" altLang="en-US" sz="2400" dirty="0"/>
              <a:t>Initially you can smell ozone at very low levels but may quickly </a:t>
            </a:r>
            <a:r>
              <a:rPr lang="en-US" altLang="en-US" sz="2400" dirty="0" smtClean="0"/>
              <a:t>acclimatize</a:t>
            </a:r>
            <a:endParaRPr lang="en-US" altLang="en-US" sz="2400" dirty="0"/>
          </a:p>
          <a:p>
            <a:pPr marL="342900" indent="-342900">
              <a:spcBef>
                <a:spcPct val="0"/>
              </a:spcBef>
              <a:spcAft>
                <a:spcPct val="40000"/>
              </a:spcAft>
              <a:buFont typeface="Arial" panose="020B0604020202020204" pitchFamily="34" charset="0"/>
              <a:buChar char="•"/>
            </a:pPr>
            <a:r>
              <a:rPr lang="en-US" altLang="en-US" sz="2400" dirty="0"/>
              <a:t>Ambient ozone concentration may vary dramatically over short distances from a leak or off-gas </a:t>
            </a:r>
            <a:r>
              <a:rPr lang="en-US" altLang="en-US" sz="2400" dirty="0" smtClean="0"/>
              <a:t>source</a:t>
            </a:r>
            <a:endParaRPr lang="en-US" altLang="en-US" sz="2400" dirty="0"/>
          </a:p>
          <a:p>
            <a:pPr marL="342900" indent="-342900">
              <a:spcBef>
                <a:spcPct val="0"/>
              </a:spcBef>
              <a:spcAft>
                <a:spcPct val="40000"/>
              </a:spcAft>
              <a:buFont typeface="Arial" panose="020B0604020202020204" pitchFamily="34" charset="0"/>
              <a:buChar char="•"/>
            </a:pPr>
            <a:r>
              <a:rPr lang="en-US" altLang="en-US" sz="2400" dirty="0"/>
              <a:t>Hand held ambient ozone monitors are very helpful to ensure your </a:t>
            </a:r>
            <a:r>
              <a:rPr lang="en-US" altLang="en-US" sz="2400" dirty="0" smtClean="0"/>
              <a:t>safety</a:t>
            </a:r>
            <a:endParaRPr lang="en-US" altLang="en-US" sz="2400" dirty="0"/>
          </a:p>
          <a:p>
            <a:pPr marL="342900" indent="-342900">
              <a:spcBef>
                <a:spcPct val="0"/>
              </a:spcBef>
              <a:spcAft>
                <a:spcPct val="40000"/>
              </a:spcAft>
              <a:buFont typeface="Arial" panose="020B0604020202020204" pitchFamily="34" charset="0"/>
              <a:buChar char="•"/>
            </a:pPr>
            <a:r>
              <a:rPr lang="en-US" altLang="en-US" sz="2400" dirty="0"/>
              <a:t>Effects of ozone exposure are a function of time, ambient ozone concentration, pre-existing respiratory condition, and physical </a:t>
            </a:r>
            <a:r>
              <a:rPr lang="en-US" altLang="en-US" sz="2400" dirty="0" smtClean="0"/>
              <a:t>exertion</a:t>
            </a:r>
            <a:endParaRPr lang="en-US" altLang="en-US" sz="2400" dirty="0"/>
          </a:p>
          <a:p>
            <a:pPr marL="342900" indent="-342900">
              <a:spcBef>
                <a:spcPct val="0"/>
              </a:spcBef>
              <a:spcAft>
                <a:spcPct val="40000"/>
              </a:spcAft>
              <a:buFont typeface="Arial" panose="020B0604020202020204" pitchFamily="34" charset="0"/>
              <a:buChar char="•"/>
            </a:pPr>
            <a:r>
              <a:rPr lang="en-US" altLang="en-US" sz="2400" dirty="0"/>
              <a:t>Sensitivity may vary depending on the individual and medical </a:t>
            </a:r>
            <a:r>
              <a:rPr lang="en-US" altLang="en-US" sz="2400" dirty="0" smtClean="0"/>
              <a:t>condition</a:t>
            </a:r>
            <a:endParaRPr lang="en-US" altLang="en-US" sz="2400" dirty="0"/>
          </a:p>
          <a:p>
            <a:endParaRPr lang="en-US" sz="2400" dirty="0"/>
          </a:p>
        </p:txBody>
      </p:sp>
    </p:spTree>
    <p:extLst>
      <p:ext uri="{BB962C8B-B14F-4D97-AF65-F5344CB8AC3E}">
        <p14:creationId xmlns:p14="http://schemas.microsoft.com/office/powerpoint/2010/main" val="873224014"/>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First Aid for Ozone Exposure</a:t>
            </a:r>
            <a:endParaRPr lang="en-US" dirty="0"/>
          </a:p>
        </p:txBody>
      </p:sp>
      <p:sp>
        <p:nvSpPr>
          <p:cNvPr id="3" name="Text Placeholder 2"/>
          <p:cNvSpPr>
            <a:spLocks noGrp="1"/>
          </p:cNvSpPr>
          <p:nvPr>
            <p:ph type="body" sz="quarter" idx="10"/>
          </p:nvPr>
        </p:nvSpPr>
        <p:spPr>
          <a:xfrm>
            <a:off x="685800" y="1285461"/>
            <a:ext cx="7772400" cy="4701806"/>
          </a:xfrm>
        </p:spPr>
        <p:txBody>
          <a:bodyPr/>
          <a:lstStyle/>
          <a:p>
            <a:pPr marL="342900" indent="-342900">
              <a:spcBef>
                <a:spcPct val="0"/>
              </a:spcBef>
              <a:spcAft>
                <a:spcPts val="600"/>
              </a:spcAft>
              <a:buFont typeface="Arial" panose="020B0604020202020204" pitchFamily="34" charset="0"/>
              <a:buChar char="•"/>
            </a:pPr>
            <a:r>
              <a:rPr lang="en-US" altLang="en-US" sz="2400" dirty="0"/>
              <a:t>Move immediately to area where ambient ozone is less than 0.1 </a:t>
            </a:r>
            <a:r>
              <a:rPr lang="en-US" altLang="en-US" sz="2400" dirty="0" err="1"/>
              <a:t>ppmv</a:t>
            </a:r>
            <a:r>
              <a:rPr lang="en-US" altLang="en-US" sz="2400" dirty="0"/>
              <a:t> and </a:t>
            </a:r>
            <a:r>
              <a:rPr lang="en-US" altLang="en-US" sz="2400" u="sng" dirty="0"/>
              <a:t>breath fresh </a:t>
            </a:r>
            <a:r>
              <a:rPr lang="en-US" altLang="en-US" sz="2400" u="sng" dirty="0" smtClean="0"/>
              <a:t>air</a:t>
            </a:r>
            <a:endParaRPr lang="en-US" altLang="en-US" sz="2400" dirty="0"/>
          </a:p>
          <a:p>
            <a:pPr marL="342900" indent="-342900">
              <a:spcBef>
                <a:spcPct val="0"/>
              </a:spcBef>
              <a:spcAft>
                <a:spcPts val="600"/>
              </a:spcAft>
              <a:buFont typeface="Arial" panose="020B0604020202020204" pitchFamily="34" charset="0"/>
              <a:buChar char="•"/>
            </a:pPr>
            <a:r>
              <a:rPr lang="en-US" altLang="en-US" sz="2400" dirty="0"/>
              <a:t>If assistance is necessary, responder should use proper PPE if ambient ozone is &gt; 0.3 </a:t>
            </a:r>
            <a:r>
              <a:rPr lang="en-US" altLang="en-US" sz="2400" dirty="0" err="1" smtClean="0"/>
              <a:t>ppmv</a:t>
            </a:r>
            <a:endParaRPr lang="en-US" altLang="en-US" sz="2400" dirty="0"/>
          </a:p>
          <a:p>
            <a:pPr marL="342900" indent="-342900">
              <a:spcBef>
                <a:spcPct val="0"/>
              </a:spcBef>
              <a:spcAft>
                <a:spcPts val="600"/>
              </a:spcAft>
              <a:buFont typeface="Arial" panose="020B0604020202020204" pitchFamily="34" charset="0"/>
              <a:buChar char="•"/>
            </a:pPr>
            <a:r>
              <a:rPr lang="en-US" altLang="en-US" sz="2400" dirty="0"/>
              <a:t>Seek immediate medical attention (Call 911) if breathing is difficult or </a:t>
            </a:r>
            <a:r>
              <a:rPr lang="en-US" altLang="en-US" sz="2400" dirty="0" smtClean="0"/>
              <a:t>stopped</a:t>
            </a:r>
            <a:endParaRPr lang="en-US" altLang="en-US" sz="2400" dirty="0"/>
          </a:p>
          <a:p>
            <a:pPr marL="342900" indent="-342900">
              <a:spcBef>
                <a:spcPct val="0"/>
              </a:spcBef>
              <a:spcAft>
                <a:spcPts val="600"/>
              </a:spcAft>
              <a:buFont typeface="Arial" panose="020B0604020202020204" pitchFamily="34" charset="0"/>
              <a:buChar char="•"/>
            </a:pPr>
            <a:r>
              <a:rPr lang="en-US" altLang="en-US" sz="2400" dirty="0"/>
              <a:t>Perform CPR if breathing has </a:t>
            </a:r>
            <a:r>
              <a:rPr lang="en-US" altLang="en-US" sz="2400" dirty="0" smtClean="0"/>
              <a:t>stopped</a:t>
            </a:r>
            <a:endParaRPr lang="en-US" altLang="en-US" sz="2400" dirty="0"/>
          </a:p>
          <a:p>
            <a:pPr marL="342900" indent="-342900">
              <a:spcBef>
                <a:spcPct val="0"/>
              </a:spcBef>
              <a:spcAft>
                <a:spcPts val="600"/>
              </a:spcAft>
              <a:buFont typeface="Arial" panose="020B0604020202020204" pitchFamily="34" charset="0"/>
              <a:buChar char="•"/>
            </a:pPr>
            <a:r>
              <a:rPr lang="en-US" altLang="en-US" sz="2400" dirty="0"/>
              <a:t>For high exposure, keep victim lying down with head up.  Do not give anything to </a:t>
            </a:r>
            <a:r>
              <a:rPr lang="en-US" altLang="en-US" sz="2400" dirty="0" smtClean="0"/>
              <a:t>drink</a:t>
            </a:r>
            <a:endParaRPr lang="en-US" altLang="en-US" sz="2400" dirty="0"/>
          </a:p>
          <a:p>
            <a:pPr marL="342900" indent="-342900">
              <a:spcBef>
                <a:spcPct val="0"/>
              </a:spcBef>
              <a:spcAft>
                <a:spcPts val="600"/>
              </a:spcAft>
              <a:buFont typeface="Arial" panose="020B0604020202020204" pitchFamily="34" charset="0"/>
              <a:buChar char="•"/>
            </a:pPr>
            <a:r>
              <a:rPr lang="en-US" altLang="en-US" sz="2400" dirty="0"/>
              <a:t>Oxygen may be administered by trained </a:t>
            </a:r>
            <a:r>
              <a:rPr lang="en-US" altLang="en-US" sz="2400" dirty="0" smtClean="0"/>
              <a:t>personnel</a:t>
            </a:r>
            <a:endParaRPr lang="en-US" altLang="en-US" sz="2400" dirty="0"/>
          </a:p>
          <a:p>
            <a:pPr marL="342900" indent="-342900">
              <a:spcBef>
                <a:spcPct val="0"/>
              </a:spcBef>
              <a:spcAft>
                <a:spcPts val="600"/>
              </a:spcAft>
              <a:buFont typeface="Arial" panose="020B0604020202020204" pitchFamily="34" charset="0"/>
              <a:buChar char="•"/>
            </a:pPr>
            <a:r>
              <a:rPr lang="en-US" altLang="en-US" sz="2400" dirty="0"/>
              <a:t>For severe eye irritation, irrigate using eye wash with tempered water and seek medical </a:t>
            </a:r>
            <a:r>
              <a:rPr lang="en-US" altLang="en-US" sz="2400" dirty="0" smtClean="0"/>
              <a:t>attention</a:t>
            </a:r>
            <a:endParaRPr lang="en-US" altLang="en-US" sz="2400" dirty="0"/>
          </a:p>
          <a:p>
            <a:endParaRPr lang="en-US" sz="2400" dirty="0"/>
          </a:p>
        </p:txBody>
      </p:sp>
    </p:spTree>
    <p:extLst>
      <p:ext uri="{BB962C8B-B14F-4D97-AF65-F5344CB8AC3E}">
        <p14:creationId xmlns:p14="http://schemas.microsoft.com/office/powerpoint/2010/main" val="559120749"/>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Typical Ozone Alarm </a:t>
            </a:r>
            <a:r>
              <a:rPr lang="en-US" altLang="en-US" dirty="0" err="1"/>
              <a:t>Setpoints</a:t>
            </a:r>
            <a:endParaRPr lang="en-US" dirty="0"/>
          </a:p>
        </p:txBody>
      </p:sp>
      <p:sp>
        <p:nvSpPr>
          <p:cNvPr id="3" name="Text Placeholder 2"/>
          <p:cNvSpPr>
            <a:spLocks noGrp="1"/>
          </p:cNvSpPr>
          <p:nvPr>
            <p:ph type="body" sz="quarter" idx="10"/>
          </p:nvPr>
        </p:nvSpPr>
        <p:spPr>
          <a:xfrm>
            <a:off x="685800" y="1612117"/>
            <a:ext cx="5105400" cy="4375150"/>
          </a:xfrm>
        </p:spPr>
        <p:txBody>
          <a:bodyPr/>
          <a:lstStyle/>
          <a:p>
            <a:pPr marL="457200" indent="-457200">
              <a:lnSpc>
                <a:spcPct val="90000"/>
              </a:lnSpc>
              <a:spcBef>
                <a:spcPct val="0"/>
              </a:spcBef>
              <a:spcAft>
                <a:spcPts val="600"/>
              </a:spcAft>
              <a:buFont typeface="Arial" panose="020B0604020202020204" pitchFamily="34" charset="0"/>
              <a:buChar char="•"/>
            </a:pPr>
            <a:r>
              <a:rPr lang="en-US" altLang="en-US" sz="2400" dirty="0"/>
              <a:t>Initial alarm at 0.1 </a:t>
            </a:r>
            <a:r>
              <a:rPr lang="en-US" altLang="en-US" sz="2400" dirty="0" err="1"/>
              <a:t>ppm</a:t>
            </a:r>
            <a:r>
              <a:rPr lang="en-US" altLang="en-US" sz="2400" baseline="-25000" dirty="0" err="1"/>
              <a:t>v</a:t>
            </a:r>
            <a:r>
              <a:rPr lang="en-US" altLang="en-US" sz="2400" dirty="0"/>
              <a:t> - high rate ventilation starts, ozone generator operation </a:t>
            </a:r>
            <a:r>
              <a:rPr lang="en-US" altLang="en-US" sz="2400" dirty="0" smtClean="0"/>
              <a:t>continues</a:t>
            </a:r>
            <a:endParaRPr lang="en-US" altLang="en-US" sz="2400" dirty="0"/>
          </a:p>
          <a:p>
            <a:pPr marL="457200" indent="-457200">
              <a:lnSpc>
                <a:spcPct val="90000"/>
              </a:lnSpc>
              <a:spcBef>
                <a:spcPct val="0"/>
              </a:spcBef>
              <a:spcAft>
                <a:spcPts val="600"/>
              </a:spcAft>
              <a:buFont typeface="Arial" panose="020B0604020202020204" pitchFamily="34" charset="0"/>
              <a:buChar char="•"/>
            </a:pPr>
            <a:r>
              <a:rPr lang="en-US" altLang="en-US" sz="2400" dirty="0"/>
              <a:t>At 0.3 </a:t>
            </a:r>
            <a:r>
              <a:rPr lang="en-US" altLang="en-US" sz="2400" dirty="0" err="1"/>
              <a:t>ppm</a:t>
            </a:r>
            <a:r>
              <a:rPr lang="en-US" altLang="en-US" sz="2400" baseline="-25000" dirty="0" err="1"/>
              <a:t>v</a:t>
            </a:r>
            <a:r>
              <a:rPr lang="en-US" altLang="en-US" sz="2400" dirty="0"/>
              <a:t> - generator shut down, ventilation continues</a:t>
            </a:r>
            <a:endParaRPr lang="en-US" altLang="en-US" sz="2400" i="1" dirty="0"/>
          </a:p>
          <a:p>
            <a:pPr marL="457200" indent="-457200">
              <a:lnSpc>
                <a:spcPct val="90000"/>
              </a:lnSpc>
              <a:spcBef>
                <a:spcPct val="0"/>
              </a:spcBef>
              <a:spcAft>
                <a:spcPts val="600"/>
              </a:spcAft>
              <a:buFont typeface="Arial" panose="020B0604020202020204" pitchFamily="34" charset="0"/>
              <a:buChar char="•"/>
            </a:pPr>
            <a:r>
              <a:rPr lang="en-US" altLang="en-US" sz="2400" dirty="0"/>
              <a:t>Fumes from solvents, paint, etc., or particles that absorb UV light may cause false alarm</a:t>
            </a:r>
          </a:p>
          <a:p>
            <a:pPr marL="457200" indent="-457200">
              <a:lnSpc>
                <a:spcPct val="90000"/>
              </a:lnSpc>
              <a:spcBef>
                <a:spcPct val="0"/>
              </a:spcBef>
              <a:spcAft>
                <a:spcPts val="600"/>
              </a:spcAft>
              <a:buFont typeface="Arial" panose="020B0604020202020204" pitchFamily="34" charset="0"/>
              <a:buChar char="•"/>
            </a:pPr>
            <a:r>
              <a:rPr lang="en-US" altLang="en-US" sz="2400" dirty="0"/>
              <a:t>Might need to adjust alarm levels if affected by air pollution</a:t>
            </a:r>
          </a:p>
          <a:p>
            <a:endParaRPr lang="en-US" dirty="0"/>
          </a:p>
        </p:txBody>
      </p:sp>
      <p:pic>
        <p:nvPicPr>
          <p:cNvPr id="4" name="Picture 3" descr="C:\Documents and Settings\Glenn Hunter\My Documents\My Pictures\Ozone\UTRWD\062602\DSCN1991.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997277" y="1738105"/>
            <a:ext cx="3009900" cy="2416175"/>
          </a:xfrm>
          <a:prstGeom prst="rect">
            <a:avLst/>
          </a:prstGeom>
          <a:noFill/>
          <a:ln w="19050">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5" name="Rectangle 4"/>
          <p:cNvSpPr>
            <a:spLocks noChangeArrowheads="1"/>
          </p:cNvSpPr>
          <p:nvPr/>
        </p:nvSpPr>
        <p:spPr bwMode="auto">
          <a:xfrm>
            <a:off x="6276677" y="4884530"/>
            <a:ext cx="2501900" cy="1216025"/>
          </a:xfrm>
          <a:prstGeom prst="rect">
            <a:avLst/>
          </a:prstGeom>
          <a:solidFill>
            <a:schemeClr val="bg1"/>
          </a:solidFill>
          <a:ln w="28575">
            <a:solidFill>
              <a:srgbClr val="FF0000"/>
            </a:solidFill>
            <a:miter lim="800000"/>
            <a:headEnd/>
            <a:tailEnd/>
          </a:ln>
        </p:spPr>
        <p:txBody>
          <a:bodyPr lIns="90488" tIns="44450" rIns="90488" bIns="44450">
            <a:spAutoFit/>
          </a:bodyPr>
          <a:lstStyle>
            <a:defPPr>
              <a:defRPr lang="en-US"/>
            </a:defPPr>
            <a:lvl1pPr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5pPr>
            <a:lvl6pPr marL="2286000" algn="l" defTabSz="914400" rtl="0" eaLnBrk="1" latinLnBrk="0" hangingPunct="1">
              <a:defRPr sz="2400" kern="1200">
                <a:solidFill>
                  <a:schemeClr val="tx1"/>
                </a:solidFill>
                <a:latin typeface="Tahoma" panose="020B0604030504040204" pitchFamily="34" charset="0"/>
                <a:ea typeface="+mn-ea"/>
                <a:cs typeface="+mn-cs"/>
              </a:defRPr>
            </a:lvl6pPr>
            <a:lvl7pPr marL="2743200" algn="l" defTabSz="914400" rtl="0" eaLnBrk="1" latinLnBrk="0" hangingPunct="1">
              <a:defRPr sz="2400" kern="1200">
                <a:solidFill>
                  <a:schemeClr val="tx1"/>
                </a:solidFill>
                <a:latin typeface="Tahoma" panose="020B0604030504040204" pitchFamily="34" charset="0"/>
                <a:ea typeface="+mn-ea"/>
                <a:cs typeface="+mn-cs"/>
              </a:defRPr>
            </a:lvl7pPr>
            <a:lvl8pPr marL="3200400" algn="l" defTabSz="914400" rtl="0" eaLnBrk="1" latinLnBrk="0" hangingPunct="1">
              <a:defRPr sz="2400" kern="1200">
                <a:solidFill>
                  <a:schemeClr val="tx1"/>
                </a:solidFill>
                <a:latin typeface="Tahoma" panose="020B0604030504040204" pitchFamily="34" charset="0"/>
                <a:ea typeface="+mn-ea"/>
                <a:cs typeface="+mn-cs"/>
              </a:defRPr>
            </a:lvl8pPr>
            <a:lvl9pPr marL="3657600" algn="l" defTabSz="914400" rtl="0" eaLnBrk="1" latinLnBrk="0" hangingPunct="1">
              <a:defRPr sz="2400" kern="1200">
                <a:solidFill>
                  <a:schemeClr val="tx1"/>
                </a:solidFill>
                <a:latin typeface="Tahoma" panose="020B0604030504040204" pitchFamily="34" charset="0"/>
                <a:ea typeface="+mn-ea"/>
                <a:cs typeface="+mn-cs"/>
              </a:defRPr>
            </a:lvl9pPr>
          </a:lstStyle>
          <a:p>
            <a:pPr>
              <a:spcBef>
                <a:spcPct val="0"/>
              </a:spcBef>
              <a:buClrTx/>
              <a:buSzTx/>
              <a:buFontTx/>
              <a:buNone/>
            </a:pPr>
            <a:r>
              <a:rPr lang="en-US" altLang="en-US" sz="1800" b="1" dirty="0">
                <a:solidFill>
                  <a:srgbClr val="C00000"/>
                </a:solidFill>
                <a:latin typeface="Univers" pitchFamily="34" charset="0"/>
              </a:rPr>
              <a:t>Background ambient ozone level may be </a:t>
            </a:r>
            <a:r>
              <a:rPr lang="en-US" altLang="en-US" sz="1800" b="1" dirty="0">
                <a:solidFill>
                  <a:srgbClr val="C00000"/>
                </a:solidFill>
                <a:latin typeface="Calibri" pitchFamily="34" charset="0"/>
              </a:rPr>
              <a:t>up to </a:t>
            </a:r>
            <a:r>
              <a:rPr lang="en-US" altLang="en-US" sz="1800" b="1" dirty="0">
                <a:solidFill>
                  <a:srgbClr val="C00000"/>
                </a:solidFill>
                <a:latin typeface="Univers" pitchFamily="34" charset="0"/>
              </a:rPr>
              <a:t>0.20 </a:t>
            </a:r>
            <a:r>
              <a:rPr lang="en-US" altLang="en-US" sz="1800" b="1" dirty="0" err="1">
                <a:solidFill>
                  <a:srgbClr val="C00000"/>
                </a:solidFill>
                <a:latin typeface="Univers" pitchFamily="34" charset="0"/>
              </a:rPr>
              <a:t>ppm</a:t>
            </a:r>
            <a:r>
              <a:rPr lang="en-US" altLang="en-US" sz="1800" b="1" baseline="-25000" dirty="0" err="1">
                <a:solidFill>
                  <a:srgbClr val="C00000"/>
                </a:solidFill>
                <a:latin typeface="Univers" pitchFamily="34" charset="0"/>
              </a:rPr>
              <a:t>v</a:t>
            </a:r>
            <a:r>
              <a:rPr lang="en-US" altLang="en-US" sz="1800" b="1" dirty="0">
                <a:solidFill>
                  <a:srgbClr val="C00000"/>
                </a:solidFill>
                <a:latin typeface="Univers" pitchFamily="34" charset="0"/>
              </a:rPr>
              <a:t> due to air </a:t>
            </a:r>
            <a:r>
              <a:rPr lang="en-US" altLang="en-US" sz="1800" b="1" dirty="0" smtClean="0">
                <a:solidFill>
                  <a:srgbClr val="C00000"/>
                </a:solidFill>
                <a:latin typeface="Univers" pitchFamily="34" charset="0"/>
              </a:rPr>
              <a:t>pollution</a:t>
            </a:r>
            <a:endParaRPr lang="en-US" altLang="en-US" sz="1800" b="1" dirty="0">
              <a:solidFill>
                <a:srgbClr val="C00000"/>
              </a:solidFill>
              <a:latin typeface="Univers" pitchFamily="34" charset="0"/>
            </a:endParaRPr>
          </a:p>
        </p:txBody>
      </p:sp>
    </p:spTree>
    <p:extLst>
      <p:ext uri="{BB962C8B-B14F-4D97-AF65-F5344CB8AC3E}">
        <p14:creationId xmlns:p14="http://schemas.microsoft.com/office/powerpoint/2010/main" val="382675836"/>
      </p:ext>
    </p:extLst>
  </p:cSld>
  <p:clrMapOvr>
    <a:masterClrMapping/>
  </p:clrMapOvr>
</p:sld>
</file>

<file path=ppt/theme/theme1.xml><?xml version="1.0" encoding="utf-8"?>
<a:theme xmlns:a="http://schemas.openxmlformats.org/drawingml/2006/main" name="Ttile Slides">
  <a:themeElements>
    <a:clrScheme name="Hazen Brand">
      <a:dk1>
        <a:srgbClr val="000000"/>
      </a:dk1>
      <a:lt1>
        <a:srgbClr val="FFFFFF"/>
      </a:lt1>
      <a:dk2>
        <a:srgbClr val="395173"/>
      </a:dk2>
      <a:lt2>
        <a:srgbClr val="CBC49D"/>
      </a:lt2>
      <a:accent1>
        <a:srgbClr val="395173"/>
      </a:accent1>
      <a:accent2>
        <a:srgbClr val="F26531"/>
      </a:accent2>
      <a:accent3>
        <a:srgbClr val="909395"/>
      </a:accent3>
      <a:accent4>
        <a:srgbClr val="4A5C2D"/>
      </a:accent4>
      <a:accent5>
        <a:srgbClr val="82544E"/>
      </a:accent5>
      <a:accent6>
        <a:srgbClr val="8D3824"/>
      </a:accent6>
      <a:hlink>
        <a:srgbClr val="F26531"/>
      </a:hlink>
      <a:folHlink>
        <a:srgbClr val="D99A4B"/>
      </a:folHlink>
    </a:clrScheme>
    <a:fontScheme name="Hazen Brand">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1009-086 Durham Interview version 2.potx" id="{4EF77C41-A6DC-4CD8-BD45-3BF3310A1AA9}" vid="{F5B8D53D-5802-49FC-9E45-4313A73934B0}"/>
    </a:ext>
  </a:extLst>
</a:theme>
</file>

<file path=ppt/theme/theme2.xml><?xml version="1.0" encoding="utf-8"?>
<a:theme xmlns:a="http://schemas.openxmlformats.org/drawingml/2006/main" name="Transition Slides">
  <a:themeElements>
    <a:clrScheme name="Hazen Brand">
      <a:dk1>
        <a:srgbClr val="000000"/>
      </a:dk1>
      <a:lt1>
        <a:srgbClr val="FFFFFF"/>
      </a:lt1>
      <a:dk2>
        <a:srgbClr val="395173"/>
      </a:dk2>
      <a:lt2>
        <a:srgbClr val="CBC49D"/>
      </a:lt2>
      <a:accent1>
        <a:srgbClr val="395173"/>
      </a:accent1>
      <a:accent2>
        <a:srgbClr val="F26531"/>
      </a:accent2>
      <a:accent3>
        <a:srgbClr val="909395"/>
      </a:accent3>
      <a:accent4>
        <a:srgbClr val="4A5C2D"/>
      </a:accent4>
      <a:accent5>
        <a:srgbClr val="82544E"/>
      </a:accent5>
      <a:accent6>
        <a:srgbClr val="8D3824"/>
      </a:accent6>
      <a:hlink>
        <a:srgbClr val="F26531"/>
      </a:hlink>
      <a:folHlink>
        <a:srgbClr val="D99A4B"/>
      </a:folHlink>
    </a:clrScheme>
    <a:fontScheme name="Brand with Serif">
      <a:majorFont>
        <a:latin typeface="Times New Roman"/>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1009-086 Durham Interview version 2.potx" id="{4EF77C41-A6DC-4CD8-BD45-3BF3310A1AA9}" vid="{44EA4D2F-4DDF-45E2-AF2E-2CAF292BC1CB}"/>
    </a:ext>
  </a:extLst>
</a:theme>
</file>

<file path=ppt/theme/theme3.xml><?xml version="1.0" encoding="utf-8"?>
<a:theme xmlns:a="http://schemas.openxmlformats.org/drawingml/2006/main" name="Content Slides">
  <a:themeElements>
    <a:clrScheme name="Hazen Brand">
      <a:dk1>
        <a:srgbClr val="000000"/>
      </a:dk1>
      <a:lt1>
        <a:srgbClr val="FFFFFF"/>
      </a:lt1>
      <a:dk2>
        <a:srgbClr val="395173"/>
      </a:dk2>
      <a:lt2>
        <a:srgbClr val="CBC49D"/>
      </a:lt2>
      <a:accent1>
        <a:srgbClr val="395173"/>
      </a:accent1>
      <a:accent2>
        <a:srgbClr val="F26531"/>
      </a:accent2>
      <a:accent3>
        <a:srgbClr val="909395"/>
      </a:accent3>
      <a:accent4>
        <a:srgbClr val="4A5C2D"/>
      </a:accent4>
      <a:accent5>
        <a:srgbClr val="82544E"/>
      </a:accent5>
      <a:accent6>
        <a:srgbClr val="8D3824"/>
      </a:accent6>
      <a:hlink>
        <a:srgbClr val="F26531"/>
      </a:hlink>
      <a:folHlink>
        <a:srgbClr val="D99A4B"/>
      </a:folHlink>
    </a:clrScheme>
    <a:fontScheme name="Hazen Brand">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a:defRPr sz="2600" dirty="0">
            <a:solidFill>
              <a:schemeClr val="tx1">
                <a:lumMod val="75000"/>
                <a:lumOff val="25000"/>
              </a:schemeClr>
            </a:solidFill>
            <a:latin typeface="+mn-lt"/>
          </a:defRPr>
        </a:defPPr>
      </a:lstStyle>
    </a:txDef>
  </a:objectDefaults>
  <a:extraClrSchemeLst/>
  <a:extLst>
    <a:ext uri="{05A4C25C-085E-4340-85A3-A5531E510DB2}">
      <thm15:themeFamily xmlns:thm15="http://schemas.microsoft.com/office/thememl/2012/main" name="1009-086 Durham Interview version 2.potx" id="{4EF77C41-A6DC-4CD8-BD45-3BF3310A1AA9}" vid="{9D80846A-9F4D-406B-8A34-F03123EB16E3}"/>
    </a:ext>
  </a:extLst>
</a:theme>
</file>

<file path=ppt/theme/theme4.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dlc_DocId xmlns="534c5518-ae5e-4309-bd56-504793bd616d">SCFVHVX7PSYW-1177343575-1591094</_dlc_DocId>
    <_dlc_DocIdUrl xmlns="534c5518-ae5e-4309-bd56-504793bd616d">
      <Url>https://waterrf.sharepoint.com/sites/Share/_layouts/15/DocIdRedir.aspx?ID=SCFVHVX7PSYW-1177343575-1591094</Url>
      <Description>SCFVHVX7PSYW-1177343575-1591094</Description>
    </_dlc_DocIdUrl>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056C6511927899479146F3D6EE6A0620" ma:contentTypeVersion="68" ma:contentTypeDescription="Create a new document." ma:contentTypeScope="" ma:versionID="b74485b1c32969597f74483b179cb597">
  <xsd:schema xmlns:xsd="http://www.w3.org/2001/XMLSchema" xmlns:xs="http://www.w3.org/2001/XMLSchema" xmlns:p="http://schemas.microsoft.com/office/2006/metadata/properties" xmlns:ns2="534c5518-ae5e-4309-bd56-504793bd616d" xmlns:ns3="e419f97b-09fd-4382-8212-25cad872c78c" targetNamespace="http://schemas.microsoft.com/office/2006/metadata/properties" ma:root="true" ma:fieldsID="a4a0c5d5fc58797b0b6e3796b694078d" ns2:_="" ns3:_="">
    <xsd:import namespace="534c5518-ae5e-4309-bd56-504793bd616d"/>
    <xsd:import namespace="e419f97b-09fd-4382-8212-25cad872c78c"/>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2:SharedWithUsers" minOccurs="0"/>
                <xsd:element ref="ns2: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34c5518-ae5e-4309-bd56-504793bd616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419f97b-09fd-4382-8212-25cad872c78c"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MediaServiceAutoTags" ma:internalName="MediaServiceAutoTags"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Location" ma:index="16" nillable="true" ma:displayName="MediaServic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A7CEDAF2-9874-4ECD-BECA-A6FFBFE3CE2B}">
  <ds:schemaRefs>
    <ds:schemaRef ds:uri="http://schemas.microsoft.com/sharepoint/v3/contenttype/forms"/>
  </ds:schemaRefs>
</ds:datastoreItem>
</file>

<file path=customXml/itemProps2.xml><?xml version="1.0" encoding="utf-8"?>
<ds:datastoreItem xmlns:ds="http://schemas.openxmlformats.org/officeDocument/2006/customXml" ds:itemID="{ECDD81BA-DC45-4CBA-A2F3-C73C55B83EDD}">
  <ds:schemaRefs>
    <ds:schemaRef ds:uri="http://purl.org/dc/terms/"/>
    <ds:schemaRef ds:uri="http://schemas.openxmlformats.org/package/2006/metadata/core-properties"/>
    <ds:schemaRef ds:uri="http://purl.org/dc/dcmitype/"/>
    <ds:schemaRef ds:uri="e419f97b-09fd-4382-8212-25cad872c78c"/>
    <ds:schemaRef ds:uri="http://schemas.microsoft.com/office/infopath/2007/PartnerControls"/>
    <ds:schemaRef ds:uri="http://purl.org/dc/elements/1.1/"/>
    <ds:schemaRef ds:uri="http://schemas.microsoft.com/office/2006/documentManagement/types"/>
    <ds:schemaRef ds:uri="534c5518-ae5e-4309-bd56-504793bd616d"/>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6577CAF6-1617-43F4-A50C-45EE6BB15B3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34c5518-ae5e-4309-bd56-504793bd616d"/>
    <ds:schemaRef ds:uri="e419f97b-09fd-4382-8212-25cad872c78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2290B253-1E6C-4D6A-8DB8-58A59C4E69D3}">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emplate>1009-086 Durham Interview version 2</Template>
  <TotalTime>3423</TotalTime>
  <Words>5648</Words>
  <Application>Microsoft Office PowerPoint</Application>
  <PresentationFormat>On-screen Show (4:3)</PresentationFormat>
  <Paragraphs>880</Paragraphs>
  <Slides>118</Slides>
  <Notes>45</Notes>
  <HiddenSlides>0</HiddenSlides>
  <MMClips>0</MMClips>
  <ScaleCrop>false</ScaleCrop>
  <HeadingPairs>
    <vt:vector size="6" baseType="variant">
      <vt:variant>
        <vt:lpstr>Fonts Used</vt:lpstr>
      </vt:variant>
      <vt:variant>
        <vt:i4>11</vt:i4>
      </vt:variant>
      <vt:variant>
        <vt:lpstr>Theme</vt:lpstr>
      </vt:variant>
      <vt:variant>
        <vt:i4>4</vt:i4>
      </vt:variant>
      <vt:variant>
        <vt:lpstr>Slide Titles</vt:lpstr>
      </vt:variant>
      <vt:variant>
        <vt:i4>118</vt:i4>
      </vt:variant>
    </vt:vector>
  </HeadingPairs>
  <TitlesOfParts>
    <vt:vector size="133" baseType="lpstr">
      <vt:lpstr>MS PGothic</vt:lpstr>
      <vt:lpstr>MS PGothic</vt:lpstr>
      <vt:lpstr>Arial</vt:lpstr>
      <vt:lpstr>Calibri</vt:lpstr>
      <vt:lpstr>Calibri Light</vt:lpstr>
      <vt:lpstr>Humanst521 BT</vt:lpstr>
      <vt:lpstr>Segoe UI</vt:lpstr>
      <vt:lpstr>Tahoma</vt:lpstr>
      <vt:lpstr>Times New Roman</vt:lpstr>
      <vt:lpstr>Univers</vt:lpstr>
      <vt:lpstr>Wingdings</vt:lpstr>
      <vt:lpstr>Ttile Slides</vt:lpstr>
      <vt:lpstr>Transition Slides</vt:lpstr>
      <vt:lpstr>Content Slides</vt:lpstr>
      <vt:lpstr>1_Office Theme</vt:lpstr>
      <vt:lpstr>Ozone Disinfection Module</vt:lpstr>
      <vt:lpstr>Project Partners</vt:lpstr>
      <vt:lpstr>Module Outline</vt:lpstr>
      <vt:lpstr>Process Overview and Introduction</vt:lpstr>
      <vt:lpstr>Ozone Definition</vt:lpstr>
      <vt:lpstr>Ozone Formation</vt:lpstr>
      <vt:lpstr>Potable Water Reuse Requires Multiple Barriers for Reliable Purification</vt:lpstr>
      <vt:lpstr>For Some Projects, O₃ is Coupled with RO-based Treatment</vt:lpstr>
      <vt:lpstr>Ozone is a Critical Process for Non-RO Purification – Shown Here Coupled with BAF</vt:lpstr>
      <vt:lpstr>Summary of Ozone Values</vt:lpstr>
      <vt:lpstr>Oxidation by Hydroxyl Radical (OH*)</vt:lpstr>
      <vt:lpstr>Oxidation by O3 Residual and OH*</vt:lpstr>
      <vt:lpstr>Balancing Disinfection and Oxidation for Operations: Pros and Cons of OH. and O3</vt:lpstr>
      <vt:lpstr>Disinfection Terminology</vt:lpstr>
      <vt:lpstr>Ozone Disinfection of Wastewater</vt:lpstr>
      <vt:lpstr>Ozone Demand and Decay</vt:lpstr>
      <vt:lpstr>Nitrite Reaction with Ozone</vt:lpstr>
      <vt:lpstr>By-Products of Ozone Oxidation </vt:lpstr>
      <vt:lpstr>Ozone System Equipment and Generation</vt:lpstr>
      <vt:lpstr>Major Components of Ozone System</vt:lpstr>
      <vt:lpstr>How Dry is “Dry”?</vt:lpstr>
      <vt:lpstr>Schematic of a LOX-fed Ozone System</vt:lpstr>
      <vt:lpstr>LOX Storage</vt:lpstr>
      <vt:lpstr>Ambient Vaporizers</vt:lpstr>
      <vt:lpstr>Oxygen Pressure Regulating Valve &amp; Filter</vt:lpstr>
      <vt:lpstr>Nitrogen Feed System</vt:lpstr>
      <vt:lpstr>Dew Point Monitor</vt:lpstr>
      <vt:lpstr>Ozone Generator</vt:lpstr>
      <vt:lpstr>Ozone Generator, Simplified Diagram</vt:lpstr>
      <vt:lpstr>Optimizing Ozone Energy and LOX Cost</vt:lpstr>
      <vt:lpstr>Cooling Water – Closed Loop vs Open Systems</vt:lpstr>
      <vt:lpstr>Ozone Dose Systems: Fine Bubble vs Side Stream</vt:lpstr>
      <vt:lpstr>Ozone Dissolution and Contacting</vt:lpstr>
      <vt:lpstr>Fine Bubble Diffusion</vt:lpstr>
      <vt:lpstr>Types of Sidestream Injection Systems</vt:lpstr>
      <vt:lpstr>Sidestream with Degas</vt:lpstr>
      <vt:lpstr>Sidestream without Degas</vt:lpstr>
      <vt:lpstr>Preventative Maintenance and Troubleshooting</vt:lpstr>
      <vt:lpstr>Moisture and Nitric Acid Contamination</vt:lpstr>
      <vt:lpstr>Avoiding Moisture Entrapment in Ozone Gas Feed Line</vt:lpstr>
      <vt:lpstr>Keeping Ozone Generators Dry</vt:lpstr>
      <vt:lpstr>Off-Gas Destruct System</vt:lpstr>
      <vt:lpstr>Off-Gas Moisture Removal</vt:lpstr>
      <vt:lpstr>Process Operations</vt:lpstr>
      <vt:lpstr>Ozone Reaction Chamber – Use Multiple Chambers</vt:lpstr>
      <vt:lpstr>Ozone Reaction Chamber - &gt; 3 Consecutive Reaction Chambers </vt:lpstr>
      <vt:lpstr>F Wayne Hill WRC, Pre-Filtration and Post-Filtration Ozone Treatment</vt:lpstr>
      <vt:lpstr>F Wayne Hill WRC, Post-Ozone </vt:lpstr>
      <vt:lpstr>F Wayne Hill WRC, Post-Ozone</vt:lpstr>
      <vt:lpstr>Ozone Residual Sampling Considerations</vt:lpstr>
      <vt:lpstr>Ozone Process Optimization</vt:lpstr>
      <vt:lpstr>Monthly Trends – Ozone Generator Efficiency</vt:lpstr>
      <vt:lpstr>Ozone Generator Maintenance</vt:lpstr>
      <vt:lpstr>Ozone System Maintenance Activities</vt:lpstr>
      <vt:lpstr>Ozone Critical Control Point Monitoring (Part 1)</vt:lpstr>
      <vt:lpstr>Ozone Critical Control Point Monitoring  (Part 2)</vt:lpstr>
      <vt:lpstr>Bacteria Dose/Response in Wastewater is Not Well Predicted by CT</vt:lpstr>
      <vt:lpstr>O3/TOC Provides for Better Online Control Through Measurement of TOC Ahead of O3</vt:lpstr>
      <vt:lpstr>Virus Disinfection too Fast for CT</vt:lpstr>
      <vt:lpstr>Ozone/(TOC+Nitrite) Provides Best  Virus Correlation Yet</vt:lpstr>
      <vt:lpstr>Relationship Between O3Dose: TOC and Residual and CT</vt:lpstr>
      <vt:lpstr>Log Inactivation of Surrogate Microbes vs. CT</vt:lpstr>
      <vt:lpstr>Ozone Inactivation Credits Can be Obtained the “Old Fashioned Way”, Based upon CT, as is Done for ALL Conventional Drinking Water Ozone Projects</vt:lpstr>
      <vt:lpstr>CT Targets for Cryptosporidium</vt:lpstr>
      <vt:lpstr>Ozone CT Monitoring Requirements</vt:lpstr>
      <vt:lpstr>How is CT Measured?</vt:lpstr>
      <vt:lpstr>What is “HDT”, “HRT”, or “T”?</vt:lpstr>
      <vt:lpstr>Disinfection “CT” Terms</vt:lpstr>
      <vt:lpstr>Disinfection CT and pathogen log inactivation (3 steps)</vt:lpstr>
      <vt:lpstr>What About T10/T Ratio?</vt:lpstr>
      <vt:lpstr>Ozone Reaction Chamber – Use Multiple Chambers</vt:lpstr>
      <vt:lpstr>Ozone Reaction Chamber - &gt; 3 Consecutive Reaction Chambers </vt:lpstr>
      <vt:lpstr>Critical Monitoring Examples for CT System</vt:lpstr>
      <vt:lpstr>Ozone Residual Measurement</vt:lpstr>
      <vt:lpstr>Mixing Indigo Reagent 2</vt:lpstr>
      <vt:lpstr>Gravimetric Indigo Procedure</vt:lpstr>
      <vt:lpstr>Residual Analyzer Verification Gravimetric Indigo</vt:lpstr>
      <vt:lpstr>Grab Sampling with Ampules </vt:lpstr>
      <vt:lpstr>Ozone Pocket Colorimeter</vt:lpstr>
      <vt:lpstr>Residual Analyzer Verification Ampules</vt:lpstr>
      <vt:lpstr>Residual Analyzer Status</vt:lpstr>
      <vt:lpstr>Monitoring Transferred Ozone Dose Based Upon UVT Readings</vt:lpstr>
      <vt:lpstr>% UV Absorbance Reduction vs. O3Dose:TOC Ratio</vt:lpstr>
      <vt:lpstr>ORP Compared to O3 Residual</vt:lpstr>
      <vt:lpstr>Example of Residual Variability</vt:lpstr>
      <vt:lpstr>Critical Control Point Response Procedures </vt:lpstr>
      <vt:lpstr>Low CT and Low Flow Alert Procedures</vt:lpstr>
      <vt:lpstr>Ozone Low CT and Low Ozone Residual Alert Procedure</vt:lpstr>
      <vt:lpstr>Ozone Low CT and Low UVT Alert Procedures</vt:lpstr>
      <vt:lpstr>Ozone Low CT Critical Failure Response</vt:lpstr>
      <vt:lpstr>Ozone Safety</vt:lpstr>
      <vt:lpstr>Ozone Safety Objectives</vt:lpstr>
      <vt:lpstr>Ozone Gas Characteristics</vt:lpstr>
      <vt:lpstr>Effects of Ozone Exposure</vt:lpstr>
      <vt:lpstr>Ozone Gas Concentration</vt:lpstr>
      <vt:lpstr>Health Hazards of Ozone</vt:lpstr>
      <vt:lpstr>Important Ozone Safety Concepts</vt:lpstr>
      <vt:lpstr>First Aid for Ozone Exposure</vt:lpstr>
      <vt:lpstr>Typical Ozone Alarm Setpoints</vt:lpstr>
      <vt:lpstr>Leak Sources and Detection</vt:lpstr>
      <vt:lpstr>Possible Areas for Ozone Off-Gas</vt:lpstr>
      <vt:lpstr>Ozone Off-Gassing</vt:lpstr>
      <vt:lpstr>Quenching Ozone Residual</vt:lpstr>
      <vt:lpstr>High-Voltage Safety Guidelines</vt:lpstr>
      <vt:lpstr>Additional Ozone Safety Information</vt:lpstr>
      <vt:lpstr>Oxygen Gas Characteristics</vt:lpstr>
      <vt:lpstr>Oxygen-Rich Atmosphere</vt:lpstr>
      <vt:lpstr>Fire Triangle</vt:lpstr>
      <vt:lpstr>Incorrect Design, Operation &amp; Maintenance</vt:lpstr>
      <vt:lpstr>Ignition Sources</vt:lpstr>
      <vt:lpstr>Emergency Response</vt:lpstr>
      <vt:lpstr>Workplace Considerations for Oxygen</vt:lpstr>
      <vt:lpstr>Oxygen Safety Alarms</vt:lpstr>
      <vt:lpstr>Oxygen Leak Detection</vt:lpstr>
      <vt:lpstr>Oxygen Safety Summary</vt:lpstr>
      <vt:lpstr>Oxygen Safety Summary (continued)</vt:lpstr>
      <vt:lpstr>Oxygen Safety Information</vt:lpstr>
      <vt:lpstr>PowerPoint Presentation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DiFiore, X Robert</dc:creator>
  <cp:lastModifiedBy>Barbara Swartz</cp:lastModifiedBy>
  <cp:revision>172</cp:revision>
  <cp:lastPrinted>2016-10-31T21:52:33Z</cp:lastPrinted>
  <dcterms:created xsi:type="dcterms:W3CDTF">2015-11-02T18:51:49Z</dcterms:created>
  <dcterms:modified xsi:type="dcterms:W3CDTF">2018-08-02T14:56:28Z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0x010100056C6511927899479146F3D6EE6A0620</vt:lpwstr>
  </property>
  <property fmtid="{D5CDD505-2E9C-101B-9397-08002B2CF9AE}" pid="3" name="Client.">
    <vt:lpwstr/>
  </property>
  <property fmtid="{D5CDD505-2E9C-101B-9397-08002B2CF9AE}" pid="4" name="_dlc_DocIdItemGuid">
    <vt:lpwstr>d33ecf02-28f6-454c-adb5-b6db902d96e5</vt:lpwstr>
  </property>
</Properties>
</file>