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2" r:id="rId5"/>
    <p:sldMasterId id="2147483804" r:id="rId6"/>
    <p:sldMasterId id="2147483811" r:id="rId7"/>
    <p:sldMasterId id="2147483865" r:id="rId8"/>
  </p:sldMasterIdLst>
  <p:notesMasterIdLst>
    <p:notesMasterId r:id="rId92"/>
  </p:notesMasterIdLst>
  <p:handoutMasterIdLst>
    <p:handoutMasterId r:id="rId93"/>
  </p:handoutMasterIdLst>
  <p:sldIdLst>
    <p:sldId id="393" r:id="rId9"/>
    <p:sldId id="501" r:id="rId10"/>
    <p:sldId id="469" r:id="rId11"/>
    <p:sldId id="265" r:id="rId12"/>
    <p:sldId id="499" r:id="rId13"/>
    <p:sldId id="470" r:id="rId14"/>
    <p:sldId id="315" r:id="rId15"/>
    <p:sldId id="463" r:id="rId16"/>
    <p:sldId id="464" r:id="rId17"/>
    <p:sldId id="428" r:id="rId18"/>
    <p:sldId id="427" r:id="rId19"/>
    <p:sldId id="465" r:id="rId20"/>
    <p:sldId id="466" r:id="rId21"/>
    <p:sldId id="467" r:id="rId22"/>
    <p:sldId id="468" r:id="rId23"/>
    <p:sldId id="471" r:id="rId24"/>
    <p:sldId id="425" r:id="rId25"/>
    <p:sldId id="422" r:id="rId26"/>
    <p:sldId id="429" r:id="rId27"/>
    <p:sldId id="423" r:id="rId28"/>
    <p:sldId id="424" r:id="rId29"/>
    <p:sldId id="426" r:id="rId30"/>
    <p:sldId id="480" r:id="rId31"/>
    <p:sldId id="481" r:id="rId32"/>
    <p:sldId id="482" r:id="rId33"/>
    <p:sldId id="483" r:id="rId34"/>
    <p:sldId id="484" r:id="rId35"/>
    <p:sldId id="473" r:id="rId36"/>
    <p:sldId id="474" r:id="rId37"/>
    <p:sldId id="475" r:id="rId38"/>
    <p:sldId id="476" r:id="rId39"/>
    <p:sldId id="477" r:id="rId40"/>
    <p:sldId id="500" r:id="rId41"/>
    <p:sldId id="479" r:id="rId42"/>
    <p:sldId id="485" r:id="rId43"/>
    <p:sldId id="486" r:id="rId44"/>
    <p:sldId id="430" r:id="rId45"/>
    <p:sldId id="431" r:id="rId46"/>
    <p:sldId id="432" r:id="rId47"/>
    <p:sldId id="433" r:id="rId48"/>
    <p:sldId id="434" r:id="rId49"/>
    <p:sldId id="435" r:id="rId50"/>
    <p:sldId id="489" r:id="rId51"/>
    <p:sldId id="436" r:id="rId52"/>
    <p:sldId id="488" r:id="rId53"/>
    <p:sldId id="437" r:id="rId54"/>
    <p:sldId id="493" r:id="rId55"/>
    <p:sldId id="419" r:id="rId56"/>
    <p:sldId id="322" r:id="rId57"/>
    <p:sldId id="438" r:id="rId58"/>
    <p:sldId id="439" r:id="rId59"/>
    <p:sldId id="440" r:id="rId60"/>
    <p:sldId id="441" r:id="rId61"/>
    <p:sldId id="442" r:id="rId62"/>
    <p:sldId id="443" r:id="rId63"/>
    <p:sldId id="444" r:id="rId64"/>
    <p:sldId id="445" r:id="rId65"/>
    <p:sldId id="446" r:id="rId66"/>
    <p:sldId id="447" r:id="rId67"/>
    <p:sldId id="490" r:id="rId68"/>
    <p:sldId id="491" r:id="rId69"/>
    <p:sldId id="487" r:id="rId70"/>
    <p:sldId id="492" r:id="rId71"/>
    <p:sldId id="449" r:id="rId72"/>
    <p:sldId id="450" r:id="rId73"/>
    <p:sldId id="451" r:id="rId74"/>
    <p:sldId id="495" r:id="rId75"/>
    <p:sldId id="502" r:id="rId76"/>
    <p:sldId id="454" r:id="rId77"/>
    <p:sldId id="494" r:id="rId78"/>
    <p:sldId id="458" r:id="rId79"/>
    <p:sldId id="462" r:id="rId80"/>
    <p:sldId id="459" r:id="rId81"/>
    <p:sldId id="461" r:id="rId82"/>
    <p:sldId id="455" r:id="rId83"/>
    <p:sldId id="456" r:id="rId84"/>
    <p:sldId id="335" r:id="rId85"/>
    <p:sldId id="498" r:id="rId86"/>
    <p:sldId id="376" r:id="rId87"/>
    <p:sldId id="497" r:id="rId88"/>
    <p:sldId id="380" r:id="rId89"/>
    <p:sldId id="496" r:id="rId90"/>
    <p:sldId id="503" r:id="rId91"/>
  </p:sldIdLst>
  <p:sldSz cx="9144000" cy="6858000" type="screen4x3"/>
  <p:notesSz cx="7023100" cy="93091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lk, Christopher" initials="BC" lastIdx="1" clrIdx="0">
    <p:extLst>
      <p:ext uri="{19B8F6BF-5375-455C-9EA6-DF929625EA0E}">
        <p15:presenceInfo xmlns:p15="http://schemas.microsoft.com/office/powerpoint/2012/main" userId="S-1-5-21-510924518-477319906-751859383-3764" providerId="AD"/>
      </p:ext>
    </p:extLst>
  </p:cmAuthor>
  <p:cmAuthor id="2" name="Walker, Troy" initials="WT" lastIdx="16" clrIdx="1">
    <p:extLst>
      <p:ext uri="{19B8F6BF-5375-455C-9EA6-DF929625EA0E}">
        <p15:presenceInfo xmlns:p15="http://schemas.microsoft.com/office/powerpoint/2012/main" userId="S-1-5-21-510924518-477319906-751859383-712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5173"/>
    <a:srgbClr val="F44A31"/>
    <a:srgbClr val="B3FFFF"/>
    <a:srgbClr val="FFFFFF"/>
    <a:srgbClr val="7FB46C"/>
    <a:srgbClr val="E1E1D5"/>
    <a:srgbClr val="F3E9DD"/>
    <a:srgbClr val="7F99BF"/>
    <a:srgbClr val="93A9C9"/>
    <a:srgbClr val="577C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90A927-826F-4480-912D-9F867B3B4A34}" v="39" dt="2018-05-01T00:11:31.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84580" autoAdjust="0"/>
  </p:normalViewPr>
  <p:slideViewPr>
    <p:cSldViewPr snapToGrid="0" snapToObjects="1" showGuides="1">
      <p:cViewPr varScale="1">
        <p:scale>
          <a:sx n="92" d="100"/>
          <a:sy n="92" d="100"/>
        </p:scale>
        <p:origin x="960" y="90"/>
      </p:cViewPr>
      <p:guideLst/>
    </p:cSldViewPr>
  </p:slideViewPr>
  <p:outlineViewPr>
    <p:cViewPr>
      <p:scale>
        <a:sx n="33" d="100"/>
        <a:sy n="33" d="100"/>
      </p:scale>
      <p:origin x="0" y="-2250"/>
    </p:cViewPr>
  </p:outlin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87" d="100"/>
          <a:sy n="87" d="100"/>
        </p:scale>
        <p:origin x="379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slide" Target="slides/slide76.xml"/><Relationship Id="rId89" Type="http://schemas.openxmlformats.org/officeDocument/2006/relationships/slide" Target="slides/slide81.xml"/><Relationship Id="rId97" Type="http://schemas.openxmlformats.org/officeDocument/2006/relationships/theme" Target="theme/theme1.xml"/><Relationship Id="rId7" Type="http://schemas.openxmlformats.org/officeDocument/2006/relationships/slideMaster" Target="slideMasters/slideMaster3.xml"/><Relationship Id="rId71" Type="http://schemas.openxmlformats.org/officeDocument/2006/relationships/slide" Target="slides/slide63.xml"/><Relationship Id="rId9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slide" Target="slides/slide79.xml"/><Relationship Id="rId5" Type="http://schemas.openxmlformats.org/officeDocument/2006/relationships/slideMaster" Target="slideMasters/slideMaster1.xml"/><Relationship Id="rId61" Type="http://schemas.openxmlformats.org/officeDocument/2006/relationships/slide" Target="slides/slide53.xml"/><Relationship Id="rId82" Type="http://schemas.openxmlformats.org/officeDocument/2006/relationships/slide" Target="slides/slide74.xml"/><Relationship Id="rId90" Type="http://schemas.openxmlformats.org/officeDocument/2006/relationships/slide" Target="slides/slide82.xml"/><Relationship Id="rId95" Type="http://schemas.openxmlformats.org/officeDocument/2006/relationships/presProps" Target="presProps.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100" Type="http://schemas.microsoft.com/office/2015/10/relationships/revisionInfo" Target="revisionInfo.xml"/><Relationship Id="rId8" Type="http://schemas.openxmlformats.org/officeDocument/2006/relationships/slideMaster" Target="slideMasters/slideMaster4.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slide" Target="slides/slide83.xml"/><Relationship Id="rId9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commentAuthors" Target="commentAuthors.xml"/><Relationship Id="rId99"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ker, Troy" userId="d92b1611-d88f-4cfc-91ed-2c94268bd202" providerId="ADAL" clId="{AD90A927-826F-4480-912D-9F867B3B4A34}"/>
    <pc:docChg chg="custSel addSld delSld modSld modMainMaster">
      <pc:chgData name="Walker, Troy" userId="d92b1611-d88f-4cfc-91ed-2c94268bd202" providerId="ADAL" clId="{AD90A927-826F-4480-912D-9F867B3B4A34}" dt="2018-05-01T00:11:31.997" v="37" actId="2696"/>
      <pc:docMkLst>
        <pc:docMk/>
      </pc:docMkLst>
      <pc:sldChg chg="del">
        <pc:chgData name="Walker, Troy" userId="d92b1611-d88f-4cfc-91ed-2c94268bd202" providerId="ADAL" clId="{AD90A927-826F-4480-912D-9F867B3B4A34}" dt="2018-05-01T00:11:31.977" v="36" actId="2696"/>
        <pc:sldMkLst>
          <pc:docMk/>
          <pc:sldMk cId="226462797" sldId="264"/>
        </pc:sldMkLst>
      </pc:sldChg>
      <pc:sldChg chg="addSp delSp modSp add del">
        <pc:chgData name="Walker, Troy" userId="d92b1611-d88f-4cfc-91ed-2c94268bd202" providerId="ADAL" clId="{AD90A927-826F-4480-912D-9F867B3B4A34}" dt="2018-05-01T00:11:29.366" v="35" actId="1076"/>
        <pc:sldMkLst>
          <pc:docMk/>
          <pc:sldMk cId="590041527" sldId="393"/>
        </pc:sldMkLst>
        <pc:spChg chg="add mod">
          <ac:chgData name="Walker, Troy" userId="d92b1611-d88f-4cfc-91ed-2c94268bd202" providerId="ADAL" clId="{AD90A927-826F-4480-912D-9F867B3B4A34}" dt="2018-05-01T00:11:29.366" v="35" actId="1076"/>
          <ac:spMkLst>
            <pc:docMk/>
            <pc:sldMk cId="590041527" sldId="393"/>
            <ac:spMk id="3" creationId="{EB4C9BD4-E6AD-415E-8BEE-5F2B1E2B0E69}"/>
          </ac:spMkLst>
        </pc:spChg>
        <pc:spChg chg="add del mod">
          <ac:chgData name="Walker, Troy" userId="d92b1611-d88f-4cfc-91ed-2c94268bd202" providerId="ADAL" clId="{AD90A927-826F-4480-912D-9F867B3B4A34}" dt="2018-05-01T00:11:27.356" v="34" actId="478"/>
          <ac:spMkLst>
            <pc:docMk/>
            <pc:sldMk cId="590041527" sldId="393"/>
            <ac:spMk id="4" creationId="{C4862D8C-4242-4B4D-897B-2B20A2DF1519}"/>
          </ac:spMkLst>
        </pc:spChg>
        <pc:spChg chg="del">
          <ac:chgData name="Walker, Troy" userId="d92b1611-d88f-4cfc-91ed-2c94268bd202" providerId="ADAL" clId="{AD90A927-826F-4480-912D-9F867B3B4A34}" dt="2018-05-01T00:11:25.155" v="33" actId="478"/>
          <ac:spMkLst>
            <pc:docMk/>
            <pc:sldMk cId="590041527" sldId="393"/>
            <ac:spMk id="7" creationId="{00000000-0000-0000-0000-000000000000}"/>
          </ac:spMkLst>
        </pc:spChg>
      </pc:sldChg>
      <pc:sldChg chg="modSp">
        <pc:chgData name="Walker, Troy" userId="d92b1611-d88f-4cfc-91ed-2c94268bd202" providerId="ADAL" clId="{AD90A927-826F-4480-912D-9F867B3B4A34}" dt="2018-04-30T20:38:55.256" v="0" actId="255"/>
        <pc:sldMkLst>
          <pc:docMk/>
          <pc:sldMk cId="2449104220" sldId="466"/>
        </pc:sldMkLst>
        <pc:graphicFrameChg chg="mod">
          <ac:chgData name="Walker, Troy" userId="d92b1611-d88f-4cfc-91ed-2c94268bd202" providerId="ADAL" clId="{AD90A927-826F-4480-912D-9F867B3B4A34}" dt="2018-04-30T20:38:55.256" v="0" actId="255"/>
          <ac:graphicFrameMkLst>
            <pc:docMk/>
            <pc:sldMk cId="2449104220" sldId="466"/>
            <ac:graphicFrameMk id="15" creationId="{00000000-0000-0000-0000-000000000000}"/>
          </ac:graphicFrameMkLst>
        </pc:graphicFrameChg>
      </pc:sldChg>
      <pc:sldChg chg="modSp">
        <pc:chgData name="Walker, Troy" userId="d92b1611-d88f-4cfc-91ed-2c94268bd202" providerId="ADAL" clId="{AD90A927-826F-4480-912D-9F867B3B4A34}" dt="2018-04-30T20:51:07.900" v="1" actId="1076"/>
        <pc:sldMkLst>
          <pc:docMk/>
          <pc:sldMk cId="2300621548" sldId="484"/>
        </pc:sldMkLst>
        <pc:spChg chg="mod">
          <ac:chgData name="Walker, Troy" userId="d92b1611-d88f-4cfc-91ed-2c94268bd202" providerId="ADAL" clId="{AD90A927-826F-4480-912D-9F867B3B4A34}" dt="2018-04-30T20:51:07.900" v="1" actId="1076"/>
          <ac:spMkLst>
            <pc:docMk/>
            <pc:sldMk cId="2300621548" sldId="484"/>
            <ac:spMk id="4" creationId="{00000000-0000-0000-0000-000000000000}"/>
          </ac:spMkLst>
        </pc:spChg>
      </pc:sldChg>
      <pc:sldMasterChg chg="delSldLayout">
        <pc:chgData name="Walker, Troy" userId="d92b1611-d88f-4cfc-91ed-2c94268bd202" providerId="ADAL" clId="{AD90A927-826F-4480-912D-9F867B3B4A34}" dt="2018-05-01T00:11:31.997" v="37" actId="2696"/>
        <pc:sldMasterMkLst>
          <pc:docMk/>
          <pc:sldMasterMk cId="0" sldId="2147483692"/>
        </pc:sldMasterMkLst>
        <pc:sldLayoutChg chg="del">
          <pc:chgData name="Walker, Troy" userId="d92b1611-d88f-4cfc-91ed-2c94268bd202" providerId="ADAL" clId="{AD90A927-826F-4480-912D-9F867B3B4A34}" dt="2018-05-01T00:11:31.997" v="37" actId="2696"/>
          <pc:sldLayoutMkLst>
            <pc:docMk/>
            <pc:sldMasterMk cId="0" sldId="2147483692"/>
            <pc:sldLayoutMk cId="1082330415" sldId="2147483847"/>
          </pc:sldLayoutMkLst>
        </pc:sldLayoutChg>
      </pc:sldMasterChg>
      <pc:sldMasterChg chg="modSldLayout">
        <pc:chgData name="Walker, Troy" userId="d92b1611-d88f-4cfc-91ed-2c94268bd202" providerId="ADAL" clId="{AD90A927-826F-4480-912D-9F867B3B4A34}" dt="2018-05-01T00:10:29.023" v="27"/>
        <pc:sldMasterMkLst>
          <pc:docMk/>
          <pc:sldMasterMk cId="1211500953" sldId="2147483811"/>
        </pc:sldMasterMkLst>
        <pc:sldLayoutChg chg="addSp delSp">
          <pc:chgData name="Walker, Troy" userId="d92b1611-d88f-4cfc-91ed-2c94268bd202" providerId="ADAL" clId="{AD90A927-826F-4480-912D-9F867B3B4A34}" dt="2018-05-01T00:10:20.189" v="23"/>
          <pc:sldLayoutMkLst>
            <pc:docMk/>
            <pc:sldMasterMk cId="1211500953" sldId="2147483811"/>
            <pc:sldLayoutMk cId="2119916131" sldId="2147483815"/>
          </pc:sldLayoutMkLst>
          <pc:picChg chg="add">
            <ac:chgData name="Walker, Troy" userId="d92b1611-d88f-4cfc-91ed-2c94268bd202" providerId="ADAL" clId="{AD90A927-826F-4480-912D-9F867B3B4A34}" dt="2018-05-01T00:10:20.189" v="23"/>
            <ac:picMkLst>
              <pc:docMk/>
              <pc:sldMasterMk cId="1211500953" sldId="2147483811"/>
              <pc:sldLayoutMk cId="2119916131" sldId="2147483815"/>
              <ac:picMk id="13" creationId="{C7218644-D778-489A-A7A8-897C6BA50BC4}"/>
            </ac:picMkLst>
          </pc:picChg>
          <pc:picChg chg="del">
            <ac:chgData name="Walker, Troy" userId="d92b1611-d88f-4cfc-91ed-2c94268bd202" providerId="ADAL" clId="{AD90A927-826F-4480-912D-9F867B3B4A34}" dt="2018-05-01T00:10:20.109" v="22" actId="478"/>
            <ac:picMkLst>
              <pc:docMk/>
              <pc:sldMasterMk cId="1211500953" sldId="2147483811"/>
              <pc:sldLayoutMk cId="2119916131" sldId="2147483815"/>
              <ac:picMk id="21" creationId="{00000000-0000-0000-0000-000000000000}"/>
            </ac:picMkLst>
          </pc:picChg>
        </pc:sldLayoutChg>
        <pc:sldLayoutChg chg="addSp delSp">
          <pc:chgData name="Walker, Troy" userId="d92b1611-d88f-4cfc-91ed-2c94268bd202" providerId="ADAL" clId="{AD90A927-826F-4480-912D-9F867B3B4A34}" dt="2018-05-01T00:09:26.177" v="5"/>
          <pc:sldLayoutMkLst>
            <pc:docMk/>
            <pc:sldMasterMk cId="1211500953" sldId="2147483811"/>
            <pc:sldLayoutMk cId="482036941" sldId="2147483817"/>
          </pc:sldLayoutMkLst>
          <pc:picChg chg="add">
            <ac:chgData name="Walker, Troy" userId="d92b1611-d88f-4cfc-91ed-2c94268bd202" providerId="ADAL" clId="{AD90A927-826F-4480-912D-9F867B3B4A34}" dt="2018-05-01T00:09:26.177" v="5"/>
            <ac:picMkLst>
              <pc:docMk/>
              <pc:sldMasterMk cId="1211500953" sldId="2147483811"/>
              <pc:sldLayoutMk cId="482036941" sldId="2147483817"/>
              <ac:picMk id="12" creationId="{16C4A1A3-00DC-4046-BC41-A51F55EC3B88}"/>
            </ac:picMkLst>
          </pc:picChg>
          <pc:picChg chg="del">
            <ac:chgData name="Walker, Troy" userId="d92b1611-d88f-4cfc-91ed-2c94268bd202" providerId="ADAL" clId="{AD90A927-826F-4480-912D-9F867B3B4A34}" dt="2018-05-01T00:09:26.047" v="4" actId="478"/>
            <ac:picMkLst>
              <pc:docMk/>
              <pc:sldMasterMk cId="1211500953" sldId="2147483811"/>
              <pc:sldLayoutMk cId="482036941" sldId="2147483817"/>
              <ac:picMk id="16" creationId="{00000000-0000-0000-0000-000000000000}"/>
            </ac:picMkLst>
          </pc:picChg>
        </pc:sldLayoutChg>
        <pc:sldLayoutChg chg="addSp delSp">
          <pc:chgData name="Walker, Troy" userId="d92b1611-d88f-4cfc-91ed-2c94268bd202" providerId="ADAL" clId="{AD90A927-826F-4480-912D-9F867B3B4A34}" dt="2018-05-01T00:09:21.486" v="3"/>
          <pc:sldLayoutMkLst>
            <pc:docMk/>
            <pc:sldMasterMk cId="1211500953" sldId="2147483811"/>
            <pc:sldLayoutMk cId="786167969" sldId="2147483818"/>
          </pc:sldLayoutMkLst>
          <pc:picChg chg="del">
            <ac:chgData name="Walker, Troy" userId="d92b1611-d88f-4cfc-91ed-2c94268bd202" providerId="ADAL" clId="{AD90A927-826F-4480-912D-9F867B3B4A34}" dt="2018-05-01T00:09:20.326" v="2" actId="478"/>
            <ac:picMkLst>
              <pc:docMk/>
              <pc:sldMasterMk cId="1211500953" sldId="2147483811"/>
              <pc:sldLayoutMk cId="786167969" sldId="2147483818"/>
              <ac:picMk id="16" creationId="{00000000-0000-0000-0000-000000000000}"/>
            </ac:picMkLst>
          </pc:picChg>
          <pc:picChg chg="add">
            <ac:chgData name="Walker, Troy" userId="d92b1611-d88f-4cfc-91ed-2c94268bd202" providerId="ADAL" clId="{AD90A927-826F-4480-912D-9F867B3B4A34}" dt="2018-05-01T00:09:21.486" v="3"/>
            <ac:picMkLst>
              <pc:docMk/>
              <pc:sldMasterMk cId="1211500953" sldId="2147483811"/>
              <pc:sldLayoutMk cId="786167969" sldId="2147483818"/>
              <ac:picMk id="17" creationId="{ECC40F3D-B508-46B3-8270-890EE399D469}"/>
            </ac:picMkLst>
          </pc:picChg>
        </pc:sldLayoutChg>
        <pc:sldLayoutChg chg="addSp delSp">
          <pc:chgData name="Walker, Troy" userId="d92b1611-d88f-4cfc-91ed-2c94268bd202" providerId="ADAL" clId="{AD90A927-826F-4480-912D-9F867B3B4A34}" dt="2018-05-01T00:10:29.023" v="27"/>
          <pc:sldLayoutMkLst>
            <pc:docMk/>
            <pc:sldMasterMk cId="1211500953" sldId="2147483811"/>
            <pc:sldLayoutMk cId="556834865" sldId="2147483820"/>
          </pc:sldLayoutMkLst>
          <pc:picChg chg="del">
            <ac:chgData name="Walker, Troy" userId="d92b1611-d88f-4cfc-91ed-2c94268bd202" providerId="ADAL" clId="{AD90A927-826F-4480-912D-9F867B3B4A34}" dt="2018-05-01T00:10:28.913" v="26" actId="478"/>
            <ac:picMkLst>
              <pc:docMk/>
              <pc:sldMasterMk cId="1211500953" sldId="2147483811"/>
              <pc:sldLayoutMk cId="556834865" sldId="2147483820"/>
              <ac:picMk id="15" creationId="{00000000-0000-0000-0000-000000000000}"/>
            </ac:picMkLst>
          </pc:picChg>
          <pc:picChg chg="add">
            <ac:chgData name="Walker, Troy" userId="d92b1611-d88f-4cfc-91ed-2c94268bd202" providerId="ADAL" clId="{AD90A927-826F-4480-912D-9F867B3B4A34}" dt="2018-05-01T00:10:29.023" v="27"/>
            <ac:picMkLst>
              <pc:docMk/>
              <pc:sldMasterMk cId="1211500953" sldId="2147483811"/>
              <pc:sldLayoutMk cId="556834865" sldId="2147483820"/>
              <ac:picMk id="16" creationId="{06DD23BB-6483-40F6-A218-DBBBBDD18935}"/>
            </ac:picMkLst>
          </pc:picChg>
        </pc:sldLayoutChg>
        <pc:sldLayoutChg chg="addSp delSp">
          <pc:chgData name="Walker, Troy" userId="d92b1611-d88f-4cfc-91ed-2c94268bd202" providerId="ADAL" clId="{AD90A927-826F-4480-912D-9F867B3B4A34}" dt="2018-05-01T00:09:35.803" v="9" actId="478"/>
          <pc:sldLayoutMkLst>
            <pc:docMk/>
            <pc:sldMasterMk cId="1211500953" sldId="2147483811"/>
            <pc:sldLayoutMk cId="2593786607" sldId="2147483821"/>
          </pc:sldLayoutMkLst>
          <pc:picChg chg="del">
            <ac:chgData name="Walker, Troy" userId="d92b1611-d88f-4cfc-91ed-2c94268bd202" providerId="ADAL" clId="{AD90A927-826F-4480-912D-9F867B3B4A34}" dt="2018-05-01T00:09:35.803" v="9" actId="478"/>
            <ac:picMkLst>
              <pc:docMk/>
              <pc:sldMasterMk cId="1211500953" sldId="2147483811"/>
              <pc:sldLayoutMk cId="2593786607" sldId="2147483821"/>
              <ac:picMk id="13" creationId="{00000000-0000-0000-0000-000000000000}"/>
            </ac:picMkLst>
          </pc:picChg>
          <pc:picChg chg="add">
            <ac:chgData name="Walker, Troy" userId="d92b1611-d88f-4cfc-91ed-2c94268bd202" providerId="ADAL" clId="{AD90A927-826F-4480-912D-9F867B3B4A34}" dt="2018-05-01T00:09:33.323" v="8"/>
            <ac:picMkLst>
              <pc:docMk/>
              <pc:sldMasterMk cId="1211500953" sldId="2147483811"/>
              <pc:sldLayoutMk cId="2593786607" sldId="2147483821"/>
              <ac:picMk id="14" creationId="{C509EE96-490D-41B5-BF06-B30FC1B93436}"/>
            </ac:picMkLst>
          </pc:picChg>
        </pc:sldLayoutChg>
        <pc:sldLayoutChg chg="addSp delSp">
          <pc:chgData name="Walker, Troy" userId="d92b1611-d88f-4cfc-91ed-2c94268bd202" providerId="ADAL" clId="{AD90A927-826F-4480-912D-9F867B3B4A34}" dt="2018-05-01T00:10:25.382" v="25"/>
          <pc:sldLayoutMkLst>
            <pc:docMk/>
            <pc:sldMasterMk cId="1211500953" sldId="2147483811"/>
            <pc:sldLayoutMk cId="2291010301" sldId="2147483835"/>
          </pc:sldLayoutMkLst>
          <pc:picChg chg="del">
            <ac:chgData name="Walker, Troy" userId="d92b1611-d88f-4cfc-91ed-2c94268bd202" providerId="ADAL" clId="{AD90A927-826F-4480-912D-9F867B3B4A34}" dt="2018-05-01T00:10:25.272" v="24" actId="478"/>
            <ac:picMkLst>
              <pc:docMk/>
              <pc:sldMasterMk cId="1211500953" sldId="2147483811"/>
              <pc:sldLayoutMk cId="2291010301" sldId="2147483835"/>
              <ac:picMk id="15" creationId="{00000000-0000-0000-0000-000000000000}"/>
            </ac:picMkLst>
          </pc:picChg>
          <pc:picChg chg="add">
            <ac:chgData name="Walker, Troy" userId="d92b1611-d88f-4cfc-91ed-2c94268bd202" providerId="ADAL" clId="{AD90A927-826F-4480-912D-9F867B3B4A34}" dt="2018-05-01T00:10:25.382" v="25"/>
            <ac:picMkLst>
              <pc:docMk/>
              <pc:sldMasterMk cId="1211500953" sldId="2147483811"/>
              <pc:sldLayoutMk cId="2291010301" sldId="2147483835"/>
              <ac:picMk id="16" creationId="{5EAF2D76-21E8-4B69-A293-EA21ACFB904E}"/>
            </ac:picMkLst>
          </pc:picChg>
        </pc:sldLayoutChg>
        <pc:sldLayoutChg chg="addSp delSp">
          <pc:chgData name="Walker, Troy" userId="d92b1611-d88f-4cfc-91ed-2c94268bd202" providerId="ADAL" clId="{AD90A927-826F-4480-912D-9F867B3B4A34}" dt="2018-05-01T00:09:40.014" v="11"/>
          <pc:sldLayoutMkLst>
            <pc:docMk/>
            <pc:sldMasterMk cId="1211500953" sldId="2147483811"/>
            <pc:sldLayoutMk cId="1269517663" sldId="2147483837"/>
          </pc:sldLayoutMkLst>
          <pc:picChg chg="del">
            <ac:chgData name="Walker, Troy" userId="d92b1611-d88f-4cfc-91ed-2c94268bd202" providerId="ADAL" clId="{AD90A927-826F-4480-912D-9F867B3B4A34}" dt="2018-05-01T00:09:39.874" v="10" actId="478"/>
            <ac:picMkLst>
              <pc:docMk/>
              <pc:sldMasterMk cId="1211500953" sldId="2147483811"/>
              <pc:sldLayoutMk cId="1269517663" sldId="2147483837"/>
              <ac:picMk id="13" creationId="{00000000-0000-0000-0000-000000000000}"/>
            </ac:picMkLst>
          </pc:picChg>
          <pc:picChg chg="add">
            <ac:chgData name="Walker, Troy" userId="d92b1611-d88f-4cfc-91ed-2c94268bd202" providerId="ADAL" clId="{AD90A927-826F-4480-912D-9F867B3B4A34}" dt="2018-05-01T00:09:40.014" v="11"/>
            <ac:picMkLst>
              <pc:docMk/>
              <pc:sldMasterMk cId="1211500953" sldId="2147483811"/>
              <pc:sldLayoutMk cId="1269517663" sldId="2147483837"/>
              <ac:picMk id="14" creationId="{4230536C-BD4B-4E91-A7AC-C7AC4FEDA8A3}"/>
            </ac:picMkLst>
          </pc:picChg>
        </pc:sldLayoutChg>
        <pc:sldLayoutChg chg="addSp delSp">
          <pc:chgData name="Walker, Troy" userId="d92b1611-d88f-4cfc-91ed-2c94268bd202" providerId="ADAL" clId="{AD90A927-826F-4480-912D-9F867B3B4A34}" dt="2018-05-01T00:09:46.240" v="13"/>
          <pc:sldLayoutMkLst>
            <pc:docMk/>
            <pc:sldMasterMk cId="1211500953" sldId="2147483811"/>
            <pc:sldLayoutMk cId="3833926458" sldId="2147483838"/>
          </pc:sldLayoutMkLst>
          <pc:picChg chg="del">
            <ac:chgData name="Walker, Troy" userId="d92b1611-d88f-4cfc-91ed-2c94268bd202" providerId="ADAL" clId="{AD90A927-826F-4480-912D-9F867B3B4A34}" dt="2018-05-01T00:09:46.120" v="12" actId="478"/>
            <ac:picMkLst>
              <pc:docMk/>
              <pc:sldMasterMk cId="1211500953" sldId="2147483811"/>
              <pc:sldLayoutMk cId="3833926458" sldId="2147483838"/>
              <ac:picMk id="19" creationId="{00000000-0000-0000-0000-000000000000}"/>
            </ac:picMkLst>
          </pc:picChg>
          <pc:picChg chg="add">
            <ac:chgData name="Walker, Troy" userId="d92b1611-d88f-4cfc-91ed-2c94268bd202" providerId="ADAL" clId="{AD90A927-826F-4480-912D-9F867B3B4A34}" dt="2018-05-01T00:09:46.240" v="13"/>
            <ac:picMkLst>
              <pc:docMk/>
              <pc:sldMasterMk cId="1211500953" sldId="2147483811"/>
              <pc:sldLayoutMk cId="3833926458" sldId="2147483838"/>
              <ac:picMk id="20" creationId="{D68C3302-9DF5-4028-87DD-BCE10A342366}"/>
            </ac:picMkLst>
          </pc:picChg>
        </pc:sldLayoutChg>
        <pc:sldLayoutChg chg="addSp delSp">
          <pc:chgData name="Walker, Troy" userId="d92b1611-d88f-4cfc-91ed-2c94268bd202" providerId="ADAL" clId="{AD90A927-826F-4480-912D-9F867B3B4A34}" dt="2018-05-01T00:09:56.649" v="19"/>
          <pc:sldLayoutMkLst>
            <pc:docMk/>
            <pc:sldMasterMk cId="1211500953" sldId="2147483811"/>
            <pc:sldLayoutMk cId="3088648953" sldId="2147483840"/>
          </pc:sldLayoutMkLst>
          <pc:picChg chg="del">
            <ac:chgData name="Walker, Troy" userId="d92b1611-d88f-4cfc-91ed-2c94268bd202" providerId="ADAL" clId="{AD90A927-826F-4480-912D-9F867B3B4A34}" dt="2018-05-01T00:09:56.529" v="18" actId="478"/>
            <ac:picMkLst>
              <pc:docMk/>
              <pc:sldMasterMk cId="1211500953" sldId="2147483811"/>
              <pc:sldLayoutMk cId="3088648953" sldId="2147483840"/>
              <ac:picMk id="20" creationId="{00000000-0000-0000-0000-000000000000}"/>
            </ac:picMkLst>
          </pc:picChg>
          <pc:picChg chg="add">
            <ac:chgData name="Walker, Troy" userId="d92b1611-d88f-4cfc-91ed-2c94268bd202" providerId="ADAL" clId="{AD90A927-826F-4480-912D-9F867B3B4A34}" dt="2018-05-01T00:09:56.649" v="19"/>
            <ac:picMkLst>
              <pc:docMk/>
              <pc:sldMasterMk cId="1211500953" sldId="2147483811"/>
              <pc:sldLayoutMk cId="3088648953" sldId="2147483840"/>
              <ac:picMk id="27" creationId="{9FC05F73-0B86-4EF0-9632-DBD8B85EF6C5}"/>
            </ac:picMkLst>
          </pc:picChg>
        </pc:sldLayoutChg>
        <pc:sldLayoutChg chg="addSp delSp">
          <pc:chgData name="Walker, Troy" userId="d92b1611-d88f-4cfc-91ed-2c94268bd202" providerId="ADAL" clId="{AD90A927-826F-4480-912D-9F867B3B4A34}" dt="2018-05-01T00:09:49.461" v="15"/>
          <pc:sldLayoutMkLst>
            <pc:docMk/>
            <pc:sldMasterMk cId="1211500953" sldId="2147483811"/>
            <pc:sldLayoutMk cId="4234372161" sldId="2147483841"/>
          </pc:sldLayoutMkLst>
          <pc:picChg chg="add">
            <ac:chgData name="Walker, Troy" userId="d92b1611-d88f-4cfc-91ed-2c94268bd202" providerId="ADAL" clId="{AD90A927-826F-4480-912D-9F867B3B4A34}" dt="2018-05-01T00:09:49.461" v="15"/>
            <ac:picMkLst>
              <pc:docMk/>
              <pc:sldMasterMk cId="1211500953" sldId="2147483811"/>
              <pc:sldLayoutMk cId="4234372161" sldId="2147483841"/>
              <ac:picMk id="16" creationId="{2C58A2A0-0758-4624-AB32-24E5E9302E14}"/>
            </ac:picMkLst>
          </pc:picChg>
          <pc:picChg chg="del">
            <ac:chgData name="Walker, Troy" userId="d92b1611-d88f-4cfc-91ed-2c94268bd202" providerId="ADAL" clId="{AD90A927-826F-4480-912D-9F867B3B4A34}" dt="2018-05-01T00:09:49.341" v="14" actId="478"/>
            <ac:picMkLst>
              <pc:docMk/>
              <pc:sldMasterMk cId="1211500953" sldId="2147483811"/>
              <pc:sldLayoutMk cId="4234372161" sldId="2147483841"/>
              <ac:picMk id="22" creationId="{00000000-0000-0000-0000-000000000000}"/>
            </ac:picMkLst>
          </pc:picChg>
        </pc:sldLayoutChg>
        <pc:sldLayoutChg chg="addSp delSp">
          <pc:chgData name="Walker, Troy" userId="d92b1611-d88f-4cfc-91ed-2c94268bd202" providerId="ADAL" clId="{AD90A927-826F-4480-912D-9F867B3B4A34}" dt="2018-05-01T00:09:53.007" v="17"/>
          <pc:sldLayoutMkLst>
            <pc:docMk/>
            <pc:sldMasterMk cId="1211500953" sldId="2147483811"/>
            <pc:sldLayoutMk cId="99041753" sldId="2147483842"/>
          </pc:sldLayoutMkLst>
          <pc:picChg chg="del">
            <ac:chgData name="Walker, Troy" userId="d92b1611-d88f-4cfc-91ed-2c94268bd202" providerId="ADAL" clId="{AD90A927-826F-4480-912D-9F867B3B4A34}" dt="2018-05-01T00:09:52.887" v="16" actId="478"/>
            <ac:picMkLst>
              <pc:docMk/>
              <pc:sldMasterMk cId="1211500953" sldId="2147483811"/>
              <pc:sldLayoutMk cId="99041753" sldId="2147483842"/>
              <ac:picMk id="19" creationId="{00000000-0000-0000-0000-000000000000}"/>
            </ac:picMkLst>
          </pc:picChg>
          <pc:picChg chg="add">
            <ac:chgData name="Walker, Troy" userId="d92b1611-d88f-4cfc-91ed-2c94268bd202" providerId="ADAL" clId="{AD90A927-826F-4480-912D-9F867B3B4A34}" dt="2018-05-01T00:09:53.007" v="17"/>
            <ac:picMkLst>
              <pc:docMk/>
              <pc:sldMasterMk cId="1211500953" sldId="2147483811"/>
              <pc:sldLayoutMk cId="99041753" sldId="2147483842"/>
              <ac:picMk id="20" creationId="{60D590DC-ECB9-4ADB-8916-9CC39B5E7107}"/>
            </ac:picMkLst>
          </pc:picChg>
        </pc:sldLayoutChg>
        <pc:sldLayoutChg chg="addSp delSp">
          <pc:chgData name="Walker, Troy" userId="d92b1611-d88f-4cfc-91ed-2c94268bd202" providerId="ADAL" clId="{AD90A927-826F-4480-912D-9F867B3B4A34}" dt="2018-05-01T00:10:03.233" v="21"/>
          <pc:sldLayoutMkLst>
            <pc:docMk/>
            <pc:sldMasterMk cId="1211500953" sldId="2147483811"/>
            <pc:sldLayoutMk cId="2585455277" sldId="2147483843"/>
          </pc:sldLayoutMkLst>
          <pc:picChg chg="add">
            <ac:chgData name="Walker, Troy" userId="d92b1611-d88f-4cfc-91ed-2c94268bd202" providerId="ADAL" clId="{AD90A927-826F-4480-912D-9F867B3B4A34}" dt="2018-05-01T00:10:03.233" v="21"/>
            <ac:picMkLst>
              <pc:docMk/>
              <pc:sldMasterMk cId="1211500953" sldId="2147483811"/>
              <pc:sldLayoutMk cId="2585455277" sldId="2147483843"/>
              <ac:picMk id="25" creationId="{FA85DB59-7362-4A8E-904A-FD4E67BD07F5}"/>
            </ac:picMkLst>
          </pc:picChg>
          <pc:picChg chg="del">
            <ac:chgData name="Walker, Troy" userId="d92b1611-d88f-4cfc-91ed-2c94268bd202" providerId="ADAL" clId="{AD90A927-826F-4480-912D-9F867B3B4A34}" dt="2018-05-01T00:10:03.113" v="20" actId="478"/>
            <ac:picMkLst>
              <pc:docMk/>
              <pc:sldMasterMk cId="1211500953" sldId="2147483811"/>
              <pc:sldLayoutMk cId="2585455277" sldId="2147483843"/>
              <ac:picMk id="28" creationId="{00000000-0000-0000-0000-000000000000}"/>
            </ac:picMkLst>
          </pc:picChg>
        </pc:sldLayoutChg>
        <pc:sldLayoutChg chg="addSp delSp">
          <pc:chgData name="Walker, Troy" userId="d92b1611-d88f-4cfc-91ed-2c94268bd202" providerId="ADAL" clId="{AD90A927-826F-4480-912D-9F867B3B4A34}" dt="2018-05-01T00:09:29.728" v="7"/>
          <pc:sldLayoutMkLst>
            <pc:docMk/>
            <pc:sldMasterMk cId="1211500953" sldId="2147483811"/>
            <pc:sldLayoutMk cId="836576483" sldId="2147483846"/>
          </pc:sldLayoutMkLst>
          <pc:picChg chg="add">
            <ac:chgData name="Walker, Troy" userId="d92b1611-d88f-4cfc-91ed-2c94268bd202" providerId="ADAL" clId="{AD90A927-826F-4480-912D-9F867B3B4A34}" dt="2018-05-01T00:09:29.728" v="7"/>
            <ac:picMkLst>
              <pc:docMk/>
              <pc:sldMasterMk cId="1211500953" sldId="2147483811"/>
              <pc:sldLayoutMk cId="836576483" sldId="2147483846"/>
              <ac:picMk id="12" creationId="{6ED83B02-403D-4DD5-844B-31F4F271400E}"/>
            </ac:picMkLst>
          </pc:picChg>
          <pc:picChg chg="del">
            <ac:chgData name="Walker, Troy" userId="d92b1611-d88f-4cfc-91ed-2c94268bd202" providerId="ADAL" clId="{AD90A927-826F-4480-912D-9F867B3B4A34}" dt="2018-05-01T00:09:29.568" v="6" actId="478"/>
            <ac:picMkLst>
              <pc:docMk/>
              <pc:sldMasterMk cId="1211500953" sldId="2147483811"/>
              <pc:sldLayoutMk cId="836576483" sldId="2147483846"/>
              <ac:picMk id="16" creationId="{00000000-0000-0000-0000-000000000000}"/>
            </ac:picMkLst>
          </pc:picChg>
        </pc:sldLayoutChg>
      </pc:sldMaster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image" Target="../media/image20.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image" Target="../media/image20.png"/><Relationship Id="rId6" Type="http://schemas.openxmlformats.org/officeDocument/2006/relationships/image" Target="../media/image25.png"/><Relationship Id="rId5" Type="http://schemas.openxmlformats.org/officeDocument/2006/relationships/image" Target="../media/image23.png"/><Relationship Id="rId4"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7AFE96-E127-4D4B-AFDD-3C1284F6562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9F515B8F-7EB9-4439-90B1-CB71224770EA}">
      <dgm:prSet phldrT="[Text]"/>
      <dgm:spPr/>
      <dgm:t>
        <a:bodyPr/>
        <a:lstStyle/>
        <a:p>
          <a:r>
            <a:rPr lang="en-US" dirty="0"/>
            <a:t>Copper Pipe </a:t>
          </a:r>
        </a:p>
      </dgm:t>
    </dgm:pt>
    <dgm:pt modelId="{96E6F0D4-89B1-4B5C-BEF0-06D760C5D3E7}" type="parTrans" cxnId="{ABCE6A52-507A-4AAB-8560-4AF18E61FF63}">
      <dgm:prSet/>
      <dgm:spPr/>
      <dgm:t>
        <a:bodyPr/>
        <a:lstStyle/>
        <a:p>
          <a:endParaRPr lang="en-US"/>
        </a:p>
      </dgm:t>
    </dgm:pt>
    <dgm:pt modelId="{FFBE7C14-8058-487C-AEC8-56F6CEA01B2F}" type="sibTrans" cxnId="{ABCE6A52-507A-4AAB-8560-4AF18E61FF63}">
      <dgm:prSet/>
      <dgm:spPr/>
      <dgm:t>
        <a:bodyPr/>
        <a:lstStyle/>
        <a:p>
          <a:endParaRPr lang="en-US"/>
        </a:p>
      </dgm:t>
    </dgm:pt>
    <dgm:pt modelId="{D4843E0E-36A8-4C88-83EB-B2E19C845179}">
      <dgm:prSet phldrT="[Text]" custT="1"/>
      <dgm:spPr/>
      <dgm:t>
        <a:bodyPr/>
        <a:lstStyle/>
        <a:p>
          <a:r>
            <a:rPr lang="en-US" sz="1400" dirty="0"/>
            <a:t>Common in household plumbing</a:t>
          </a:r>
        </a:p>
      </dgm:t>
    </dgm:pt>
    <dgm:pt modelId="{80E687A7-BEB5-4D4C-ABB1-38141C7F79DD}" type="parTrans" cxnId="{321B98D0-A8A1-4A14-9745-EA10F53DE836}">
      <dgm:prSet/>
      <dgm:spPr/>
      <dgm:t>
        <a:bodyPr/>
        <a:lstStyle/>
        <a:p>
          <a:endParaRPr lang="en-US"/>
        </a:p>
      </dgm:t>
    </dgm:pt>
    <dgm:pt modelId="{CBD4E41C-D898-46B9-BBB3-2706B0A34EE0}" type="sibTrans" cxnId="{321B98D0-A8A1-4A14-9745-EA10F53DE836}">
      <dgm:prSet/>
      <dgm:spPr/>
      <dgm:t>
        <a:bodyPr/>
        <a:lstStyle/>
        <a:p>
          <a:endParaRPr lang="en-US"/>
        </a:p>
      </dgm:t>
    </dgm:pt>
    <dgm:pt modelId="{37980924-69AA-4AD2-882D-F9F7A3FC4C74}">
      <dgm:prSet phldrT="[Text]" custT="1"/>
      <dgm:spPr/>
      <dgm:t>
        <a:bodyPr/>
        <a:lstStyle/>
        <a:p>
          <a:r>
            <a:rPr lang="en-US" sz="1400" dirty="0"/>
            <a:t>New pipe surfaces have strong potential for copper leaching</a:t>
          </a:r>
        </a:p>
      </dgm:t>
    </dgm:pt>
    <dgm:pt modelId="{974592F3-12F5-4ECC-AF08-1439F15D9AFD}" type="parTrans" cxnId="{8803A503-4B55-4A9A-88FC-1D79D1234757}">
      <dgm:prSet/>
      <dgm:spPr/>
      <dgm:t>
        <a:bodyPr/>
        <a:lstStyle/>
        <a:p>
          <a:endParaRPr lang="en-US"/>
        </a:p>
      </dgm:t>
    </dgm:pt>
    <dgm:pt modelId="{0F6AC91C-6CB9-4927-93A9-4743F319FED1}" type="sibTrans" cxnId="{8803A503-4B55-4A9A-88FC-1D79D1234757}">
      <dgm:prSet/>
      <dgm:spPr/>
      <dgm:t>
        <a:bodyPr/>
        <a:lstStyle/>
        <a:p>
          <a:endParaRPr lang="en-US"/>
        </a:p>
      </dgm:t>
    </dgm:pt>
    <dgm:pt modelId="{FB97B388-6F1F-4C97-BA3F-C269E4012FF9}">
      <dgm:prSet phldrT="[Text]"/>
      <dgm:spPr/>
      <dgm:t>
        <a:bodyPr/>
        <a:lstStyle/>
        <a:p>
          <a:r>
            <a:rPr lang="en-US" dirty="0"/>
            <a:t>Cement Mortar-Lined Ductile Iron Pipe</a:t>
          </a:r>
        </a:p>
      </dgm:t>
    </dgm:pt>
    <dgm:pt modelId="{B8C782AA-F770-4DA4-9BF7-619D15185A79}" type="parTrans" cxnId="{7FDFD53C-C489-4F08-B3F8-8A3F46E2598C}">
      <dgm:prSet/>
      <dgm:spPr/>
      <dgm:t>
        <a:bodyPr/>
        <a:lstStyle/>
        <a:p>
          <a:endParaRPr lang="en-US"/>
        </a:p>
      </dgm:t>
    </dgm:pt>
    <dgm:pt modelId="{E2F6B208-148C-41B0-AAFE-B4CAC7F782C1}" type="sibTrans" cxnId="{7FDFD53C-C489-4F08-B3F8-8A3F46E2598C}">
      <dgm:prSet/>
      <dgm:spPr/>
      <dgm:t>
        <a:bodyPr/>
        <a:lstStyle/>
        <a:p>
          <a:endParaRPr lang="en-US"/>
        </a:p>
      </dgm:t>
    </dgm:pt>
    <dgm:pt modelId="{D9200270-9973-4C62-9C8D-0DE74F7474D6}">
      <dgm:prSet phldrT="[Text]" custT="1"/>
      <dgm:spPr/>
      <dgm:t>
        <a:bodyPr/>
        <a:lstStyle/>
        <a:p>
          <a:r>
            <a:rPr lang="en-US" sz="1400" dirty="0"/>
            <a:t>Reflective of water </a:t>
          </a:r>
          <a:r>
            <a:rPr lang="en-US" sz="1400" dirty="0" err="1"/>
            <a:t>corrosivity</a:t>
          </a:r>
          <a:r>
            <a:rPr lang="en-US" sz="1400" dirty="0"/>
            <a:t> toward cement, asbestos cement, and concrete pipe surfaces</a:t>
          </a:r>
        </a:p>
      </dgm:t>
    </dgm:pt>
    <dgm:pt modelId="{343464C8-0BAF-49FE-9320-0A000EC8017A}" type="parTrans" cxnId="{872CE32D-27A5-4F33-8390-08F8A8E4CD2A}">
      <dgm:prSet/>
      <dgm:spPr/>
      <dgm:t>
        <a:bodyPr/>
        <a:lstStyle/>
        <a:p>
          <a:endParaRPr lang="en-US"/>
        </a:p>
      </dgm:t>
    </dgm:pt>
    <dgm:pt modelId="{96EB4953-7ECB-4665-9C65-482A41815B49}" type="sibTrans" cxnId="{872CE32D-27A5-4F33-8390-08F8A8E4CD2A}">
      <dgm:prSet/>
      <dgm:spPr/>
      <dgm:t>
        <a:bodyPr/>
        <a:lstStyle/>
        <a:p>
          <a:endParaRPr lang="en-US"/>
        </a:p>
      </dgm:t>
    </dgm:pt>
    <dgm:pt modelId="{AF5039B0-2084-4279-8956-1BD9000CAEF2}">
      <dgm:prSet phldrT="[Text]" custT="1"/>
      <dgm:spPr/>
      <dgm:t>
        <a:bodyPr/>
        <a:lstStyle/>
        <a:p>
          <a:r>
            <a:rPr lang="en-US" sz="1400" dirty="0"/>
            <a:t>New CML pipe is most susceptible to corrosive water</a:t>
          </a:r>
        </a:p>
      </dgm:t>
    </dgm:pt>
    <dgm:pt modelId="{D6D021C1-F4C0-4ED9-B703-8611A24BC388}" type="parTrans" cxnId="{11C3AD13-F501-4B96-93CD-35E1D29B5960}">
      <dgm:prSet/>
      <dgm:spPr/>
      <dgm:t>
        <a:bodyPr/>
        <a:lstStyle/>
        <a:p>
          <a:endParaRPr lang="en-US"/>
        </a:p>
      </dgm:t>
    </dgm:pt>
    <dgm:pt modelId="{1FB97B2C-40C2-4045-8395-39F94B8138CE}" type="sibTrans" cxnId="{11C3AD13-F501-4B96-93CD-35E1D29B5960}">
      <dgm:prSet/>
      <dgm:spPr/>
      <dgm:t>
        <a:bodyPr/>
        <a:lstStyle/>
        <a:p>
          <a:endParaRPr lang="en-US"/>
        </a:p>
      </dgm:t>
    </dgm:pt>
    <dgm:pt modelId="{44E66396-1A87-4D2E-BC74-EE904DD443A5}">
      <dgm:prSet phldrT="[Text]"/>
      <dgm:spPr/>
      <dgm:t>
        <a:bodyPr/>
        <a:lstStyle/>
        <a:p>
          <a:r>
            <a:rPr lang="en-US" dirty="0"/>
            <a:t>Unlined Cast Iron Pipe</a:t>
          </a:r>
        </a:p>
      </dgm:t>
    </dgm:pt>
    <dgm:pt modelId="{D299E4CF-AEFF-4428-9D9F-97CFA6DCF1BA}" type="parTrans" cxnId="{39393FD0-BFAC-449F-9249-AD4CED0AE982}">
      <dgm:prSet/>
      <dgm:spPr/>
      <dgm:t>
        <a:bodyPr/>
        <a:lstStyle/>
        <a:p>
          <a:endParaRPr lang="en-US"/>
        </a:p>
      </dgm:t>
    </dgm:pt>
    <dgm:pt modelId="{534C1922-D7E1-4612-A6DC-988D1C8EC217}" type="sibTrans" cxnId="{39393FD0-BFAC-449F-9249-AD4CED0AE982}">
      <dgm:prSet/>
      <dgm:spPr/>
      <dgm:t>
        <a:bodyPr/>
        <a:lstStyle/>
        <a:p>
          <a:endParaRPr lang="en-US"/>
        </a:p>
      </dgm:t>
    </dgm:pt>
    <dgm:pt modelId="{EDA47285-5440-45A1-BBAA-4F78EDC1A5E8}">
      <dgm:prSet phldrT="[Text]" custT="1"/>
      <dgm:spPr/>
      <dgm:t>
        <a:bodyPr/>
        <a:lstStyle/>
        <a:p>
          <a:r>
            <a:rPr lang="en-US" sz="1400" dirty="0" err="1"/>
            <a:t>Tuberculated</a:t>
          </a:r>
          <a:r>
            <a:rPr lang="en-US" sz="1400" dirty="0"/>
            <a:t>, old unlined cast iron pipe is often responsible for colored water and decreased chlorine residual</a:t>
          </a:r>
        </a:p>
      </dgm:t>
    </dgm:pt>
    <dgm:pt modelId="{39CE9BBA-16A2-4513-92C0-37826B47286C}" type="parTrans" cxnId="{E8DD80BD-90D5-463F-ADB6-4E48EDCC355B}">
      <dgm:prSet/>
      <dgm:spPr/>
      <dgm:t>
        <a:bodyPr/>
        <a:lstStyle/>
        <a:p>
          <a:endParaRPr lang="en-US"/>
        </a:p>
      </dgm:t>
    </dgm:pt>
    <dgm:pt modelId="{A28A66ED-1B3E-48BC-B401-97A122ADBEDF}" type="sibTrans" cxnId="{E8DD80BD-90D5-463F-ADB6-4E48EDCC355B}">
      <dgm:prSet/>
      <dgm:spPr/>
      <dgm:t>
        <a:bodyPr/>
        <a:lstStyle/>
        <a:p>
          <a:endParaRPr lang="en-US"/>
        </a:p>
      </dgm:t>
    </dgm:pt>
    <dgm:pt modelId="{92F710F7-B93E-4750-83CF-7A533E7E79EF}">
      <dgm:prSet phldrT="[Text]" custT="1"/>
      <dgm:spPr/>
      <dgm:t>
        <a:bodyPr/>
        <a:lstStyle/>
        <a:p>
          <a:r>
            <a:rPr lang="en-US" sz="1400" dirty="0"/>
            <a:t>May be sensitive to change in flow direction, pressure swings, and water chemistry</a:t>
          </a:r>
        </a:p>
      </dgm:t>
    </dgm:pt>
    <dgm:pt modelId="{8180701A-C188-4470-8489-1E662304F216}" type="parTrans" cxnId="{FF0048B6-9F68-4858-9BED-8322376644E3}">
      <dgm:prSet/>
      <dgm:spPr/>
      <dgm:t>
        <a:bodyPr/>
        <a:lstStyle/>
        <a:p>
          <a:endParaRPr lang="en-US"/>
        </a:p>
      </dgm:t>
    </dgm:pt>
    <dgm:pt modelId="{D86F17BB-D89B-4D40-BAFC-5104DE592CEB}" type="sibTrans" cxnId="{FF0048B6-9F68-4858-9BED-8322376644E3}">
      <dgm:prSet/>
      <dgm:spPr/>
      <dgm:t>
        <a:bodyPr/>
        <a:lstStyle/>
        <a:p>
          <a:endParaRPr lang="en-US"/>
        </a:p>
      </dgm:t>
    </dgm:pt>
    <dgm:pt modelId="{D57068AC-7CFF-46F9-847B-8F9F865988C6}">
      <dgm:prSet phldrT="[Text]"/>
      <dgm:spPr/>
      <dgm:t>
        <a:bodyPr/>
        <a:lstStyle/>
        <a:p>
          <a:r>
            <a:rPr lang="en-US" dirty="0"/>
            <a:t>Lead Components</a:t>
          </a:r>
        </a:p>
      </dgm:t>
    </dgm:pt>
    <dgm:pt modelId="{4B7C3CB6-0185-4EC9-BA0A-297F5475A7BC}" type="parTrans" cxnId="{962475E0-F3FB-4867-8F10-D5B53E0A6022}">
      <dgm:prSet/>
      <dgm:spPr/>
      <dgm:t>
        <a:bodyPr/>
        <a:lstStyle/>
        <a:p>
          <a:endParaRPr lang="en-US"/>
        </a:p>
      </dgm:t>
    </dgm:pt>
    <dgm:pt modelId="{F3D66803-A8D8-4BA7-9076-8EC5258D1C12}" type="sibTrans" cxnId="{962475E0-F3FB-4867-8F10-D5B53E0A6022}">
      <dgm:prSet/>
      <dgm:spPr/>
      <dgm:t>
        <a:bodyPr/>
        <a:lstStyle/>
        <a:p>
          <a:endParaRPr lang="en-US"/>
        </a:p>
      </dgm:t>
    </dgm:pt>
    <dgm:pt modelId="{042CE5E1-0D37-4D94-802C-61CF6B2A3E97}">
      <dgm:prSet phldrT="[Text]" custT="1"/>
      <dgm:spPr/>
      <dgm:t>
        <a:bodyPr/>
        <a:lstStyle/>
        <a:p>
          <a:r>
            <a:rPr lang="en-US" sz="1400" dirty="0"/>
            <a:t>Lead solder was common in older homes for joining copper pipe lengths; also in brass fixtures</a:t>
          </a:r>
        </a:p>
      </dgm:t>
    </dgm:pt>
    <dgm:pt modelId="{5BF3B10C-90DE-4E24-96C3-C9FDB9E1B256}" type="parTrans" cxnId="{4EBF06AE-F455-466B-B3CF-3C1F8FEF2663}">
      <dgm:prSet/>
      <dgm:spPr/>
      <dgm:t>
        <a:bodyPr/>
        <a:lstStyle/>
        <a:p>
          <a:endParaRPr lang="en-US"/>
        </a:p>
      </dgm:t>
    </dgm:pt>
    <dgm:pt modelId="{64F992EB-2A58-4CD6-805A-881CA847D039}" type="sibTrans" cxnId="{4EBF06AE-F455-466B-B3CF-3C1F8FEF2663}">
      <dgm:prSet/>
      <dgm:spPr/>
      <dgm:t>
        <a:bodyPr/>
        <a:lstStyle/>
        <a:p>
          <a:endParaRPr lang="en-US"/>
        </a:p>
      </dgm:t>
    </dgm:pt>
    <dgm:pt modelId="{6EA4B597-E31A-4D63-950A-D654BCDA6827}">
      <dgm:prSet phldrT="[Text]" custT="1"/>
      <dgm:spPr/>
      <dgm:t>
        <a:bodyPr/>
        <a:lstStyle/>
        <a:p>
          <a:r>
            <a:rPr lang="en-US" sz="1400" dirty="0"/>
            <a:t>Lead service lines in older distribution systems increase risk</a:t>
          </a:r>
        </a:p>
      </dgm:t>
    </dgm:pt>
    <dgm:pt modelId="{70063455-C646-4B4C-818C-1064219564E5}" type="parTrans" cxnId="{89511FB5-926D-4C1F-A7C8-76920188195C}">
      <dgm:prSet/>
      <dgm:spPr/>
      <dgm:t>
        <a:bodyPr/>
        <a:lstStyle/>
        <a:p>
          <a:endParaRPr lang="en-US"/>
        </a:p>
      </dgm:t>
    </dgm:pt>
    <dgm:pt modelId="{8F850F10-149E-406C-BE37-53112B59E499}" type="sibTrans" cxnId="{89511FB5-926D-4C1F-A7C8-76920188195C}">
      <dgm:prSet/>
      <dgm:spPr/>
      <dgm:t>
        <a:bodyPr/>
        <a:lstStyle/>
        <a:p>
          <a:endParaRPr lang="en-US"/>
        </a:p>
      </dgm:t>
    </dgm:pt>
    <dgm:pt modelId="{BA441FBD-25F6-460F-9AE9-678B1C7AF6BD}" type="pres">
      <dgm:prSet presAssocID="{FD7AFE96-E127-4D4B-AFDD-3C1284F65623}" presName="Name0" presStyleCnt="0">
        <dgm:presLayoutVars>
          <dgm:dir/>
          <dgm:animLvl val="lvl"/>
          <dgm:resizeHandles val="exact"/>
        </dgm:presLayoutVars>
      </dgm:prSet>
      <dgm:spPr/>
      <dgm:t>
        <a:bodyPr/>
        <a:lstStyle/>
        <a:p>
          <a:endParaRPr lang="en-US"/>
        </a:p>
      </dgm:t>
    </dgm:pt>
    <dgm:pt modelId="{89A56320-D6AA-4EBB-95AF-5E87B1FE0666}" type="pres">
      <dgm:prSet presAssocID="{9F515B8F-7EB9-4439-90B1-CB71224770EA}" presName="linNode" presStyleCnt="0"/>
      <dgm:spPr/>
    </dgm:pt>
    <dgm:pt modelId="{62AB1E6B-86DF-470C-87B8-BC2AE953020F}" type="pres">
      <dgm:prSet presAssocID="{9F515B8F-7EB9-4439-90B1-CB71224770EA}" presName="parentText" presStyleLbl="node1" presStyleIdx="0" presStyleCnt="4" custScaleX="72113">
        <dgm:presLayoutVars>
          <dgm:chMax val="1"/>
          <dgm:bulletEnabled val="1"/>
        </dgm:presLayoutVars>
      </dgm:prSet>
      <dgm:spPr/>
      <dgm:t>
        <a:bodyPr/>
        <a:lstStyle/>
        <a:p>
          <a:endParaRPr lang="en-US"/>
        </a:p>
      </dgm:t>
    </dgm:pt>
    <dgm:pt modelId="{10A73C3B-A89F-4B6F-A4D3-FDC21BEEE267}" type="pres">
      <dgm:prSet presAssocID="{9F515B8F-7EB9-4439-90B1-CB71224770EA}" presName="descendantText" presStyleLbl="alignAccFollowNode1" presStyleIdx="0" presStyleCnt="4">
        <dgm:presLayoutVars>
          <dgm:bulletEnabled val="1"/>
        </dgm:presLayoutVars>
      </dgm:prSet>
      <dgm:spPr/>
      <dgm:t>
        <a:bodyPr/>
        <a:lstStyle/>
        <a:p>
          <a:endParaRPr lang="en-US"/>
        </a:p>
      </dgm:t>
    </dgm:pt>
    <dgm:pt modelId="{5405F591-2CC2-499B-BE06-C3B1F74A2F21}" type="pres">
      <dgm:prSet presAssocID="{FFBE7C14-8058-487C-AEC8-56F6CEA01B2F}" presName="sp" presStyleCnt="0"/>
      <dgm:spPr/>
    </dgm:pt>
    <dgm:pt modelId="{AF8500C1-5896-4F22-91CD-8CCA5D2E053C}" type="pres">
      <dgm:prSet presAssocID="{FB97B388-6F1F-4C97-BA3F-C269E4012FF9}" presName="linNode" presStyleCnt="0"/>
      <dgm:spPr/>
    </dgm:pt>
    <dgm:pt modelId="{A927069F-7FB6-42F3-A295-12CC99D73485}" type="pres">
      <dgm:prSet presAssocID="{FB97B388-6F1F-4C97-BA3F-C269E4012FF9}" presName="parentText" presStyleLbl="node1" presStyleIdx="1" presStyleCnt="4" custScaleX="72113">
        <dgm:presLayoutVars>
          <dgm:chMax val="1"/>
          <dgm:bulletEnabled val="1"/>
        </dgm:presLayoutVars>
      </dgm:prSet>
      <dgm:spPr/>
      <dgm:t>
        <a:bodyPr/>
        <a:lstStyle/>
        <a:p>
          <a:endParaRPr lang="en-US"/>
        </a:p>
      </dgm:t>
    </dgm:pt>
    <dgm:pt modelId="{58912AA9-46DE-4380-9B5E-43F226445035}" type="pres">
      <dgm:prSet presAssocID="{FB97B388-6F1F-4C97-BA3F-C269E4012FF9}" presName="descendantText" presStyleLbl="alignAccFollowNode1" presStyleIdx="1" presStyleCnt="4">
        <dgm:presLayoutVars>
          <dgm:bulletEnabled val="1"/>
        </dgm:presLayoutVars>
      </dgm:prSet>
      <dgm:spPr/>
      <dgm:t>
        <a:bodyPr/>
        <a:lstStyle/>
        <a:p>
          <a:endParaRPr lang="en-US"/>
        </a:p>
      </dgm:t>
    </dgm:pt>
    <dgm:pt modelId="{D6064516-6072-403B-82FC-A8B11404F0DD}" type="pres">
      <dgm:prSet presAssocID="{E2F6B208-148C-41B0-AAFE-B4CAC7F782C1}" presName="sp" presStyleCnt="0"/>
      <dgm:spPr/>
    </dgm:pt>
    <dgm:pt modelId="{0AEDA794-DD62-49C8-B7A7-3EA6F27600FC}" type="pres">
      <dgm:prSet presAssocID="{44E66396-1A87-4D2E-BC74-EE904DD443A5}" presName="linNode" presStyleCnt="0"/>
      <dgm:spPr/>
    </dgm:pt>
    <dgm:pt modelId="{7F772DD9-080F-4E89-950F-94EF38891085}" type="pres">
      <dgm:prSet presAssocID="{44E66396-1A87-4D2E-BC74-EE904DD443A5}" presName="parentText" presStyleLbl="node1" presStyleIdx="2" presStyleCnt="4" custScaleX="72113">
        <dgm:presLayoutVars>
          <dgm:chMax val="1"/>
          <dgm:bulletEnabled val="1"/>
        </dgm:presLayoutVars>
      </dgm:prSet>
      <dgm:spPr/>
      <dgm:t>
        <a:bodyPr/>
        <a:lstStyle/>
        <a:p>
          <a:endParaRPr lang="en-US"/>
        </a:p>
      </dgm:t>
    </dgm:pt>
    <dgm:pt modelId="{3160F9F6-3E59-473C-8BF7-0B4DF628F504}" type="pres">
      <dgm:prSet presAssocID="{44E66396-1A87-4D2E-BC74-EE904DD443A5}" presName="descendantText" presStyleLbl="alignAccFollowNode1" presStyleIdx="2" presStyleCnt="4">
        <dgm:presLayoutVars>
          <dgm:bulletEnabled val="1"/>
        </dgm:presLayoutVars>
      </dgm:prSet>
      <dgm:spPr/>
      <dgm:t>
        <a:bodyPr/>
        <a:lstStyle/>
        <a:p>
          <a:endParaRPr lang="en-US"/>
        </a:p>
      </dgm:t>
    </dgm:pt>
    <dgm:pt modelId="{FD088555-D4BE-4E18-843C-7AEF9867062F}" type="pres">
      <dgm:prSet presAssocID="{534C1922-D7E1-4612-A6DC-988D1C8EC217}" presName="sp" presStyleCnt="0"/>
      <dgm:spPr/>
    </dgm:pt>
    <dgm:pt modelId="{63A7732B-D4F5-4B5B-A465-1998945DF987}" type="pres">
      <dgm:prSet presAssocID="{D57068AC-7CFF-46F9-847B-8F9F865988C6}" presName="linNode" presStyleCnt="0"/>
      <dgm:spPr/>
    </dgm:pt>
    <dgm:pt modelId="{ACA37635-63E1-4735-B295-1C1D0283DF33}" type="pres">
      <dgm:prSet presAssocID="{D57068AC-7CFF-46F9-847B-8F9F865988C6}" presName="parentText" presStyleLbl="node1" presStyleIdx="3" presStyleCnt="4" custScaleX="72113">
        <dgm:presLayoutVars>
          <dgm:chMax val="1"/>
          <dgm:bulletEnabled val="1"/>
        </dgm:presLayoutVars>
      </dgm:prSet>
      <dgm:spPr/>
      <dgm:t>
        <a:bodyPr/>
        <a:lstStyle/>
        <a:p>
          <a:endParaRPr lang="en-US"/>
        </a:p>
      </dgm:t>
    </dgm:pt>
    <dgm:pt modelId="{53065A64-FA79-4591-A322-7144ECB883E7}" type="pres">
      <dgm:prSet presAssocID="{D57068AC-7CFF-46F9-847B-8F9F865988C6}" presName="descendantText" presStyleLbl="alignAccFollowNode1" presStyleIdx="3" presStyleCnt="4">
        <dgm:presLayoutVars>
          <dgm:bulletEnabled val="1"/>
        </dgm:presLayoutVars>
      </dgm:prSet>
      <dgm:spPr/>
      <dgm:t>
        <a:bodyPr/>
        <a:lstStyle/>
        <a:p>
          <a:endParaRPr lang="en-US"/>
        </a:p>
      </dgm:t>
    </dgm:pt>
  </dgm:ptLst>
  <dgm:cxnLst>
    <dgm:cxn modelId="{7FDFD53C-C489-4F08-B3F8-8A3F46E2598C}" srcId="{FD7AFE96-E127-4D4B-AFDD-3C1284F65623}" destId="{FB97B388-6F1F-4C97-BA3F-C269E4012FF9}" srcOrd="1" destOrd="0" parTransId="{B8C782AA-F770-4DA4-9BF7-619D15185A79}" sibTransId="{E2F6B208-148C-41B0-AAFE-B4CAC7F782C1}"/>
    <dgm:cxn modelId="{E8DD80BD-90D5-463F-ADB6-4E48EDCC355B}" srcId="{44E66396-1A87-4D2E-BC74-EE904DD443A5}" destId="{EDA47285-5440-45A1-BBAA-4F78EDC1A5E8}" srcOrd="0" destOrd="0" parTransId="{39CE9BBA-16A2-4513-92C0-37826B47286C}" sibTransId="{A28A66ED-1B3E-48BC-B401-97A122ADBEDF}"/>
    <dgm:cxn modelId="{39393FD0-BFAC-449F-9249-AD4CED0AE982}" srcId="{FD7AFE96-E127-4D4B-AFDD-3C1284F65623}" destId="{44E66396-1A87-4D2E-BC74-EE904DD443A5}" srcOrd="2" destOrd="0" parTransId="{D299E4CF-AEFF-4428-9D9F-97CFA6DCF1BA}" sibTransId="{534C1922-D7E1-4612-A6DC-988D1C8EC217}"/>
    <dgm:cxn modelId="{962475E0-F3FB-4867-8F10-D5B53E0A6022}" srcId="{FD7AFE96-E127-4D4B-AFDD-3C1284F65623}" destId="{D57068AC-7CFF-46F9-847B-8F9F865988C6}" srcOrd="3" destOrd="0" parTransId="{4B7C3CB6-0185-4EC9-BA0A-297F5475A7BC}" sibTransId="{F3D66803-A8D8-4BA7-9076-8EC5258D1C12}"/>
    <dgm:cxn modelId="{127BA633-6D6B-4884-B9AA-62002BA02200}" type="presOf" srcId="{AF5039B0-2084-4279-8956-1BD9000CAEF2}" destId="{58912AA9-46DE-4380-9B5E-43F226445035}" srcOrd="0" destOrd="1" presId="urn:microsoft.com/office/officeart/2005/8/layout/vList5"/>
    <dgm:cxn modelId="{11C3AD13-F501-4B96-93CD-35E1D29B5960}" srcId="{FB97B388-6F1F-4C97-BA3F-C269E4012FF9}" destId="{AF5039B0-2084-4279-8956-1BD9000CAEF2}" srcOrd="1" destOrd="0" parTransId="{D6D021C1-F4C0-4ED9-B703-8611A24BC388}" sibTransId="{1FB97B2C-40C2-4045-8395-39F94B8138CE}"/>
    <dgm:cxn modelId="{8803A503-4B55-4A9A-88FC-1D79D1234757}" srcId="{9F515B8F-7EB9-4439-90B1-CB71224770EA}" destId="{37980924-69AA-4AD2-882D-F9F7A3FC4C74}" srcOrd="1" destOrd="0" parTransId="{974592F3-12F5-4ECC-AF08-1439F15D9AFD}" sibTransId="{0F6AC91C-6CB9-4927-93A9-4743F319FED1}"/>
    <dgm:cxn modelId="{872CE32D-27A5-4F33-8390-08F8A8E4CD2A}" srcId="{FB97B388-6F1F-4C97-BA3F-C269E4012FF9}" destId="{D9200270-9973-4C62-9C8D-0DE74F7474D6}" srcOrd="0" destOrd="0" parTransId="{343464C8-0BAF-49FE-9320-0A000EC8017A}" sibTransId="{96EB4953-7ECB-4665-9C65-482A41815B49}"/>
    <dgm:cxn modelId="{5369712E-F67B-46F6-B065-CAA228FEFDDD}" type="presOf" srcId="{37980924-69AA-4AD2-882D-F9F7A3FC4C74}" destId="{10A73C3B-A89F-4B6F-A4D3-FDC21BEEE267}" srcOrd="0" destOrd="1" presId="urn:microsoft.com/office/officeart/2005/8/layout/vList5"/>
    <dgm:cxn modelId="{FFE6BE5B-DB08-4547-80EF-1029323F26FE}" type="presOf" srcId="{D4843E0E-36A8-4C88-83EB-B2E19C845179}" destId="{10A73C3B-A89F-4B6F-A4D3-FDC21BEEE267}" srcOrd="0" destOrd="0" presId="urn:microsoft.com/office/officeart/2005/8/layout/vList5"/>
    <dgm:cxn modelId="{CB8AEC3A-1E2F-4ABC-94AD-898FC23C3151}" type="presOf" srcId="{042CE5E1-0D37-4D94-802C-61CF6B2A3E97}" destId="{53065A64-FA79-4591-A322-7144ECB883E7}" srcOrd="0" destOrd="0" presId="urn:microsoft.com/office/officeart/2005/8/layout/vList5"/>
    <dgm:cxn modelId="{3B8EB5FF-4CF0-473B-B07A-A8DC413616B7}" type="presOf" srcId="{92F710F7-B93E-4750-83CF-7A533E7E79EF}" destId="{3160F9F6-3E59-473C-8BF7-0B4DF628F504}" srcOrd="0" destOrd="1" presId="urn:microsoft.com/office/officeart/2005/8/layout/vList5"/>
    <dgm:cxn modelId="{4ACEF968-530F-41EE-9649-CEF906F7D2F5}" type="presOf" srcId="{9F515B8F-7EB9-4439-90B1-CB71224770EA}" destId="{62AB1E6B-86DF-470C-87B8-BC2AE953020F}" srcOrd="0" destOrd="0" presId="urn:microsoft.com/office/officeart/2005/8/layout/vList5"/>
    <dgm:cxn modelId="{FF0048B6-9F68-4858-9BED-8322376644E3}" srcId="{44E66396-1A87-4D2E-BC74-EE904DD443A5}" destId="{92F710F7-B93E-4750-83CF-7A533E7E79EF}" srcOrd="1" destOrd="0" parTransId="{8180701A-C188-4470-8489-1E662304F216}" sibTransId="{D86F17BB-D89B-4D40-BAFC-5104DE592CEB}"/>
    <dgm:cxn modelId="{4F09B58B-BFFC-4881-871E-0B53A938C811}" type="presOf" srcId="{EDA47285-5440-45A1-BBAA-4F78EDC1A5E8}" destId="{3160F9F6-3E59-473C-8BF7-0B4DF628F504}" srcOrd="0" destOrd="0" presId="urn:microsoft.com/office/officeart/2005/8/layout/vList5"/>
    <dgm:cxn modelId="{0901F4F2-3A1D-4838-B42E-D5FA74C631E1}" type="presOf" srcId="{FB97B388-6F1F-4C97-BA3F-C269E4012FF9}" destId="{A927069F-7FB6-42F3-A295-12CC99D73485}" srcOrd="0" destOrd="0" presId="urn:microsoft.com/office/officeart/2005/8/layout/vList5"/>
    <dgm:cxn modelId="{69C7ABC9-6ECD-4E7E-A134-730331EA5D31}" type="presOf" srcId="{D9200270-9973-4C62-9C8D-0DE74F7474D6}" destId="{58912AA9-46DE-4380-9B5E-43F226445035}" srcOrd="0" destOrd="0" presId="urn:microsoft.com/office/officeart/2005/8/layout/vList5"/>
    <dgm:cxn modelId="{89511FB5-926D-4C1F-A7C8-76920188195C}" srcId="{D57068AC-7CFF-46F9-847B-8F9F865988C6}" destId="{6EA4B597-E31A-4D63-950A-D654BCDA6827}" srcOrd="1" destOrd="0" parTransId="{70063455-C646-4B4C-818C-1064219564E5}" sibTransId="{8F850F10-149E-406C-BE37-53112B59E499}"/>
    <dgm:cxn modelId="{3D264A67-DD31-4D63-9BC8-24765EB144AD}" type="presOf" srcId="{44E66396-1A87-4D2E-BC74-EE904DD443A5}" destId="{7F772DD9-080F-4E89-950F-94EF38891085}" srcOrd="0" destOrd="0" presId="urn:microsoft.com/office/officeart/2005/8/layout/vList5"/>
    <dgm:cxn modelId="{ABCE6A52-507A-4AAB-8560-4AF18E61FF63}" srcId="{FD7AFE96-E127-4D4B-AFDD-3C1284F65623}" destId="{9F515B8F-7EB9-4439-90B1-CB71224770EA}" srcOrd="0" destOrd="0" parTransId="{96E6F0D4-89B1-4B5C-BEF0-06D760C5D3E7}" sibTransId="{FFBE7C14-8058-487C-AEC8-56F6CEA01B2F}"/>
    <dgm:cxn modelId="{55281EFB-A5DE-4AA6-B8B9-64DAA524298B}" type="presOf" srcId="{D57068AC-7CFF-46F9-847B-8F9F865988C6}" destId="{ACA37635-63E1-4735-B295-1C1D0283DF33}" srcOrd="0" destOrd="0" presId="urn:microsoft.com/office/officeart/2005/8/layout/vList5"/>
    <dgm:cxn modelId="{6F67F4D7-F662-4DB2-A80F-4FEBC7CF5C1A}" type="presOf" srcId="{FD7AFE96-E127-4D4B-AFDD-3C1284F65623}" destId="{BA441FBD-25F6-460F-9AE9-678B1C7AF6BD}" srcOrd="0" destOrd="0" presId="urn:microsoft.com/office/officeart/2005/8/layout/vList5"/>
    <dgm:cxn modelId="{4EBF06AE-F455-466B-B3CF-3C1F8FEF2663}" srcId="{D57068AC-7CFF-46F9-847B-8F9F865988C6}" destId="{042CE5E1-0D37-4D94-802C-61CF6B2A3E97}" srcOrd="0" destOrd="0" parTransId="{5BF3B10C-90DE-4E24-96C3-C9FDB9E1B256}" sibTransId="{64F992EB-2A58-4CD6-805A-881CA847D039}"/>
    <dgm:cxn modelId="{321B98D0-A8A1-4A14-9745-EA10F53DE836}" srcId="{9F515B8F-7EB9-4439-90B1-CB71224770EA}" destId="{D4843E0E-36A8-4C88-83EB-B2E19C845179}" srcOrd="0" destOrd="0" parTransId="{80E687A7-BEB5-4D4C-ABB1-38141C7F79DD}" sibTransId="{CBD4E41C-D898-46B9-BBB3-2706B0A34EE0}"/>
    <dgm:cxn modelId="{2584D554-4EE6-483D-B5AF-7709E7C519C8}" type="presOf" srcId="{6EA4B597-E31A-4D63-950A-D654BCDA6827}" destId="{53065A64-FA79-4591-A322-7144ECB883E7}" srcOrd="0" destOrd="1" presId="urn:microsoft.com/office/officeart/2005/8/layout/vList5"/>
    <dgm:cxn modelId="{4DA91BA0-26C0-4A16-9DCD-E984A6441474}" type="presParOf" srcId="{BA441FBD-25F6-460F-9AE9-678B1C7AF6BD}" destId="{89A56320-D6AA-4EBB-95AF-5E87B1FE0666}" srcOrd="0" destOrd="0" presId="urn:microsoft.com/office/officeart/2005/8/layout/vList5"/>
    <dgm:cxn modelId="{0B0B2E53-E35E-45D7-A608-1607C1068055}" type="presParOf" srcId="{89A56320-D6AA-4EBB-95AF-5E87B1FE0666}" destId="{62AB1E6B-86DF-470C-87B8-BC2AE953020F}" srcOrd="0" destOrd="0" presId="urn:microsoft.com/office/officeart/2005/8/layout/vList5"/>
    <dgm:cxn modelId="{408C9D56-0106-441C-A60C-B373BDEBC36B}" type="presParOf" srcId="{89A56320-D6AA-4EBB-95AF-5E87B1FE0666}" destId="{10A73C3B-A89F-4B6F-A4D3-FDC21BEEE267}" srcOrd="1" destOrd="0" presId="urn:microsoft.com/office/officeart/2005/8/layout/vList5"/>
    <dgm:cxn modelId="{1C8A1CAD-D0B6-4040-8A42-B75857BFAD85}" type="presParOf" srcId="{BA441FBD-25F6-460F-9AE9-678B1C7AF6BD}" destId="{5405F591-2CC2-499B-BE06-C3B1F74A2F21}" srcOrd="1" destOrd="0" presId="urn:microsoft.com/office/officeart/2005/8/layout/vList5"/>
    <dgm:cxn modelId="{5D03A97B-F195-4D10-A075-022F2354FA18}" type="presParOf" srcId="{BA441FBD-25F6-460F-9AE9-678B1C7AF6BD}" destId="{AF8500C1-5896-4F22-91CD-8CCA5D2E053C}" srcOrd="2" destOrd="0" presId="urn:microsoft.com/office/officeart/2005/8/layout/vList5"/>
    <dgm:cxn modelId="{1929F367-9FA1-4A46-8DC4-B0282ADEA257}" type="presParOf" srcId="{AF8500C1-5896-4F22-91CD-8CCA5D2E053C}" destId="{A927069F-7FB6-42F3-A295-12CC99D73485}" srcOrd="0" destOrd="0" presId="urn:microsoft.com/office/officeart/2005/8/layout/vList5"/>
    <dgm:cxn modelId="{FA4443F1-50C3-469C-8CC2-2BE3AD075A67}" type="presParOf" srcId="{AF8500C1-5896-4F22-91CD-8CCA5D2E053C}" destId="{58912AA9-46DE-4380-9B5E-43F226445035}" srcOrd="1" destOrd="0" presId="urn:microsoft.com/office/officeart/2005/8/layout/vList5"/>
    <dgm:cxn modelId="{9D3413F5-1114-4F57-ACC3-CDB6653861A8}" type="presParOf" srcId="{BA441FBD-25F6-460F-9AE9-678B1C7AF6BD}" destId="{D6064516-6072-403B-82FC-A8B11404F0DD}" srcOrd="3" destOrd="0" presId="urn:microsoft.com/office/officeart/2005/8/layout/vList5"/>
    <dgm:cxn modelId="{502135F3-1562-40ED-ADA4-707A3440E041}" type="presParOf" srcId="{BA441FBD-25F6-460F-9AE9-678B1C7AF6BD}" destId="{0AEDA794-DD62-49C8-B7A7-3EA6F27600FC}" srcOrd="4" destOrd="0" presId="urn:microsoft.com/office/officeart/2005/8/layout/vList5"/>
    <dgm:cxn modelId="{55FD7636-7927-4BA7-8C8C-684C12E34F4B}" type="presParOf" srcId="{0AEDA794-DD62-49C8-B7A7-3EA6F27600FC}" destId="{7F772DD9-080F-4E89-950F-94EF38891085}" srcOrd="0" destOrd="0" presId="urn:microsoft.com/office/officeart/2005/8/layout/vList5"/>
    <dgm:cxn modelId="{FC461744-22D6-4173-8CE1-9FA36D8F5457}" type="presParOf" srcId="{0AEDA794-DD62-49C8-B7A7-3EA6F27600FC}" destId="{3160F9F6-3E59-473C-8BF7-0B4DF628F504}" srcOrd="1" destOrd="0" presId="urn:microsoft.com/office/officeart/2005/8/layout/vList5"/>
    <dgm:cxn modelId="{B9E971E4-E43D-44E1-8E07-DF3227A44EE0}" type="presParOf" srcId="{BA441FBD-25F6-460F-9AE9-678B1C7AF6BD}" destId="{FD088555-D4BE-4E18-843C-7AEF9867062F}" srcOrd="5" destOrd="0" presId="urn:microsoft.com/office/officeart/2005/8/layout/vList5"/>
    <dgm:cxn modelId="{7F7F0C92-8A78-453E-942E-70C80120A9A2}" type="presParOf" srcId="{BA441FBD-25F6-460F-9AE9-678B1C7AF6BD}" destId="{63A7732B-D4F5-4B5B-A465-1998945DF987}" srcOrd="6" destOrd="0" presId="urn:microsoft.com/office/officeart/2005/8/layout/vList5"/>
    <dgm:cxn modelId="{2C8723A5-82BE-4A37-BC3D-9E0B0F99D964}" type="presParOf" srcId="{63A7732B-D4F5-4B5B-A465-1998945DF987}" destId="{ACA37635-63E1-4735-B295-1C1D0283DF33}" srcOrd="0" destOrd="0" presId="urn:microsoft.com/office/officeart/2005/8/layout/vList5"/>
    <dgm:cxn modelId="{EE5DA89F-7DFB-4FB3-BD70-43B5E7F7F18A}" type="presParOf" srcId="{63A7732B-D4F5-4B5B-A465-1998945DF987}" destId="{53065A64-FA79-4591-A322-7144ECB883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5D8C200-B2B1-40E8-B9F8-B3A39AF5BD2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BDA5D21-21BF-4BA1-8BB5-CAB8360CA661}">
      <dgm:prSet phldrT="[Text]"/>
      <dgm:spPr/>
      <dgm:t>
        <a:bodyPr/>
        <a:lstStyle/>
        <a:p>
          <a:r>
            <a:rPr lang="en-US" dirty="0"/>
            <a:t>Increase pH</a:t>
          </a:r>
        </a:p>
      </dgm:t>
    </dgm:pt>
    <dgm:pt modelId="{7273BB50-D85F-4647-AA4F-C029A5C03B10}" type="parTrans" cxnId="{B9A21823-0459-4766-ADD1-346FE5FB5F6C}">
      <dgm:prSet/>
      <dgm:spPr/>
      <dgm:t>
        <a:bodyPr/>
        <a:lstStyle/>
        <a:p>
          <a:endParaRPr lang="en-US"/>
        </a:p>
      </dgm:t>
    </dgm:pt>
    <dgm:pt modelId="{5AAB1B89-5383-4633-987A-0AF973B5B40E}" type="sibTrans" cxnId="{B9A21823-0459-4766-ADD1-346FE5FB5F6C}">
      <dgm:prSet/>
      <dgm:spPr/>
      <dgm:t>
        <a:bodyPr/>
        <a:lstStyle/>
        <a:p>
          <a:endParaRPr lang="en-US"/>
        </a:p>
      </dgm:t>
    </dgm:pt>
    <dgm:pt modelId="{C3C009E0-AEB4-4B9E-9CD7-EFFA596D147C}">
      <dgm:prSet phldrT="[Text]"/>
      <dgm:spPr/>
      <dgm:t>
        <a:bodyPr/>
        <a:lstStyle/>
        <a:p>
          <a:r>
            <a:rPr lang="en-US" sz="1800" dirty="0"/>
            <a:t>Caustic Soda (</a:t>
          </a:r>
          <a:r>
            <a:rPr lang="en-US" sz="1800" dirty="0" err="1"/>
            <a:t>NaOH</a:t>
          </a:r>
          <a:r>
            <a:rPr lang="en-US" sz="1800" dirty="0"/>
            <a:t>)</a:t>
          </a:r>
        </a:p>
      </dgm:t>
    </dgm:pt>
    <dgm:pt modelId="{DBBED825-7766-4F98-8F3D-57889BBE7FE9}" type="parTrans" cxnId="{6BD0DB34-0232-43B1-801C-8CF5F3E0A459}">
      <dgm:prSet/>
      <dgm:spPr/>
      <dgm:t>
        <a:bodyPr/>
        <a:lstStyle/>
        <a:p>
          <a:endParaRPr lang="en-US"/>
        </a:p>
      </dgm:t>
    </dgm:pt>
    <dgm:pt modelId="{E9002B60-A45F-44B5-AC22-A1270991E2FF}" type="sibTrans" cxnId="{6BD0DB34-0232-43B1-801C-8CF5F3E0A459}">
      <dgm:prSet/>
      <dgm:spPr/>
      <dgm:t>
        <a:bodyPr/>
        <a:lstStyle/>
        <a:p>
          <a:endParaRPr lang="en-US"/>
        </a:p>
      </dgm:t>
    </dgm:pt>
    <dgm:pt modelId="{14DFAF39-436A-4C4E-8515-AF64EBFC2ABC}">
      <dgm:prSet phldrT="[Text]"/>
      <dgm:spPr/>
      <dgm:t>
        <a:bodyPr/>
        <a:lstStyle/>
        <a:p>
          <a:r>
            <a:rPr lang="en-US" sz="1800" dirty="0"/>
            <a:t>Slaked Lime (Ca(OH)</a:t>
          </a:r>
          <a:r>
            <a:rPr lang="en-US" sz="1800" baseline="-25000" dirty="0"/>
            <a:t>2</a:t>
          </a:r>
          <a:r>
            <a:rPr lang="en-US" sz="1800" baseline="0" dirty="0"/>
            <a:t>)</a:t>
          </a:r>
          <a:endParaRPr lang="en-US" sz="1800" dirty="0"/>
        </a:p>
      </dgm:t>
    </dgm:pt>
    <dgm:pt modelId="{D9EC9C09-AEDF-46B9-BDF5-2E55F088BC78}" type="parTrans" cxnId="{40CE0A1B-CB96-4A2C-B134-C81B555197B7}">
      <dgm:prSet/>
      <dgm:spPr/>
      <dgm:t>
        <a:bodyPr/>
        <a:lstStyle/>
        <a:p>
          <a:endParaRPr lang="en-US"/>
        </a:p>
      </dgm:t>
    </dgm:pt>
    <dgm:pt modelId="{24343E31-CC63-4308-AC0D-074B1CCF8BF2}" type="sibTrans" cxnId="{40CE0A1B-CB96-4A2C-B134-C81B555197B7}">
      <dgm:prSet/>
      <dgm:spPr/>
      <dgm:t>
        <a:bodyPr/>
        <a:lstStyle/>
        <a:p>
          <a:endParaRPr lang="en-US"/>
        </a:p>
      </dgm:t>
    </dgm:pt>
    <dgm:pt modelId="{7D58F2E8-5277-4C2D-8C8D-E1A3DFE9C772}">
      <dgm:prSet phldrT="[Text]"/>
      <dgm:spPr/>
      <dgm:t>
        <a:bodyPr/>
        <a:lstStyle/>
        <a:p>
          <a:r>
            <a:rPr lang="en-US" dirty="0"/>
            <a:t>Decrease pH</a:t>
          </a:r>
        </a:p>
      </dgm:t>
    </dgm:pt>
    <dgm:pt modelId="{74399E63-70AD-4380-B726-8C52887AE49C}" type="parTrans" cxnId="{46DCE177-BCC1-4BD9-BB2A-E2EB9411B516}">
      <dgm:prSet/>
      <dgm:spPr/>
      <dgm:t>
        <a:bodyPr/>
        <a:lstStyle/>
        <a:p>
          <a:endParaRPr lang="en-US"/>
        </a:p>
      </dgm:t>
    </dgm:pt>
    <dgm:pt modelId="{3BE8B1A5-0B8E-45FA-BF94-995B2742D6D6}" type="sibTrans" cxnId="{46DCE177-BCC1-4BD9-BB2A-E2EB9411B516}">
      <dgm:prSet/>
      <dgm:spPr/>
      <dgm:t>
        <a:bodyPr/>
        <a:lstStyle/>
        <a:p>
          <a:endParaRPr lang="en-US"/>
        </a:p>
      </dgm:t>
    </dgm:pt>
    <dgm:pt modelId="{B7F776B9-7D7C-4912-B3EE-3DA4C9D1B465}">
      <dgm:prSet phldrT="[Text]"/>
      <dgm:spPr/>
      <dgm:t>
        <a:bodyPr/>
        <a:lstStyle/>
        <a:p>
          <a:r>
            <a:rPr lang="en-US" dirty="0"/>
            <a:t>Hydrochloric Acid (</a:t>
          </a:r>
          <a:r>
            <a:rPr lang="en-US" dirty="0" err="1"/>
            <a:t>HCl</a:t>
          </a:r>
          <a:r>
            <a:rPr lang="en-US" dirty="0"/>
            <a:t>)</a:t>
          </a:r>
        </a:p>
      </dgm:t>
    </dgm:pt>
    <dgm:pt modelId="{32645E93-849B-4D61-9866-E5F6E9053D91}" type="parTrans" cxnId="{01E14782-E208-4012-BA0B-E7C8208C3E83}">
      <dgm:prSet/>
      <dgm:spPr/>
      <dgm:t>
        <a:bodyPr/>
        <a:lstStyle/>
        <a:p>
          <a:endParaRPr lang="en-US"/>
        </a:p>
      </dgm:t>
    </dgm:pt>
    <dgm:pt modelId="{4786BA3A-1C47-4587-9A67-D514E3B04B15}" type="sibTrans" cxnId="{01E14782-E208-4012-BA0B-E7C8208C3E83}">
      <dgm:prSet/>
      <dgm:spPr/>
      <dgm:t>
        <a:bodyPr/>
        <a:lstStyle/>
        <a:p>
          <a:endParaRPr lang="en-US"/>
        </a:p>
      </dgm:t>
    </dgm:pt>
    <dgm:pt modelId="{90AAB39B-8086-4ED1-A2F4-DCE5FB7897EE}">
      <dgm:prSet phldrT="[Text]"/>
      <dgm:spPr/>
      <dgm:t>
        <a:bodyPr/>
        <a:lstStyle/>
        <a:p>
          <a:r>
            <a:rPr lang="en-US" dirty="0"/>
            <a:t>Sulfuric Acid (H</a:t>
          </a:r>
          <a:r>
            <a:rPr lang="en-US" baseline="-25000" dirty="0"/>
            <a:t>2</a:t>
          </a:r>
          <a:r>
            <a:rPr lang="en-US" baseline="0" dirty="0"/>
            <a:t>SO</a:t>
          </a:r>
          <a:r>
            <a:rPr lang="en-US" baseline="-25000" dirty="0"/>
            <a:t>4</a:t>
          </a:r>
          <a:r>
            <a:rPr lang="en-US" baseline="0" dirty="0"/>
            <a:t>)</a:t>
          </a:r>
          <a:endParaRPr lang="en-US" dirty="0"/>
        </a:p>
      </dgm:t>
    </dgm:pt>
    <dgm:pt modelId="{D7A25A92-8D79-4E99-B806-A1929C7871B5}" type="parTrans" cxnId="{06C3B88B-BB8B-435D-A170-B25E21C8DBF9}">
      <dgm:prSet/>
      <dgm:spPr/>
      <dgm:t>
        <a:bodyPr/>
        <a:lstStyle/>
        <a:p>
          <a:endParaRPr lang="en-US"/>
        </a:p>
      </dgm:t>
    </dgm:pt>
    <dgm:pt modelId="{856FA4A3-F1AA-4001-9E87-5656F758D5B9}" type="sibTrans" cxnId="{06C3B88B-BB8B-435D-A170-B25E21C8DBF9}">
      <dgm:prSet/>
      <dgm:spPr/>
      <dgm:t>
        <a:bodyPr/>
        <a:lstStyle/>
        <a:p>
          <a:endParaRPr lang="en-US"/>
        </a:p>
      </dgm:t>
    </dgm:pt>
    <dgm:pt modelId="{1BFD3F73-8F38-490F-8B99-F2774F0D6073}">
      <dgm:prSet phldrT="[Text]"/>
      <dgm:spPr/>
      <dgm:t>
        <a:bodyPr/>
        <a:lstStyle/>
        <a:p>
          <a:r>
            <a:rPr lang="en-US" dirty="0"/>
            <a:t>Add Alkalinity</a:t>
          </a:r>
        </a:p>
      </dgm:t>
    </dgm:pt>
    <dgm:pt modelId="{036E85BD-0DDD-420D-BBE4-4889656A8522}" type="parTrans" cxnId="{4D525FFC-05EE-4BBC-A35A-2E6B98A8B02D}">
      <dgm:prSet/>
      <dgm:spPr/>
      <dgm:t>
        <a:bodyPr/>
        <a:lstStyle/>
        <a:p>
          <a:endParaRPr lang="en-US"/>
        </a:p>
      </dgm:t>
    </dgm:pt>
    <dgm:pt modelId="{128BD8D8-FF03-46E1-ADB1-965F186E71AA}" type="sibTrans" cxnId="{4D525FFC-05EE-4BBC-A35A-2E6B98A8B02D}">
      <dgm:prSet/>
      <dgm:spPr/>
      <dgm:t>
        <a:bodyPr/>
        <a:lstStyle/>
        <a:p>
          <a:endParaRPr lang="en-US"/>
        </a:p>
      </dgm:t>
    </dgm:pt>
    <dgm:pt modelId="{45D72F9D-35CB-4A83-AF37-87F034420EFD}">
      <dgm:prSet phldrT="[Text]"/>
      <dgm:spPr/>
      <dgm:t>
        <a:bodyPr/>
        <a:lstStyle/>
        <a:p>
          <a:r>
            <a:rPr lang="en-US" dirty="0"/>
            <a:t>Chemicals that increase pH also add alkalinity</a:t>
          </a:r>
        </a:p>
      </dgm:t>
    </dgm:pt>
    <dgm:pt modelId="{53C13103-E42C-4016-94A5-5E9A09592398}" type="parTrans" cxnId="{397EB9B4-7A22-467E-82A6-F6BBE85E7B55}">
      <dgm:prSet/>
      <dgm:spPr/>
      <dgm:t>
        <a:bodyPr/>
        <a:lstStyle/>
        <a:p>
          <a:endParaRPr lang="en-US"/>
        </a:p>
      </dgm:t>
    </dgm:pt>
    <dgm:pt modelId="{59D81AF7-E482-4CE1-A85D-2D0794E44507}" type="sibTrans" cxnId="{397EB9B4-7A22-467E-82A6-F6BBE85E7B55}">
      <dgm:prSet/>
      <dgm:spPr/>
      <dgm:t>
        <a:bodyPr/>
        <a:lstStyle/>
        <a:p>
          <a:endParaRPr lang="en-US"/>
        </a:p>
      </dgm:t>
    </dgm:pt>
    <dgm:pt modelId="{423C1E81-5B32-463A-9C3C-295B6AFEFFF8}">
      <dgm:prSet phldrT="[Text]"/>
      <dgm:spPr/>
      <dgm:t>
        <a:bodyPr/>
        <a:lstStyle/>
        <a:p>
          <a:r>
            <a:rPr lang="en-US" dirty="0"/>
            <a:t>Ortho-phosphate</a:t>
          </a:r>
        </a:p>
      </dgm:t>
    </dgm:pt>
    <dgm:pt modelId="{09C738ED-2BC7-45B8-9B0F-05DE9E29A0B2}" type="parTrans" cxnId="{5F9B72C0-A64F-404B-9E87-BCB0B0CEA6AF}">
      <dgm:prSet/>
      <dgm:spPr/>
      <dgm:t>
        <a:bodyPr/>
        <a:lstStyle/>
        <a:p>
          <a:endParaRPr lang="en-US"/>
        </a:p>
      </dgm:t>
    </dgm:pt>
    <dgm:pt modelId="{235EC5E0-BF5B-42BF-8FE4-1D66E46307E1}" type="sibTrans" cxnId="{5F9B72C0-A64F-404B-9E87-BCB0B0CEA6AF}">
      <dgm:prSet/>
      <dgm:spPr/>
      <dgm:t>
        <a:bodyPr/>
        <a:lstStyle/>
        <a:p>
          <a:endParaRPr lang="en-US"/>
        </a:p>
      </dgm:t>
    </dgm:pt>
    <dgm:pt modelId="{99069F91-97B1-45D1-9F4C-4FBCCDF06957}">
      <dgm:prSet/>
      <dgm:spPr/>
      <dgm:t>
        <a:bodyPr/>
        <a:lstStyle/>
        <a:p>
          <a:r>
            <a:rPr lang="en-US" dirty="0"/>
            <a:t>Increase CCPP</a:t>
          </a:r>
        </a:p>
      </dgm:t>
    </dgm:pt>
    <dgm:pt modelId="{4DE72E54-E4E5-4A75-ACBB-DFB237221C99}" type="parTrans" cxnId="{9B2EF4D9-1935-4D7F-A0F1-35618A4B5B3A}">
      <dgm:prSet/>
      <dgm:spPr/>
      <dgm:t>
        <a:bodyPr/>
        <a:lstStyle/>
        <a:p>
          <a:endParaRPr lang="en-US"/>
        </a:p>
      </dgm:t>
    </dgm:pt>
    <dgm:pt modelId="{E6678DE1-B2C2-4084-A051-8129C6031A64}" type="sibTrans" cxnId="{9B2EF4D9-1935-4D7F-A0F1-35618A4B5B3A}">
      <dgm:prSet/>
      <dgm:spPr/>
      <dgm:t>
        <a:bodyPr/>
        <a:lstStyle/>
        <a:p>
          <a:endParaRPr lang="en-US"/>
        </a:p>
      </dgm:t>
    </dgm:pt>
    <dgm:pt modelId="{DE0D65CD-E35C-4B78-B05E-E1677FA8FD03}">
      <dgm:prSet phldrT="[Text]"/>
      <dgm:spPr/>
      <dgm:t>
        <a:bodyPr/>
        <a:lstStyle/>
        <a:p>
          <a:endParaRPr lang="en-US" sz="1800" dirty="0"/>
        </a:p>
      </dgm:t>
    </dgm:pt>
    <dgm:pt modelId="{D553D162-ACC6-4BF1-A181-C94FF5F97B1A}" type="parTrans" cxnId="{CD4E7318-A7EE-4B35-BAFA-D955916B96B2}">
      <dgm:prSet/>
      <dgm:spPr/>
      <dgm:t>
        <a:bodyPr/>
        <a:lstStyle/>
        <a:p>
          <a:endParaRPr lang="en-US"/>
        </a:p>
      </dgm:t>
    </dgm:pt>
    <dgm:pt modelId="{0A711924-5E52-4174-8A1B-704417FD6DB2}" type="sibTrans" cxnId="{CD4E7318-A7EE-4B35-BAFA-D955916B96B2}">
      <dgm:prSet/>
      <dgm:spPr/>
      <dgm:t>
        <a:bodyPr/>
        <a:lstStyle/>
        <a:p>
          <a:endParaRPr lang="en-US"/>
        </a:p>
      </dgm:t>
    </dgm:pt>
    <dgm:pt modelId="{55FDCE5D-B117-4808-8E19-4EEFDBC8A714}">
      <dgm:prSet phldrT="[Text]"/>
      <dgm:spPr/>
      <dgm:t>
        <a:bodyPr/>
        <a:lstStyle/>
        <a:p>
          <a:r>
            <a:rPr lang="en-US" sz="1800" dirty="0"/>
            <a:t>Lime (</a:t>
          </a:r>
          <a:r>
            <a:rPr lang="en-US" sz="1800" dirty="0" err="1"/>
            <a:t>CaO</a:t>
          </a:r>
          <a:r>
            <a:rPr lang="en-US" sz="1800" dirty="0"/>
            <a:t>)</a:t>
          </a:r>
        </a:p>
      </dgm:t>
    </dgm:pt>
    <dgm:pt modelId="{9948FDEB-5383-48A2-AFA5-949F32F4E075}" type="parTrans" cxnId="{CD1B0D8D-C5F0-4D5A-B5D2-823367165F67}">
      <dgm:prSet/>
      <dgm:spPr/>
      <dgm:t>
        <a:bodyPr/>
        <a:lstStyle/>
        <a:p>
          <a:endParaRPr lang="en-US"/>
        </a:p>
      </dgm:t>
    </dgm:pt>
    <dgm:pt modelId="{88ABC41B-2A09-432B-9933-4305C91798E1}" type="sibTrans" cxnId="{CD1B0D8D-C5F0-4D5A-B5D2-823367165F67}">
      <dgm:prSet/>
      <dgm:spPr/>
      <dgm:t>
        <a:bodyPr/>
        <a:lstStyle/>
        <a:p>
          <a:endParaRPr lang="en-US"/>
        </a:p>
      </dgm:t>
    </dgm:pt>
    <dgm:pt modelId="{411C2D88-071D-4234-AAFB-45C68EA997E7}">
      <dgm:prSet phldrT="[Text]"/>
      <dgm:spPr/>
      <dgm:t>
        <a:bodyPr/>
        <a:lstStyle/>
        <a:p>
          <a:endParaRPr lang="en-US" sz="1800" dirty="0"/>
        </a:p>
      </dgm:t>
    </dgm:pt>
    <dgm:pt modelId="{6258E52F-AB36-47E7-8B40-04B15E166D41}" type="parTrans" cxnId="{B0A41FF3-4A8B-4F46-BA1C-6A4636948F1C}">
      <dgm:prSet/>
      <dgm:spPr/>
      <dgm:t>
        <a:bodyPr/>
        <a:lstStyle/>
        <a:p>
          <a:endParaRPr lang="en-US"/>
        </a:p>
      </dgm:t>
    </dgm:pt>
    <dgm:pt modelId="{37AFBF4A-4A14-4233-98B1-36332F9415F1}" type="sibTrans" cxnId="{B0A41FF3-4A8B-4F46-BA1C-6A4636948F1C}">
      <dgm:prSet/>
      <dgm:spPr/>
      <dgm:t>
        <a:bodyPr/>
        <a:lstStyle/>
        <a:p>
          <a:endParaRPr lang="en-US"/>
        </a:p>
      </dgm:t>
    </dgm:pt>
    <dgm:pt modelId="{C207B8FA-4613-4D1F-B387-480D93A7DFDE}">
      <dgm:prSet phldrT="[Text]"/>
      <dgm:spPr/>
      <dgm:t>
        <a:bodyPr/>
        <a:lstStyle/>
        <a:p>
          <a:r>
            <a:rPr lang="en-US" dirty="0"/>
            <a:t>Carbon Dioxide (CO</a:t>
          </a:r>
          <a:r>
            <a:rPr lang="en-US" baseline="-25000" dirty="0"/>
            <a:t>2</a:t>
          </a:r>
          <a:r>
            <a:rPr lang="en-US" baseline="0" dirty="0"/>
            <a:t>)</a:t>
          </a:r>
          <a:endParaRPr lang="en-US" dirty="0"/>
        </a:p>
      </dgm:t>
    </dgm:pt>
    <dgm:pt modelId="{080279BD-5252-48D4-BEB4-391C055931BC}" type="parTrans" cxnId="{DC011E14-94DE-4B79-A6C5-C84C2711AE6B}">
      <dgm:prSet/>
      <dgm:spPr/>
      <dgm:t>
        <a:bodyPr/>
        <a:lstStyle/>
        <a:p>
          <a:endParaRPr lang="en-US"/>
        </a:p>
      </dgm:t>
    </dgm:pt>
    <dgm:pt modelId="{47FC4FE9-270E-4836-BBB4-91DC54D303DF}" type="sibTrans" cxnId="{DC011E14-94DE-4B79-A6C5-C84C2711AE6B}">
      <dgm:prSet/>
      <dgm:spPr/>
      <dgm:t>
        <a:bodyPr/>
        <a:lstStyle/>
        <a:p>
          <a:endParaRPr lang="en-US"/>
        </a:p>
      </dgm:t>
    </dgm:pt>
    <dgm:pt modelId="{F6DC426E-9BC3-4FC8-A3D9-CCB4515E7677}">
      <dgm:prSet phldrT="[Text]" custT="1"/>
      <dgm:spPr/>
      <dgm:t>
        <a:bodyPr/>
        <a:lstStyle/>
        <a:p>
          <a:r>
            <a:rPr lang="en-US" sz="1800" dirty="0"/>
            <a:t>Sodium bicarbonate (NaHCO</a:t>
          </a:r>
          <a:r>
            <a:rPr lang="en-US" sz="1600" dirty="0"/>
            <a:t>3</a:t>
          </a:r>
          <a:r>
            <a:rPr lang="en-US" sz="1400" dirty="0"/>
            <a:t>)</a:t>
          </a:r>
          <a:endParaRPr lang="en-US" sz="1800" dirty="0"/>
        </a:p>
      </dgm:t>
    </dgm:pt>
    <dgm:pt modelId="{C0E9B796-0F0C-49E6-9A76-E89F60F5749E}" type="parTrans" cxnId="{1AFD644A-1FF7-4BE5-809C-28F078B8DAAA}">
      <dgm:prSet/>
      <dgm:spPr/>
      <dgm:t>
        <a:bodyPr/>
        <a:lstStyle/>
        <a:p>
          <a:endParaRPr lang="en-US"/>
        </a:p>
      </dgm:t>
    </dgm:pt>
    <dgm:pt modelId="{5D145F31-1D43-450A-8FBF-730FFC2DE8C3}" type="sibTrans" cxnId="{1AFD644A-1FF7-4BE5-809C-28F078B8DAAA}">
      <dgm:prSet/>
      <dgm:spPr/>
      <dgm:t>
        <a:bodyPr/>
        <a:lstStyle/>
        <a:p>
          <a:endParaRPr lang="en-US"/>
        </a:p>
      </dgm:t>
    </dgm:pt>
    <dgm:pt modelId="{114BB23E-6CBB-4757-9BA1-D55791EA9E33}">
      <dgm:prSet custT="1"/>
      <dgm:spPr/>
      <dgm:t>
        <a:bodyPr/>
        <a:lstStyle/>
        <a:p>
          <a:r>
            <a:rPr lang="en-US" sz="1800" dirty="0"/>
            <a:t>Depends on starting water chemistry</a:t>
          </a:r>
        </a:p>
      </dgm:t>
    </dgm:pt>
    <dgm:pt modelId="{17D59FFC-9FC9-4003-8548-BA00363BD8DB}" type="parTrans" cxnId="{72C0928D-59D6-4211-B43A-71EAB82A18D2}">
      <dgm:prSet/>
      <dgm:spPr/>
      <dgm:t>
        <a:bodyPr/>
        <a:lstStyle/>
        <a:p>
          <a:endParaRPr lang="en-US"/>
        </a:p>
      </dgm:t>
    </dgm:pt>
    <dgm:pt modelId="{5779CC4D-3950-4873-9632-D468A208190E}" type="sibTrans" cxnId="{72C0928D-59D6-4211-B43A-71EAB82A18D2}">
      <dgm:prSet/>
      <dgm:spPr/>
      <dgm:t>
        <a:bodyPr/>
        <a:lstStyle/>
        <a:p>
          <a:endParaRPr lang="en-US"/>
        </a:p>
      </dgm:t>
    </dgm:pt>
    <dgm:pt modelId="{3B00101C-BE16-4818-8BCB-64C3B67E6233}">
      <dgm:prSet custT="1"/>
      <dgm:spPr/>
      <dgm:t>
        <a:bodyPr/>
        <a:lstStyle/>
        <a:p>
          <a:r>
            <a:rPr lang="en-US" sz="1800" dirty="0"/>
            <a:t>CO</a:t>
          </a:r>
          <a:r>
            <a:rPr lang="en-US" sz="1800" baseline="-25000" dirty="0"/>
            <a:t>2</a:t>
          </a:r>
          <a:r>
            <a:rPr lang="en-US" sz="1800" baseline="0" dirty="0"/>
            <a:t> + </a:t>
          </a:r>
          <a:r>
            <a:rPr lang="en-US" sz="1800" baseline="0" dirty="0" err="1"/>
            <a:t>NaOH</a:t>
          </a:r>
          <a:endParaRPr lang="en-US" sz="1800" dirty="0"/>
        </a:p>
      </dgm:t>
    </dgm:pt>
    <dgm:pt modelId="{F3AB4DDF-F850-49D8-B122-9FE8994557F6}" type="parTrans" cxnId="{094E9881-4087-473C-9A82-9EBF57D647BD}">
      <dgm:prSet/>
      <dgm:spPr/>
      <dgm:t>
        <a:bodyPr/>
        <a:lstStyle/>
        <a:p>
          <a:endParaRPr lang="en-US"/>
        </a:p>
      </dgm:t>
    </dgm:pt>
    <dgm:pt modelId="{D113B207-3E7E-4D7F-B873-80AF92BDF312}" type="sibTrans" cxnId="{094E9881-4087-473C-9A82-9EBF57D647BD}">
      <dgm:prSet/>
      <dgm:spPr/>
      <dgm:t>
        <a:bodyPr/>
        <a:lstStyle/>
        <a:p>
          <a:endParaRPr lang="en-US"/>
        </a:p>
      </dgm:t>
    </dgm:pt>
    <dgm:pt modelId="{49CA1F31-3095-4CCB-9D5F-B3CC4F063619}">
      <dgm:prSet phldrT="[Text]"/>
      <dgm:spPr/>
      <dgm:t>
        <a:bodyPr/>
        <a:lstStyle/>
        <a:p>
          <a:endParaRPr lang="en-US" dirty="0"/>
        </a:p>
      </dgm:t>
    </dgm:pt>
    <dgm:pt modelId="{4737B7FE-5285-49B6-AD48-E16A7A96382F}" type="parTrans" cxnId="{368A21FC-7A47-4ABF-B2A6-4995176BFC80}">
      <dgm:prSet/>
      <dgm:spPr/>
      <dgm:t>
        <a:bodyPr/>
        <a:lstStyle/>
        <a:p>
          <a:endParaRPr lang="en-US"/>
        </a:p>
      </dgm:t>
    </dgm:pt>
    <dgm:pt modelId="{393201B5-38B1-499D-940D-D5110A4204D2}" type="sibTrans" cxnId="{368A21FC-7A47-4ABF-B2A6-4995176BFC80}">
      <dgm:prSet/>
      <dgm:spPr/>
      <dgm:t>
        <a:bodyPr/>
        <a:lstStyle/>
        <a:p>
          <a:endParaRPr lang="en-US"/>
        </a:p>
      </dgm:t>
    </dgm:pt>
    <dgm:pt modelId="{F2F7D3BB-4BD3-4BEF-ACE3-B7D7AA22B7DF}">
      <dgm:prSet custT="1"/>
      <dgm:spPr/>
      <dgm:t>
        <a:bodyPr/>
        <a:lstStyle/>
        <a:p>
          <a:r>
            <a:rPr lang="en-US" sz="1800" dirty="0"/>
            <a:t>Methods can include:</a:t>
          </a:r>
        </a:p>
      </dgm:t>
    </dgm:pt>
    <dgm:pt modelId="{08B23907-878B-4E08-81F5-F16FB075B535}" type="parTrans" cxnId="{9DA08B7A-5583-4521-BC2D-9A36EF05AE93}">
      <dgm:prSet/>
      <dgm:spPr/>
      <dgm:t>
        <a:bodyPr/>
        <a:lstStyle/>
        <a:p>
          <a:endParaRPr lang="en-US"/>
        </a:p>
      </dgm:t>
    </dgm:pt>
    <dgm:pt modelId="{A345D810-AE98-498F-AC96-DDFB8FB1C28B}" type="sibTrans" cxnId="{9DA08B7A-5583-4521-BC2D-9A36EF05AE93}">
      <dgm:prSet/>
      <dgm:spPr/>
      <dgm:t>
        <a:bodyPr/>
        <a:lstStyle/>
        <a:p>
          <a:endParaRPr lang="en-US"/>
        </a:p>
      </dgm:t>
    </dgm:pt>
    <dgm:pt modelId="{BB35E9B1-EBFF-4AB5-9030-3077BD830851}">
      <dgm:prSet custT="1"/>
      <dgm:spPr/>
      <dgm:t>
        <a:bodyPr/>
        <a:lstStyle/>
        <a:p>
          <a:r>
            <a:rPr lang="en-US" sz="1800" dirty="0"/>
            <a:t>CO</a:t>
          </a:r>
          <a:r>
            <a:rPr lang="en-US" sz="1800" baseline="-25000" dirty="0"/>
            <a:t>2</a:t>
          </a:r>
          <a:r>
            <a:rPr lang="en-US" sz="1800" baseline="0" dirty="0"/>
            <a:t> + Slaked Lime</a:t>
          </a:r>
          <a:endParaRPr lang="en-US" sz="1800" dirty="0"/>
        </a:p>
      </dgm:t>
    </dgm:pt>
    <dgm:pt modelId="{8C259174-CEC1-4814-B8EB-E274AA1F5151}" type="parTrans" cxnId="{9219116A-D298-4F75-B7A2-940AA23C7DD5}">
      <dgm:prSet/>
      <dgm:spPr/>
      <dgm:t>
        <a:bodyPr/>
        <a:lstStyle/>
        <a:p>
          <a:endParaRPr lang="en-US"/>
        </a:p>
      </dgm:t>
    </dgm:pt>
    <dgm:pt modelId="{F6703CE1-1EDE-428A-9673-59361D7040A2}" type="sibTrans" cxnId="{9219116A-D298-4F75-B7A2-940AA23C7DD5}">
      <dgm:prSet/>
      <dgm:spPr/>
      <dgm:t>
        <a:bodyPr/>
        <a:lstStyle/>
        <a:p>
          <a:endParaRPr lang="en-US"/>
        </a:p>
      </dgm:t>
    </dgm:pt>
    <dgm:pt modelId="{14F14932-7BCA-46DF-9C5C-43A6513E4E22}">
      <dgm:prSet custT="1"/>
      <dgm:spPr/>
      <dgm:t>
        <a:bodyPr/>
        <a:lstStyle/>
        <a:p>
          <a:r>
            <a:rPr lang="en-US" sz="1800" dirty="0"/>
            <a:t>Calcium chloride + CO</a:t>
          </a:r>
          <a:r>
            <a:rPr lang="en-US" sz="1800" baseline="-25000" dirty="0"/>
            <a:t>2</a:t>
          </a:r>
          <a:r>
            <a:rPr lang="en-US" sz="1800" baseline="0" dirty="0"/>
            <a:t> + </a:t>
          </a:r>
          <a:r>
            <a:rPr lang="en-US" sz="1800" baseline="0" dirty="0" err="1"/>
            <a:t>NaOH</a:t>
          </a:r>
          <a:endParaRPr lang="en-US" sz="1800" dirty="0"/>
        </a:p>
      </dgm:t>
    </dgm:pt>
    <dgm:pt modelId="{DD34EEAB-AE16-4AB5-9DBE-6C55E3D22070}" type="parTrans" cxnId="{A77C5788-3E61-4CD6-BC4E-A1FFB84F59D4}">
      <dgm:prSet/>
      <dgm:spPr/>
      <dgm:t>
        <a:bodyPr/>
        <a:lstStyle/>
        <a:p>
          <a:endParaRPr lang="en-US"/>
        </a:p>
      </dgm:t>
    </dgm:pt>
    <dgm:pt modelId="{7A6ED0ED-B98A-44EC-8104-25B5CC30169B}" type="sibTrans" cxnId="{A77C5788-3E61-4CD6-BC4E-A1FFB84F59D4}">
      <dgm:prSet/>
      <dgm:spPr/>
      <dgm:t>
        <a:bodyPr/>
        <a:lstStyle/>
        <a:p>
          <a:endParaRPr lang="en-US"/>
        </a:p>
      </dgm:t>
    </dgm:pt>
    <dgm:pt modelId="{DA5659B1-04A2-449C-9850-FB0832AE4255}">
      <dgm:prSet phldrT="[Text]"/>
      <dgm:spPr/>
      <dgm:t>
        <a:bodyPr/>
        <a:lstStyle/>
        <a:p>
          <a:r>
            <a:rPr lang="en-US" dirty="0"/>
            <a:t>Note: Decreased pH decreases Alkalinity and CCPP</a:t>
          </a:r>
        </a:p>
      </dgm:t>
    </dgm:pt>
    <dgm:pt modelId="{A45B51FA-7FFE-4F98-B862-5DC8F2550069}" type="parTrans" cxnId="{6051BEAA-EA2A-4A71-B0D1-7D919278B350}">
      <dgm:prSet/>
      <dgm:spPr/>
      <dgm:t>
        <a:bodyPr/>
        <a:lstStyle/>
        <a:p>
          <a:endParaRPr lang="en-US"/>
        </a:p>
      </dgm:t>
    </dgm:pt>
    <dgm:pt modelId="{A5D551E6-6B07-4894-B8C9-316746B5F860}" type="sibTrans" cxnId="{6051BEAA-EA2A-4A71-B0D1-7D919278B350}">
      <dgm:prSet/>
      <dgm:spPr/>
      <dgm:t>
        <a:bodyPr/>
        <a:lstStyle/>
        <a:p>
          <a:endParaRPr lang="en-US"/>
        </a:p>
      </dgm:t>
    </dgm:pt>
    <dgm:pt modelId="{562ECB7B-E805-4EB9-B33D-CA6E4EF6A4B7}" type="pres">
      <dgm:prSet presAssocID="{85D8C200-B2B1-40E8-B9F8-B3A39AF5BD29}" presName="Name0" presStyleCnt="0">
        <dgm:presLayoutVars>
          <dgm:dir/>
          <dgm:animLvl val="lvl"/>
          <dgm:resizeHandles val="exact"/>
        </dgm:presLayoutVars>
      </dgm:prSet>
      <dgm:spPr/>
      <dgm:t>
        <a:bodyPr/>
        <a:lstStyle/>
        <a:p>
          <a:endParaRPr lang="en-US"/>
        </a:p>
      </dgm:t>
    </dgm:pt>
    <dgm:pt modelId="{DD71768C-19A6-4CA3-9F18-06C9C0BDEDCA}" type="pres">
      <dgm:prSet presAssocID="{6BDA5D21-21BF-4BA1-8BB5-CAB8360CA661}" presName="composite" presStyleCnt="0"/>
      <dgm:spPr/>
    </dgm:pt>
    <dgm:pt modelId="{B3790C7C-1D78-4F51-8745-94964F410602}" type="pres">
      <dgm:prSet presAssocID="{6BDA5D21-21BF-4BA1-8BB5-CAB8360CA661}" presName="parTx" presStyleLbl="alignNode1" presStyleIdx="0" presStyleCnt="4">
        <dgm:presLayoutVars>
          <dgm:chMax val="0"/>
          <dgm:chPref val="0"/>
          <dgm:bulletEnabled val="1"/>
        </dgm:presLayoutVars>
      </dgm:prSet>
      <dgm:spPr/>
      <dgm:t>
        <a:bodyPr/>
        <a:lstStyle/>
        <a:p>
          <a:endParaRPr lang="en-US"/>
        </a:p>
      </dgm:t>
    </dgm:pt>
    <dgm:pt modelId="{DAE51B83-BB00-4611-A014-DB8AC8183465}" type="pres">
      <dgm:prSet presAssocID="{6BDA5D21-21BF-4BA1-8BB5-CAB8360CA661}" presName="desTx" presStyleLbl="alignAccFollowNode1" presStyleIdx="0" presStyleCnt="4">
        <dgm:presLayoutVars>
          <dgm:bulletEnabled val="1"/>
        </dgm:presLayoutVars>
      </dgm:prSet>
      <dgm:spPr/>
      <dgm:t>
        <a:bodyPr/>
        <a:lstStyle/>
        <a:p>
          <a:endParaRPr lang="en-US"/>
        </a:p>
      </dgm:t>
    </dgm:pt>
    <dgm:pt modelId="{5366F260-934B-441B-9523-7B08EC8BEF93}" type="pres">
      <dgm:prSet presAssocID="{5AAB1B89-5383-4633-987A-0AF973B5B40E}" presName="space" presStyleCnt="0"/>
      <dgm:spPr/>
    </dgm:pt>
    <dgm:pt modelId="{1D1D6591-BCAF-4795-910B-306DBD8372C3}" type="pres">
      <dgm:prSet presAssocID="{7D58F2E8-5277-4C2D-8C8D-E1A3DFE9C772}" presName="composite" presStyleCnt="0"/>
      <dgm:spPr/>
    </dgm:pt>
    <dgm:pt modelId="{6C7CD62F-8489-4BD4-BEB5-D88B8649B154}" type="pres">
      <dgm:prSet presAssocID="{7D58F2E8-5277-4C2D-8C8D-E1A3DFE9C772}" presName="parTx" presStyleLbl="alignNode1" presStyleIdx="1" presStyleCnt="4">
        <dgm:presLayoutVars>
          <dgm:chMax val="0"/>
          <dgm:chPref val="0"/>
          <dgm:bulletEnabled val="1"/>
        </dgm:presLayoutVars>
      </dgm:prSet>
      <dgm:spPr/>
      <dgm:t>
        <a:bodyPr/>
        <a:lstStyle/>
        <a:p>
          <a:endParaRPr lang="en-US"/>
        </a:p>
      </dgm:t>
    </dgm:pt>
    <dgm:pt modelId="{7CA0612C-D372-46A2-BE1D-19E69FF97E75}" type="pres">
      <dgm:prSet presAssocID="{7D58F2E8-5277-4C2D-8C8D-E1A3DFE9C772}" presName="desTx" presStyleLbl="alignAccFollowNode1" presStyleIdx="1" presStyleCnt="4">
        <dgm:presLayoutVars>
          <dgm:bulletEnabled val="1"/>
        </dgm:presLayoutVars>
      </dgm:prSet>
      <dgm:spPr/>
      <dgm:t>
        <a:bodyPr/>
        <a:lstStyle/>
        <a:p>
          <a:endParaRPr lang="en-US"/>
        </a:p>
      </dgm:t>
    </dgm:pt>
    <dgm:pt modelId="{7B108431-920A-4E90-A1D8-0B1DD89F705E}" type="pres">
      <dgm:prSet presAssocID="{3BE8B1A5-0B8E-45FA-BF94-995B2742D6D6}" presName="space" presStyleCnt="0"/>
      <dgm:spPr/>
    </dgm:pt>
    <dgm:pt modelId="{32E8B576-0B02-4549-9230-0BDC3CB4A497}" type="pres">
      <dgm:prSet presAssocID="{1BFD3F73-8F38-490F-8B99-F2774F0D6073}" presName="composite" presStyleCnt="0"/>
      <dgm:spPr/>
    </dgm:pt>
    <dgm:pt modelId="{9E8E98E7-1BF5-4240-B0F3-697EDE4F3822}" type="pres">
      <dgm:prSet presAssocID="{1BFD3F73-8F38-490F-8B99-F2774F0D6073}" presName="parTx" presStyleLbl="alignNode1" presStyleIdx="2" presStyleCnt="4">
        <dgm:presLayoutVars>
          <dgm:chMax val="0"/>
          <dgm:chPref val="0"/>
          <dgm:bulletEnabled val="1"/>
        </dgm:presLayoutVars>
      </dgm:prSet>
      <dgm:spPr/>
      <dgm:t>
        <a:bodyPr/>
        <a:lstStyle/>
        <a:p>
          <a:endParaRPr lang="en-US"/>
        </a:p>
      </dgm:t>
    </dgm:pt>
    <dgm:pt modelId="{148963D5-9617-41D7-8FB0-7C182E08F4F9}" type="pres">
      <dgm:prSet presAssocID="{1BFD3F73-8F38-490F-8B99-F2774F0D6073}" presName="desTx" presStyleLbl="alignAccFollowNode1" presStyleIdx="2" presStyleCnt="4">
        <dgm:presLayoutVars>
          <dgm:bulletEnabled val="1"/>
        </dgm:presLayoutVars>
      </dgm:prSet>
      <dgm:spPr/>
      <dgm:t>
        <a:bodyPr/>
        <a:lstStyle/>
        <a:p>
          <a:endParaRPr lang="en-US"/>
        </a:p>
      </dgm:t>
    </dgm:pt>
    <dgm:pt modelId="{BE5CD493-0570-47BA-A0BB-409A1B5D61DF}" type="pres">
      <dgm:prSet presAssocID="{128BD8D8-FF03-46E1-ADB1-965F186E71AA}" presName="space" presStyleCnt="0"/>
      <dgm:spPr/>
    </dgm:pt>
    <dgm:pt modelId="{C28B9283-CA17-4777-97FC-9D1205DBAC73}" type="pres">
      <dgm:prSet presAssocID="{99069F91-97B1-45D1-9F4C-4FBCCDF06957}" presName="composite" presStyleCnt="0"/>
      <dgm:spPr/>
    </dgm:pt>
    <dgm:pt modelId="{3553DF4B-CA23-404C-AABD-CC96963890E0}" type="pres">
      <dgm:prSet presAssocID="{99069F91-97B1-45D1-9F4C-4FBCCDF06957}" presName="parTx" presStyleLbl="alignNode1" presStyleIdx="3" presStyleCnt="4">
        <dgm:presLayoutVars>
          <dgm:chMax val="0"/>
          <dgm:chPref val="0"/>
          <dgm:bulletEnabled val="1"/>
        </dgm:presLayoutVars>
      </dgm:prSet>
      <dgm:spPr/>
      <dgm:t>
        <a:bodyPr/>
        <a:lstStyle/>
        <a:p>
          <a:endParaRPr lang="en-US"/>
        </a:p>
      </dgm:t>
    </dgm:pt>
    <dgm:pt modelId="{2872B56C-E06F-4214-A74A-E4CBCBF24B7C}" type="pres">
      <dgm:prSet presAssocID="{99069F91-97B1-45D1-9F4C-4FBCCDF06957}" presName="desTx" presStyleLbl="alignAccFollowNode1" presStyleIdx="3" presStyleCnt="4">
        <dgm:presLayoutVars>
          <dgm:bulletEnabled val="1"/>
        </dgm:presLayoutVars>
      </dgm:prSet>
      <dgm:spPr/>
      <dgm:t>
        <a:bodyPr/>
        <a:lstStyle/>
        <a:p>
          <a:endParaRPr lang="en-US"/>
        </a:p>
      </dgm:t>
    </dgm:pt>
  </dgm:ptLst>
  <dgm:cxnLst>
    <dgm:cxn modelId="{B9A21823-0459-4766-ADD1-346FE5FB5F6C}" srcId="{85D8C200-B2B1-40E8-B9F8-B3A39AF5BD29}" destId="{6BDA5D21-21BF-4BA1-8BB5-CAB8360CA661}" srcOrd="0" destOrd="0" parTransId="{7273BB50-D85F-4647-AA4F-C029A5C03B10}" sibTransId="{5AAB1B89-5383-4633-987A-0AF973B5B40E}"/>
    <dgm:cxn modelId="{D91CECBB-2AA2-41FE-A70E-B21968A545CF}" type="presOf" srcId="{55FDCE5D-B117-4808-8E19-4EEFDBC8A714}" destId="{DAE51B83-BB00-4611-A014-DB8AC8183465}" srcOrd="0" destOrd="2" presId="urn:microsoft.com/office/officeart/2005/8/layout/hList1"/>
    <dgm:cxn modelId="{20F3BD99-E20C-4995-9705-D2FF61246ECA}" type="presOf" srcId="{C207B8FA-4613-4D1F-B387-480D93A7DFDE}" destId="{7CA0612C-D372-46A2-BE1D-19E69FF97E75}" srcOrd="0" destOrd="2" presId="urn:microsoft.com/office/officeart/2005/8/layout/hList1"/>
    <dgm:cxn modelId="{9219116A-D298-4F75-B7A2-940AA23C7DD5}" srcId="{99069F91-97B1-45D1-9F4C-4FBCCDF06957}" destId="{BB35E9B1-EBFF-4AB5-9030-3077BD830851}" srcOrd="2" destOrd="0" parTransId="{8C259174-CEC1-4814-B8EB-E274AA1F5151}" sibTransId="{F6703CE1-1EDE-428A-9673-59361D7040A2}"/>
    <dgm:cxn modelId="{3CB6C3ED-C59E-4227-97DE-0314720E1FAE}" type="presOf" srcId="{B7F776B9-7D7C-4912-B3EE-3DA4C9D1B465}" destId="{7CA0612C-D372-46A2-BE1D-19E69FF97E75}" srcOrd="0" destOrd="0" presId="urn:microsoft.com/office/officeart/2005/8/layout/hList1"/>
    <dgm:cxn modelId="{78F5C069-3339-4DE5-9F30-A212062AF8F9}" type="presOf" srcId="{1BFD3F73-8F38-490F-8B99-F2774F0D6073}" destId="{9E8E98E7-1BF5-4240-B0F3-697EDE4F3822}" srcOrd="0" destOrd="0" presId="urn:microsoft.com/office/officeart/2005/8/layout/hList1"/>
    <dgm:cxn modelId="{0D315D50-3B67-4ED4-BE72-CC0299C27DFE}" type="presOf" srcId="{423C1E81-5B32-463A-9C3C-295B6AFEFFF8}" destId="{148963D5-9617-41D7-8FB0-7C182E08F4F9}" srcOrd="0" destOrd="1" presId="urn:microsoft.com/office/officeart/2005/8/layout/hList1"/>
    <dgm:cxn modelId="{01E14782-E208-4012-BA0B-E7C8208C3E83}" srcId="{7D58F2E8-5277-4C2D-8C8D-E1A3DFE9C772}" destId="{B7F776B9-7D7C-4912-B3EE-3DA4C9D1B465}" srcOrd="0" destOrd="0" parTransId="{32645E93-849B-4D61-9866-E5F6E9053D91}" sibTransId="{4786BA3A-1C47-4587-9A67-D514E3B04B15}"/>
    <dgm:cxn modelId="{DC011E14-94DE-4B79-A6C5-C84C2711AE6B}" srcId="{7D58F2E8-5277-4C2D-8C8D-E1A3DFE9C772}" destId="{C207B8FA-4613-4D1F-B387-480D93A7DFDE}" srcOrd="2" destOrd="0" parTransId="{080279BD-5252-48D4-BEB4-391C055931BC}" sibTransId="{47FC4FE9-270E-4836-BBB4-91DC54D303DF}"/>
    <dgm:cxn modelId="{6E9AC9DE-45E5-4DA3-BFA4-06BECACE28EE}" type="presOf" srcId="{DA5659B1-04A2-449C-9850-FB0832AE4255}" destId="{7CA0612C-D372-46A2-BE1D-19E69FF97E75}" srcOrd="0" destOrd="3" presId="urn:microsoft.com/office/officeart/2005/8/layout/hList1"/>
    <dgm:cxn modelId="{A77C5788-3E61-4CD6-BC4E-A1FFB84F59D4}" srcId="{99069F91-97B1-45D1-9F4C-4FBCCDF06957}" destId="{14F14932-7BCA-46DF-9C5C-43A6513E4E22}" srcOrd="4" destOrd="0" parTransId="{DD34EEAB-AE16-4AB5-9DBE-6C55E3D22070}" sibTransId="{7A6ED0ED-B98A-44EC-8104-25B5CC30169B}"/>
    <dgm:cxn modelId="{1528C319-CDA6-46F9-88AE-D844E1BE48EA}" type="presOf" srcId="{49CA1F31-3095-4CCB-9D5F-B3CC4F063619}" destId="{148963D5-9617-41D7-8FB0-7C182E08F4F9}" srcOrd="0" destOrd="2" presId="urn:microsoft.com/office/officeart/2005/8/layout/hList1"/>
    <dgm:cxn modelId="{6051BEAA-EA2A-4A71-B0D1-7D919278B350}" srcId="{7D58F2E8-5277-4C2D-8C8D-E1A3DFE9C772}" destId="{DA5659B1-04A2-449C-9850-FB0832AE4255}" srcOrd="3" destOrd="0" parTransId="{A45B51FA-7FFE-4F98-B862-5DC8F2550069}" sibTransId="{A5D551E6-6B07-4894-B8C9-316746B5F860}"/>
    <dgm:cxn modelId="{8F90A5FA-3434-439F-9C8C-0D26C7387DB4}" type="presOf" srcId="{BB35E9B1-EBFF-4AB5-9030-3077BD830851}" destId="{2872B56C-E06F-4214-A74A-E4CBCBF24B7C}" srcOrd="0" destOrd="2" presId="urn:microsoft.com/office/officeart/2005/8/layout/hList1"/>
    <dgm:cxn modelId="{9B2EF4D9-1935-4D7F-A0F1-35618A4B5B3A}" srcId="{85D8C200-B2B1-40E8-B9F8-B3A39AF5BD29}" destId="{99069F91-97B1-45D1-9F4C-4FBCCDF06957}" srcOrd="3" destOrd="0" parTransId="{4DE72E54-E4E5-4A75-ACBB-DFB237221C99}" sibTransId="{E6678DE1-B2C2-4084-A051-8129C6031A64}"/>
    <dgm:cxn modelId="{AB745C4E-3341-420E-8D7C-4402711D688A}" type="presOf" srcId="{114BB23E-6CBB-4757-9BA1-D55791EA9E33}" destId="{2872B56C-E06F-4214-A74A-E4CBCBF24B7C}" srcOrd="0" destOrd="0" presId="urn:microsoft.com/office/officeart/2005/8/layout/hList1"/>
    <dgm:cxn modelId="{03CF5037-EB2D-41DF-9273-DA6608DEB4FF}" type="presOf" srcId="{C3C009E0-AEB4-4B9E-9CD7-EFFA596D147C}" destId="{DAE51B83-BB00-4611-A014-DB8AC8183465}" srcOrd="0" destOrd="0" presId="urn:microsoft.com/office/officeart/2005/8/layout/hList1"/>
    <dgm:cxn modelId="{46DCE177-BCC1-4BD9-BB2A-E2EB9411B516}" srcId="{85D8C200-B2B1-40E8-B9F8-B3A39AF5BD29}" destId="{7D58F2E8-5277-4C2D-8C8D-E1A3DFE9C772}" srcOrd="1" destOrd="0" parTransId="{74399E63-70AD-4380-B726-8C52887AE49C}" sibTransId="{3BE8B1A5-0B8E-45FA-BF94-995B2742D6D6}"/>
    <dgm:cxn modelId="{40CE0A1B-CB96-4A2C-B134-C81B555197B7}" srcId="{6BDA5D21-21BF-4BA1-8BB5-CAB8360CA661}" destId="{14DFAF39-436A-4C4E-8515-AF64EBFC2ABC}" srcOrd="1" destOrd="0" parTransId="{D9EC9C09-AEDF-46B9-BDF5-2E55F088BC78}" sibTransId="{24343E31-CC63-4308-AC0D-074B1CCF8BF2}"/>
    <dgm:cxn modelId="{4D525FFC-05EE-4BBC-A35A-2E6B98A8B02D}" srcId="{85D8C200-B2B1-40E8-B9F8-B3A39AF5BD29}" destId="{1BFD3F73-8F38-490F-8B99-F2774F0D6073}" srcOrd="2" destOrd="0" parTransId="{036E85BD-0DDD-420D-BBE4-4889656A8522}" sibTransId="{128BD8D8-FF03-46E1-ADB1-965F186E71AA}"/>
    <dgm:cxn modelId="{CD1B0D8D-C5F0-4D5A-B5D2-823367165F67}" srcId="{6BDA5D21-21BF-4BA1-8BB5-CAB8360CA661}" destId="{55FDCE5D-B117-4808-8E19-4EEFDBC8A714}" srcOrd="2" destOrd="0" parTransId="{9948FDEB-5383-48A2-AFA5-949F32F4E075}" sibTransId="{88ABC41B-2A09-432B-9933-4305C91798E1}"/>
    <dgm:cxn modelId="{397EB9B4-7A22-467E-82A6-F6BBE85E7B55}" srcId="{1BFD3F73-8F38-490F-8B99-F2774F0D6073}" destId="{45D72F9D-35CB-4A83-AF37-87F034420EFD}" srcOrd="0" destOrd="0" parTransId="{53C13103-E42C-4016-94A5-5E9A09592398}" sibTransId="{59D81AF7-E482-4CE1-A85D-2D0794E44507}"/>
    <dgm:cxn modelId="{368A21FC-7A47-4ABF-B2A6-4995176BFC80}" srcId="{1BFD3F73-8F38-490F-8B99-F2774F0D6073}" destId="{49CA1F31-3095-4CCB-9D5F-B3CC4F063619}" srcOrd="2" destOrd="0" parTransId="{4737B7FE-5285-49B6-AD48-E16A7A96382F}" sibTransId="{393201B5-38B1-499D-940D-D5110A4204D2}"/>
    <dgm:cxn modelId="{094E9881-4087-473C-9A82-9EBF57D647BD}" srcId="{99069F91-97B1-45D1-9F4C-4FBCCDF06957}" destId="{3B00101C-BE16-4818-8BCB-64C3B67E6233}" srcOrd="3" destOrd="0" parTransId="{F3AB4DDF-F850-49D8-B122-9FE8994557F6}" sibTransId="{D113B207-3E7E-4D7F-B873-80AF92BDF312}"/>
    <dgm:cxn modelId="{06C3B88B-BB8B-435D-A170-B25E21C8DBF9}" srcId="{7D58F2E8-5277-4C2D-8C8D-E1A3DFE9C772}" destId="{90AAB39B-8086-4ED1-A2F4-DCE5FB7897EE}" srcOrd="1" destOrd="0" parTransId="{D7A25A92-8D79-4E99-B806-A1929C7871B5}" sibTransId="{856FA4A3-F1AA-4001-9E87-5656F758D5B9}"/>
    <dgm:cxn modelId="{1AFD644A-1FF7-4BE5-809C-28F078B8DAAA}" srcId="{6BDA5D21-21BF-4BA1-8BB5-CAB8360CA661}" destId="{F6DC426E-9BC3-4FC8-A3D9-CCB4515E7677}" srcOrd="3" destOrd="0" parTransId="{C0E9B796-0F0C-49E6-9A76-E89F60F5749E}" sibTransId="{5D145F31-1D43-450A-8FBF-730FFC2DE8C3}"/>
    <dgm:cxn modelId="{6BD0DB34-0232-43B1-801C-8CF5F3E0A459}" srcId="{6BDA5D21-21BF-4BA1-8BB5-CAB8360CA661}" destId="{C3C009E0-AEB4-4B9E-9CD7-EFFA596D147C}" srcOrd="0" destOrd="0" parTransId="{DBBED825-7766-4F98-8F3D-57889BBE7FE9}" sibTransId="{E9002B60-A45F-44B5-AC22-A1270991E2FF}"/>
    <dgm:cxn modelId="{B068B654-CC89-453C-B129-01A9241F2F50}" type="presOf" srcId="{6BDA5D21-21BF-4BA1-8BB5-CAB8360CA661}" destId="{B3790C7C-1D78-4F51-8745-94964F410602}" srcOrd="0" destOrd="0" presId="urn:microsoft.com/office/officeart/2005/8/layout/hList1"/>
    <dgm:cxn modelId="{72C0928D-59D6-4211-B43A-71EAB82A18D2}" srcId="{99069F91-97B1-45D1-9F4C-4FBCCDF06957}" destId="{114BB23E-6CBB-4757-9BA1-D55791EA9E33}" srcOrd="0" destOrd="0" parTransId="{17D59FFC-9FC9-4003-8548-BA00363BD8DB}" sibTransId="{5779CC4D-3950-4873-9632-D468A208190E}"/>
    <dgm:cxn modelId="{DA500670-F99D-409C-852B-89DF9D1B8189}" type="presOf" srcId="{3B00101C-BE16-4818-8BCB-64C3B67E6233}" destId="{2872B56C-E06F-4214-A74A-E4CBCBF24B7C}" srcOrd="0" destOrd="3" presId="urn:microsoft.com/office/officeart/2005/8/layout/hList1"/>
    <dgm:cxn modelId="{DA87109C-D886-4F50-AE39-B6BAA309D18F}" type="presOf" srcId="{99069F91-97B1-45D1-9F4C-4FBCCDF06957}" destId="{3553DF4B-CA23-404C-AABD-CC96963890E0}" srcOrd="0" destOrd="0" presId="urn:microsoft.com/office/officeart/2005/8/layout/hList1"/>
    <dgm:cxn modelId="{141D8F6B-31D6-4746-8E1D-4B6FF35BB27B}" type="presOf" srcId="{411C2D88-071D-4234-AAFB-45C68EA997E7}" destId="{DAE51B83-BB00-4611-A014-DB8AC8183465}" srcOrd="0" destOrd="4" presId="urn:microsoft.com/office/officeart/2005/8/layout/hList1"/>
    <dgm:cxn modelId="{CD4E7318-A7EE-4B35-BAFA-D955916B96B2}" srcId="{6BDA5D21-21BF-4BA1-8BB5-CAB8360CA661}" destId="{DE0D65CD-E35C-4B78-B05E-E1677FA8FD03}" srcOrd="5" destOrd="0" parTransId="{D553D162-ACC6-4BF1-A181-C94FF5F97B1A}" sibTransId="{0A711924-5E52-4174-8A1B-704417FD6DB2}"/>
    <dgm:cxn modelId="{0A15EB20-6223-47E6-BC78-5EC8AC419FCE}" type="presOf" srcId="{14F14932-7BCA-46DF-9C5C-43A6513E4E22}" destId="{2872B56C-E06F-4214-A74A-E4CBCBF24B7C}" srcOrd="0" destOrd="4" presId="urn:microsoft.com/office/officeart/2005/8/layout/hList1"/>
    <dgm:cxn modelId="{1DF4C526-7B41-4A32-AF0A-BE7E98345809}" type="presOf" srcId="{7D58F2E8-5277-4C2D-8C8D-E1A3DFE9C772}" destId="{6C7CD62F-8489-4BD4-BEB5-D88B8649B154}" srcOrd="0" destOrd="0" presId="urn:microsoft.com/office/officeart/2005/8/layout/hList1"/>
    <dgm:cxn modelId="{F1C75596-BE4B-4E79-9C8E-697A919C21CC}" type="presOf" srcId="{F6DC426E-9BC3-4FC8-A3D9-CCB4515E7677}" destId="{DAE51B83-BB00-4611-A014-DB8AC8183465}" srcOrd="0" destOrd="3" presId="urn:microsoft.com/office/officeart/2005/8/layout/hList1"/>
    <dgm:cxn modelId="{427177DE-7DBE-41BF-BE00-C38C26FADA9F}" type="presOf" srcId="{F2F7D3BB-4BD3-4BEF-ACE3-B7D7AA22B7DF}" destId="{2872B56C-E06F-4214-A74A-E4CBCBF24B7C}" srcOrd="0" destOrd="1" presId="urn:microsoft.com/office/officeart/2005/8/layout/hList1"/>
    <dgm:cxn modelId="{B0A41FF3-4A8B-4F46-BA1C-6A4636948F1C}" srcId="{6BDA5D21-21BF-4BA1-8BB5-CAB8360CA661}" destId="{411C2D88-071D-4234-AAFB-45C68EA997E7}" srcOrd="4" destOrd="0" parTransId="{6258E52F-AB36-47E7-8B40-04B15E166D41}" sibTransId="{37AFBF4A-4A14-4233-98B1-36332F9415F1}"/>
    <dgm:cxn modelId="{5F9B72C0-A64F-404B-9E87-BCB0B0CEA6AF}" srcId="{1BFD3F73-8F38-490F-8B99-F2774F0D6073}" destId="{423C1E81-5B32-463A-9C3C-295B6AFEFFF8}" srcOrd="1" destOrd="0" parTransId="{09C738ED-2BC7-45B8-9B0F-05DE9E29A0B2}" sibTransId="{235EC5E0-BF5B-42BF-8FE4-1D66E46307E1}"/>
    <dgm:cxn modelId="{9DA08B7A-5583-4521-BC2D-9A36EF05AE93}" srcId="{99069F91-97B1-45D1-9F4C-4FBCCDF06957}" destId="{F2F7D3BB-4BD3-4BEF-ACE3-B7D7AA22B7DF}" srcOrd="1" destOrd="0" parTransId="{08B23907-878B-4E08-81F5-F16FB075B535}" sibTransId="{A345D810-AE98-498F-AC96-DDFB8FB1C28B}"/>
    <dgm:cxn modelId="{D8A919E3-67FF-49E1-8D9E-CE60A1E7AAD6}" type="presOf" srcId="{90AAB39B-8086-4ED1-A2F4-DCE5FB7897EE}" destId="{7CA0612C-D372-46A2-BE1D-19E69FF97E75}" srcOrd="0" destOrd="1" presId="urn:microsoft.com/office/officeart/2005/8/layout/hList1"/>
    <dgm:cxn modelId="{901B3A05-FAA2-470D-9C82-795F1B2ECCB1}" type="presOf" srcId="{DE0D65CD-E35C-4B78-B05E-E1677FA8FD03}" destId="{DAE51B83-BB00-4611-A014-DB8AC8183465}" srcOrd="0" destOrd="5" presId="urn:microsoft.com/office/officeart/2005/8/layout/hList1"/>
    <dgm:cxn modelId="{600CB756-71EF-4C0F-8DC1-1D873E5B24C2}" type="presOf" srcId="{14DFAF39-436A-4C4E-8515-AF64EBFC2ABC}" destId="{DAE51B83-BB00-4611-A014-DB8AC8183465}" srcOrd="0" destOrd="1" presId="urn:microsoft.com/office/officeart/2005/8/layout/hList1"/>
    <dgm:cxn modelId="{8871571E-4960-41F9-878C-D1C146A8F81A}" type="presOf" srcId="{85D8C200-B2B1-40E8-B9F8-B3A39AF5BD29}" destId="{562ECB7B-E805-4EB9-B33D-CA6E4EF6A4B7}" srcOrd="0" destOrd="0" presId="urn:microsoft.com/office/officeart/2005/8/layout/hList1"/>
    <dgm:cxn modelId="{3B137BF8-EDC0-49BD-AC99-8578C7CCBBFC}" type="presOf" srcId="{45D72F9D-35CB-4A83-AF37-87F034420EFD}" destId="{148963D5-9617-41D7-8FB0-7C182E08F4F9}" srcOrd="0" destOrd="0" presId="urn:microsoft.com/office/officeart/2005/8/layout/hList1"/>
    <dgm:cxn modelId="{475C7688-EE56-474E-BE81-748A45B4E4E9}" type="presParOf" srcId="{562ECB7B-E805-4EB9-B33D-CA6E4EF6A4B7}" destId="{DD71768C-19A6-4CA3-9F18-06C9C0BDEDCA}" srcOrd="0" destOrd="0" presId="urn:microsoft.com/office/officeart/2005/8/layout/hList1"/>
    <dgm:cxn modelId="{3C06559A-BE5C-4241-AF52-706E6DDA972C}" type="presParOf" srcId="{DD71768C-19A6-4CA3-9F18-06C9C0BDEDCA}" destId="{B3790C7C-1D78-4F51-8745-94964F410602}" srcOrd="0" destOrd="0" presId="urn:microsoft.com/office/officeart/2005/8/layout/hList1"/>
    <dgm:cxn modelId="{D59737BF-F4C5-4AE5-9F2A-76D5F7F5760F}" type="presParOf" srcId="{DD71768C-19A6-4CA3-9F18-06C9C0BDEDCA}" destId="{DAE51B83-BB00-4611-A014-DB8AC8183465}" srcOrd="1" destOrd="0" presId="urn:microsoft.com/office/officeart/2005/8/layout/hList1"/>
    <dgm:cxn modelId="{FF39F863-F973-4BD3-ADF5-C527BFAB83AF}" type="presParOf" srcId="{562ECB7B-E805-4EB9-B33D-CA6E4EF6A4B7}" destId="{5366F260-934B-441B-9523-7B08EC8BEF93}" srcOrd="1" destOrd="0" presId="urn:microsoft.com/office/officeart/2005/8/layout/hList1"/>
    <dgm:cxn modelId="{5C7C0878-0EBA-4113-B605-B1C981C1C76F}" type="presParOf" srcId="{562ECB7B-E805-4EB9-B33D-CA6E4EF6A4B7}" destId="{1D1D6591-BCAF-4795-910B-306DBD8372C3}" srcOrd="2" destOrd="0" presId="urn:microsoft.com/office/officeart/2005/8/layout/hList1"/>
    <dgm:cxn modelId="{C2EFA797-AA62-4C50-B1DB-759FC62A89B3}" type="presParOf" srcId="{1D1D6591-BCAF-4795-910B-306DBD8372C3}" destId="{6C7CD62F-8489-4BD4-BEB5-D88B8649B154}" srcOrd="0" destOrd="0" presId="urn:microsoft.com/office/officeart/2005/8/layout/hList1"/>
    <dgm:cxn modelId="{6D79DEBF-327C-40F6-9941-E0E0A6E7820F}" type="presParOf" srcId="{1D1D6591-BCAF-4795-910B-306DBD8372C3}" destId="{7CA0612C-D372-46A2-BE1D-19E69FF97E75}" srcOrd="1" destOrd="0" presId="urn:microsoft.com/office/officeart/2005/8/layout/hList1"/>
    <dgm:cxn modelId="{35711AAC-FF55-4708-B382-883A9F36FB6F}" type="presParOf" srcId="{562ECB7B-E805-4EB9-B33D-CA6E4EF6A4B7}" destId="{7B108431-920A-4E90-A1D8-0B1DD89F705E}" srcOrd="3" destOrd="0" presId="urn:microsoft.com/office/officeart/2005/8/layout/hList1"/>
    <dgm:cxn modelId="{21456F8F-50C9-442D-9278-350EA833AC41}" type="presParOf" srcId="{562ECB7B-E805-4EB9-B33D-CA6E4EF6A4B7}" destId="{32E8B576-0B02-4549-9230-0BDC3CB4A497}" srcOrd="4" destOrd="0" presId="urn:microsoft.com/office/officeart/2005/8/layout/hList1"/>
    <dgm:cxn modelId="{95AA1BBB-1E21-490F-B3F4-9AA75BF4B704}" type="presParOf" srcId="{32E8B576-0B02-4549-9230-0BDC3CB4A497}" destId="{9E8E98E7-1BF5-4240-B0F3-697EDE4F3822}" srcOrd="0" destOrd="0" presId="urn:microsoft.com/office/officeart/2005/8/layout/hList1"/>
    <dgm:cxn modelId="{8713B9FE-3F43-4801-9F5E-FCE449F74F2F}" type="presParOf" srcId="{32E8B576-0B02-4549-9230-0BDC3CB4A497}" destId="{148963D5-9617-41D7-8FB0-7C182E08F4F9}" srcOrd="1" destOrd="0" presId="urn:microsoft.com/office/officeart/2005/8/layout/hList1"/>
    <dgm:cxn modelId="{00BD3DCE-8132-4D6C-9534-B3F742FE6080}" type="presParOf" srcId="{562ECB7B-E805-4EB9-B33D-CA6E4EF6A4B7}" destId="{BE5CD493-0570-47BA-A0BB-409A1B5D61DF}" srcOrd="5" destOrd="0" presId="urn:microsoft.com/office/officeart/2005/8/layout/hList1"/>
    <dgm:cxn modelId="{7A8CE26B-4565-482D-B15D-0722020F3635}" type="presParOf" srcId="{562ECB7B-E805-4EB9-B33D-CA6E4EF6A4B7}" destId="{C28B9283-CA17-4777-97FC-9D1205DBAC73}" srcOrd="6" destOrd="0" presId="urn:microsoft.com/office/officeart/2005/8/layout/hList1"/>
    <dgm:cxn modelId="{A9F0C164-5960-402F-87B0-3D2AD3CB408A}" type="presParOf" srcId="{C28B9283-CA17-4777-97FC-9D1205DBAC73}" destId="{3553DF4B-CA23-404C-AABD-CC96963890E0}" srcOrd="0" destOrd="0" presId="urn:microsoft.com/office/officeart/2005/8/layout/hList1"/>
    <dgm:cxn modelId="{77F19338-8CBE-47C1-8EB8-2276EB8BE76A}" type="presParOf" srcId="{C28B9283-CA17-4777-97FC-9D1205DBAC73}" destId="{2872B56C-E06F-4214-A74A-E4CBCBF24B7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1310AC-1BFE-44C9-A1E2-2715ECA904F3}" type="doc">
      <dgm:prSet loTypeId="urn:microsoft.com/office/officeart/2005/8/layout/radial4" loCatId="relationship" qsTypeId="urn:microsoft.com/office/officeart/2005/8/quickstyle/simple3" qsCatId="simple" csTypeId="urn:microsoft.com/office/officeart/2005/8/colors/colorful1#1" csCatId="colorful" phldr="1"/>
      <dgm:spPr/>
      <dgm:t>
        <a:bodyPr/>
        <a:lstStyle/>
        <a:p>
          <a:endParaRPr lang="en-US"/>
        </a:p>
      </dgm:t>
    </dgm:pt>
    <dgm:pt modelId="{7A4BBD99-D2BC-4BA3-994D-FDF7D2D2345E}">
      <dgm:prSet phldrT="[Text]" custT="1"/>
      <dgm:spPr>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a:ln w="15875">
          <a:solidFill>
            <a:schemeClr val="tx1"/>
          </a:solidFill>
        </a:ln>
      </dgm:spPr>
      <dgm:t>
        <a:bodyPr/>
        <a:lstStyle/>
        <a:p>
          <a:r>
            <a:rPr lang="en-US" sz="2000" b="1" dirty="0">
              <a:solidFill>
                <a:srgbClr val="FFC000"/>
              </a:solidFill>
              <a:effectLst>
                <a:outerShdw blurRad="38100" dist="38100" dir="2700000" algn="tl">
                  <a:srgbClr val="000000">
                    <a:alpha val="43137"/>
                  </a:srgbClr>
                </a:outerShdw>
              </a:effectLst>
            </a:rPr>
            <a:t>Corrosion</a:t>
          </a:r>
        </a:p>
      </dgm:t>
    </dgm:pt>
    <dgm:pt modelId="{3C6055AF-6CEC-4411-8A07-536371982429}" type="parTrans" cxnId="{0F500ACD-DE43-4B3E-8B36-59F3EF4BF8C3}">
      <dgm:prSet/>
      <dgm:spPr/>
      <dgm:t>
        <a:bodyPr/>
        <a:lstStyle/>
        <a:p>
          <a:endParaRPr lang="en-US"/>
        </a:p>
      </dgm:t>
    </dgm:pt>
    <dgm:pt modelId="{EFAD3C4D-ABA6-4F51-BF8A-B3C9C78DC5F9}" type="sibTrans" cxnId="{0F500ACD-DE43-4B3E-8B36-59F3EF4BF8C3}">
      <dgm:prSet/>
      <dgm:spPr/>
      <dgm:t>
        <a:bodyPr/>
        <a:lstStyle/>
        <a:p>
          <a:endParaRPr lang="en-US"/>
        </a:p>
      </dgm:t>
    </dgm:pt>
    <dgm:pt modelId="{AFC36897-7E8C-4536-9294-0B4BA99BDAFC}">
      <dgm:prSet phldrT="[Text]" custT="1"/>
      <dgm:spPr>
        <a:blipFill dpi="0" rotWithShape="0">
          <a:blip xmlns:r="http://schemas.openxmlformats.org/officeDocument/2006/relationships" r:embed="rId2" cstate="email">
            <a:alphaModFix amt="80000"/>
            <a:extLst>
              <a:ext uri="{28A0092B-C50C-407E-A947-70E740481C1C}">
                <a14:useLocalDpi xmlns:a14="http://schemas.microsoft.com/office/drawing/2010/main"/>
              </a:ext>
            </a:extLst>
          </a:blip>
          <a:srcRect/>
          <a:stretch>
            <a:fillRect/>
          </a:stretch>
        </a:blipFill>
        <a:ln w="15875">
          <a:solidFill>
            <a:schemeClr val="accent2"/>
          </a:solidFill>
        </a:ln>
      </dgm:spPr>
      <dgm:t>
        <a:bodyPr/>
        <a:lstStyle/>
        <a:p>
          <a:r>
            <a:rPr lang="en-US" sz="2000" b="0" dirty="0">
              <a:solidFill>
                <a:schemeClr val="tx1"/>
              </a:solidFill>
              <a:effectLst>
                <a:outerShdw blurRad="38100" dist="38100" dir="2700000" algn="tl">
                  <a:srgbClr val="000000">
                    <a:alpha val="43137"/>
                  </a:srgbClr>
                </a:outerShdw>
              </a:effectLst>
            </a:rPr>
            <a:t>Lead and Copper Release</a:t>
          </a:r>
        </a:p>
      </dgm:t>
    </dgm:pt>
    <dgm:pt modelId="{661747E7-85E7-46A2-9A9E-6F02979A7492}" type="parTrans" cxnId="{9000EFA5-054F-40D1-940D-C27F07EC5859}">
      <dgm:prSet/>
      <dgm:spPr/>
      <dgm:t>
        <a:bodyPr/>
        <a:lstStyle/>
        <a:p>
          <a:endParaRPr lang="en-US"/>
        </a:p>
      </dgm:t>
    </dgm:pt>
    <dgm:pt modelId="{5FB84FBA-C931-45D8-9A41-DDDCCA6ED544}" type="sibTrans" cxnId="{9000EFA5-054F-40D1-940D-C27F07EC5859}">
      <dgm:prSet/>
      <dgm:spPr/>
      <dgm:t>
        <a:bodyPr/>
        <a:lstStyle/>
        <a:p>
          <a:endParaRPr lang="en-US"/>
        </a:p>
      </dgm:t>
    </dgm:pt>
    <dgm:pt modelId="{9B97B72F-6934-4B2F-B572-20D781EF4165}">
      <dgm:prSet phldrT="[Text]" custT="1"/>
      <dgm:spPr>
        <a:blipFill dpi="0" rotWithShape="0">
          <a:blip xmlns:r="http://schemas.openxmlformats.org/officeDocument/2006/relationships" r:embed="rId3" cstate="email">
            <a:alphaModFix amt="70000"/>
            <a:extLst>
              <a:ext uri="{28A0092B-C50C-407E-A947-70E740481C1C}">
                <a14:useLocalDpi xmlns:a14="http://schemas.microsoft.com/office/drawing/2010/main"/>
              </a:ext>
            </a:extLst>
          </a:blip>
          <a:srcRect/>
          <a:stretch>
            <a:fillRect/>
          </a:stretch>
        </a:blipFill>
        <a:ln w="15875">
          <a:solidFill>
            <a:schemeClr val="accent3"/>
          </a:solidFill>
        </a:ln>
      </dgm:spPr>
      <dgm:t>
        <a:bodyPr/>
        <a:lstStyle/>
        <a:p>
          <a:r>
            <a:rPr lang="en-US" sz="2000" b="0" dirty="0">
              <a:solidFill>
                <a:srgbClr val="FFFF00"/>
              </a:solidFill>
              <a:effectLst>
                <a:outerShdw blurRad="38100" dist="38100" dir="2700000" algn="tl">
                  <a:srgbClr val="000000">
                    <a:alpha val="43137"/>
                  </a:srgbClr>
                </a:outerShdw>
              </a:effectLst>
            </a:rPr>
            <a:t>Water Loss and Leaks</a:t>
          </a:r>
        </a:p>
      </dgm:t>
    </dgm:pt>
    <dgm:pt modelId="{D8D2B3E8-AB93-4487-B76C-BA9D74BF746E}" type="parTrans" cxnId="{25C7BCBE-4E55-4EEF-B7C8-5EFD7AA1BF5F}">
      <dgm:prSet/>
      <dgm:spPr/>
      <dgm:t>
        <a:bodyPr/>
        <a:lstStyle/>
        <a:p>
          <a:endParaRPr lang="en-US"/>
        </a:p>
      </dgm:t>
    </dgm:pt>
    <dgm:pt modelId="{9DA8B3E3-4B46-4745-84C5-33C8CC7167F0}" type="sibTrans" cxnId="{25C7BCBE-4E55-4EEF-B7C8-5EFD7AA1BF5F}">
      <dgm:prSet/>
      <dgm:spPr/>
      <dgm:t>
        <a:bodyPr/>
        <a:lstStyle/>
        <a:p>
          <a:endParaRPr lang="en-US"/>
        </a:p>
      </dgm:t>
    </dgm:pt>
    <dgm:pt modelId="{4EE762AB-537B-4B36-912D-959B9A68647E}">
      <dgm:prSet phldrT="[Text]" custT="1"/>
      <dgm:spPr>
        <a:blipFill rotWithShape="0">
          <a:blip xmlns:r="http://schemas.openxmlformats.org/officeDocument/2006/relationships" r:embed="rId4" cstate="email">
            <a:extLst>
              <a:ext uri="{28A0092B-C50C-407E-A947-70E740481C1C}">
                <a14:useLocalDpi xmlns:a14="http://schemas.microsoft.com/office/drawing/2010/main"/>
              </a:ext>
            </a:extLst>
          </a:blip>
          <a:stretch>
            <a:fillRect/>
          </a:stretch>
        </a:blipFill>
        <a:ln w="15875">
          <a:solidFill>
            <a:schemeClr val="accent5"/>
          </a:solidFill>
        </a:ln>
      </dgm:spPr>
      <dgm:t>
        <a:bodyPr/>
        <a:lstStyle/>
        <a:p>
          <a:r>
            <a:rPr lang="en-US" sz="2000" b="0" dirty="0">
              <a:solidFill>
                <a:schemeClr val="tx2"/>
              </a:solidFill>
              <a:effectLst>
                <a:outerShdw blurRad="38100" dist="38100" dir="2700000" algn="tl">
                  <a:srgbClr val="000000">
                    <a:alpha val="43137"/>
                  </a:srgbClr>
                </a:outerShdw>
              </a:effectLst>
            </a:rPr>
            <a:t>Water Quality Optimization</a:t>
          </a:r>
        </a:p>
      </dgm:t>
    </dgm:pt>
    <dgm:pt modelId="{5E57CE00-3446-4C06-8AFD-48066175B741}" type="parTrans" cxnId="{3AEDFDE0-D67C-470E-AB3B-822965AFA8D7}">
      <dgm:prSet/>
      <dgm:spPr/>
      <dgm:t>
        <a:bodyPr/>
        <a:lstStyle/>
        <a:p>
          <a:endParaRPr lang="en-US"/>
        </a:p>
      </dgm:t>
    </dgm:pt>
    <dgm:pt modelId="{4590D234-6E07-44AD-B22A-2DE2849B8166}" type="sibTrans" cxnId="{3AEDFDE0-D67C-470E-AB3B-822965AFA8D7}">
      <dgm:prSet/>
      <dgm:spPr/>
      <dgm:t>
        <a:bodyPr/>
        <a:lstStyle/>
        <a:p>
          <a:endParaRPr lang="en-US"/>
        </a:p>
      </dgm:t>
    </dgm:pt>
    <dgm:pt modelId="{91FEC965-D961-4909-98D6-BA12D9D5DDFE}">
      <dgm:prSet phldrT="[Text]" custT="1"/>
      <dgm:spPr>
        <a:blipFill dpi="0" rotWithShape="0">
          <a:blip xmlns:r="http://schemas.openxmlformats.org/officeDocument/2006/relationships" r:embed="rId5" cstate="email">
            <a:alphaModFix amt="90000"/>
            <a:extLst>
              <a:ext uri="{28A0092B-C50C-407E-A947-70E740481C1C}">
                <a14:useLocalDpi xmlns:a14="http://schemas.microsoft.com/office/drawing/2010/main"/>
              </a:ext>
            </a:extLst>
          </a:blip>
          <a:srcRect/>
          <a:stretch>
            <a:fillRect/>
          </a:stretch>
        </a:blipFill>
        <a:ln w="15875">
          <a:solidFill>
            <a:schemeClr val="accent4"/>
          </a:solidFill>
        </a:ln>
      </dgm:spPr>
      <dgm:t>
        <a:bodyPr/>
        <a:lstStyle/>
        <a:p>
          <a:r>
            <a:rPr lang="en-US" sz="1900" b="0" dirty="0">
              <a:solidFill>
                <a:schemeClr val="bg1"/>
              </a:solidFill>
              <a:effectLst>
                <a:outerShdw blurRad="38100" dist="38100" dir="2700000" algn="tl">
                  <a:srgbClr val="000000">
                    <a:alpha val="43137"/>
                  </a:srgbClr>
                </a:outerShdw>
              </a:effectLst>
            </a:rPr>
            <a:t>Asset Management</a:t>
          </a:r>
        </a:p>
      </dgm:t>
    </dgm:pt>
    <dgm:pt modelId="{F4E036D7-A959-4C90-8C1A-4D85599C180C}" type="parTrans" cxnId="{F089C4E0-73B6-4AC4-B78A-856C056AF9F9}">
      <dgm:prSet/>
      <dgm:spPr/>
      <dgm:t>
        <a:bodyPr/>
        <a:lstStyle/>
        <a:p>
          <a:endParaRPr lang="en-US"/>
        </a:p>
      </dgm:t>
    </dgm:pt>
    <dgm:pt modelId="{BA1F353A-449E-4443-BC47-AC0078DE58F1}" type="sibTrans" cxnId="{F089C4E0-73B6-4AC4-B78A-856C056AF9F9}">
      <dgm:prSet/>
      <dgm:spPr/>
      <dgm:t>
        <a:bodyPr/>
        <a:lstStyle/>
        <a:p>
          <a:endParaRPr lang="en-US"/>
        </a:p>
      </dgm:t>
    </dgm:pt>
    <dgm:pt modelId="{7FF589CA-AF0C-48FF-A934-68AFEC5F51FE}">
      <dgm:prSet phldrT="[Text]" custT="1"/>
      <dgm:spPr>
        <a:blipFill dpi="0" rotWithShape="0">
          <a:blip xmlns:r="http://schemas.openxmlformats.org/officeDocument/2006/relationships" r:embed="rId6" cstate="email">
            <a:alphaModFix amt="75000"/>
            <a:extLst>
              <a:ext uri="{28A0092B-C50C-407E-A947-70E740481C1C}">
                <a14:useLocalDpi xmlns:a14="http://schemas.microsoft.com/office/drawing/2010/main"/>
              </a:ext>
            </a:extLst>
          </a:blip>
          <a:srcRect/>
          <a:stretch>
            <a:fillRect l="5000" t="5000" r="5000" b="5000"/>
          </a:stretch>
        </a:blipFill>
        <a:ln w="15875">
          <a:solidFill>
            <a:schemeClr val="accent5"/>
          </a:solidFill>
        </a:ln>
      </dgm:spPr>
      <dgm:t>
        <a:bodyPr/>
        <a:lstStyle/>
        <a:p>
          <a:r>
            <a:rPr lang="en-US" sz="1800" b="0" dirty="0">
              <a:solidFill>
                <a:srgbClr val="00B0F0"/>
              </a:solidFill>
              <a:effectLst>
                <a:outerShdw blurRad="38100" dist="38100" dir="2700000" algn="tl">
                  <a:srgbClr val="000000">
                    <a:alpha val="43137"/>
                  </a:srgbClr>
                </a:outerShdw>
              </a:effectLst>
            </a:rPr>
            <a:t>Simultaneous Compliance</a:t>
          </a:r>
        </a:p>
      </dgm:t>
    </dgm:pt>
    <dgm:pt modelId="{4C6FE0E4-309D-4099-82F6-D3450FB7EFA3}" type="parTrans" cxnId="{E8E8F8FA-9751-4F52-88B0-A34D89DA1473}">
      <dgm:prSet/>
      <dgm:spPr/>
      <dgm:t>
        <a:bodyPr/>
        <a:lstStyle/>
        <a:p>
          <a:endParaRPr lang="en-US"/>
        </a:p>
      </dgm:t>
    </dgm:pt>
    <dgm:pt modelId="{F8DC180E-2D8F-40DA-8731-8F08AF244806}" type="sibTrans" cxnId="{E8E8F8FA-9751-4F52-88B0-A34D89DA1473}">
      <dgm:prSet/>
      <dgm:spPr/>
      <dgm:t>
        <a:bodyPr/>
        <a:lstStyle/>
        <a:p>
          <a:endParaRPr lang="en-US"/>
        </a:p>
      </dgm:t>
    </dgm:pt>
    <dgm:pt modelId="{B2F3E5DF-919E-4232-977E-816CEF759B44}">
      <dgm:prSet phldrT="[Text]" custT="1"/>
      <dgm:spPr>
        <a:blipFill rotWithShape="0">
          <a:blip xmlns:r="http://schemas.openxmlformats.org/officeDocument/2006/relationships" r:embed="rId7" cstate="email">
            <a:alphaModFix amt="75000"/>
            <a:extLst>
              <a:ext uri="{28A0092B-C50C-407E-A947-70E740481C1C}">
                <a14:useLocalDpi xmlns:a14="http://schemas.microsoft.com/office/drawing/2010/main"/>
              </a:ext>
            </a:extLst>
          </a:blip>
          <a:stretch>
            <a:fillRect l="5000" t="5000" r="5000" b="5000"/>
          </a:stretch>
        </a:blipFill>
        <a:ln w="15875">
          <a:solidFill>
            <a:schemeClr val="accent5"/>
          </a:solidFill>
        </a:ln>
      </dgm:spPr>
      <dgm:t>
        <a:bodyPr/>
        <a:lstStyle/>
        <a:p>
          <a:r>
            <a:rPr lang="en-US" sz="2000" b="0" dirty="0">
              <a:solidFill>
                <a:srgbClr val="FFFF00"/>
              </a:solidFill>
              <a:effectLst>
                <a:outerShdw blurRad="38100" dist="38100" dir="2700000" algn="tl">
                  <a:srgbClr val="000000">
                    <a:alpha val="43137"/>
                  </a:srgbClr>
                </a:outerShdw>
              </a:effectLst>
            </a:rPr>
            <a:t>Customer Relations</a:t>
          </a:r>
        </a:p>
      </dgm:t>
    </dgm:pt>
    <dgm:pt modelId="{11D3E855-FDC0-4180-B66B-DE875F4478CC}" type="parTrans" cxnId="{0D9546E5-2B5A-40F7-A306-D17814208F28}">
      <dgm:prSet/>
      <dgm:spPr/>
      <dgm:t>
        <a:bodyPr/>
        <a:lstStyle/>
        <a:p>
          <a:endParaRPr lang="en-US"/>
        </a:p>
      </dgm:t>
    </dgm:pt>
    <dgm:pt modelId="{BEDA3EC7-28F9-43F4-BE3F-6AD9370A9723}" type="sibTrans" cxnId="{0D9546E5-2B5A-40F7-A306-D17814208F28}">
      <dgm:prSet/>
      <dgm:spPr/>
      <dgm:t>
        <a:bodyPr/>
        <a:lstStyle/>
        <a:p>
          <a:endParaRPr lang="en-US"/>
        </a:p>
      </dgm:t>
    </dgm:pt>
    <dgm:pt modelId="{111449FF-8FD4-4CEE-B7A1-B9C47007D8AF}" type="pres">
      <dgm:prSet presAssocID="{111310AC-1BFE-44C9-A1E2-2715ECA904F3}" presName="cycle" presStyleCnt="0">
        <dgm:presLayoutVars>
          <dgm:chMax val="1"/>
          <dgm:dir/>
          <dgm:animLvl val="ctr"/>
          <dgm:resizeHandles val="exact"/>
        </dgm:presLayoutVars>
      </dgm:prSet>
      <dgm:spPr/>
      <dgm:t>
        <a:bodyPr/>
        <a:lstStyle/>
        <a:p>
          <a:endParaRPr lang="en-US"/>
        </a:p>
      </dgm:t>
    </dgm:pt>
    <dgm:pt modelId="{EF25CDE9-CFA4-4466-8AD5-9D45312A671D}" type="pres">
      <dgm:prSet presAssocID="{7A4BBD99-D2BC-4BA3-994D-FDF7D2D2345E}" presName="centerShape" presStyleLbl="node0" presStyleIdx="0" presStyleCnt="1" custScaleX="81403" custScaleY="81403"/>
      <dgm:spPr/>
      <dgm:t>
        <a:bodyPr/>
        <a:lstStyle/>
        <a:p>
          <a:endParaRPr lang="en-US"/>
        </a:p>
      </dgm:t>
    </dgm:pt>
    <dgm:pt modelId="{2F5194D4-35CD-4755-BD39-F45E7E81D542}" type="pres">
      <dgm:prSet presAssocID="{661747E7-85E7-46A2-9A9E-6F02979A7492}" presName="parTrans" presStyleLbl="bgSibTrans2D1" presStyleIdx="0" presStyleCnt="6"/>
      <dgm:spPr/>
      <dgm:t>
        <a:bodyPr/>
        <a:lstStyle/>
        <a:p>
          <a:endParaRPr lang="en-US"/>
        </a:p>
      </dgm:t>
    </dgm:pt>
    <dgm:pt modelId="{34E5CD9E-6B52-41FE-ACF5-510519F865C5}" type="pres">
      <dgm:prSet presAssocID="{AFC36897-7E8C-4536-9294-0B4BA99BDAFC}" presName="node" presStyleLbl="node1" presStyleIdx="0" presStyleCnt="6">
        <dgm:presLayoutVars>
          <dgm:bulletEnabled val="1"/>
        </dgm:presLayoutVars>
      </dgm:prSet>
      <dgm:spPr/>
      <dgm:t>
        <a:bodyPr/>
        <a:lstStyle/>
        <a:p>
          <a:endParaRPr lang="en-US"/>
        </a:p>
      </dgm:t>
    </dgm:pt>
    <dgm:pt modelId="{5BE8DBDD-FD8F-49A9-8C10-C8684B56ECE2}" type="pres">
      <dgm:prSet presAssocID="{D8D2B3E8-AB93-4487-B76C-BA9D74BF746E}" presName="parTrans" presStyleLbl="bgSibTrans2D1" presStyleIdx="1" presStyleCnt="6"/>
      <dgm:spPr/>
      <dgm:t>
        <a:bodyPr/>
        <a:lstStyle/>
        <a:p>
          <a:endParaRPr lang="en-US"/>
        </a:p>
      </dgm:t>
    </dgm:pt>
    <dgm:pt modelId="{5D572479-1A49-47E5-A82D-309031CF6316}" type="pres">
      <dgm:prSet presAssocID="{9B97B72F-6934-4B2F-B572-20D781EF4165}" presName="node" presStyleLbl="node1" presStyleIdx="1" presStyleCnt="6">
        <dgm:presLayoutVars>
          <dgm:bulletEnabled val="1"/>
        </dgm:presLayoutVars>
      </dgm:prSet>
      <dgm:spPr/>
      <dgm:t>
        <a:bodyPr/>
        <a:lstStyle/>
        <a:p>
          <a:endParaRPr lang="en-US"/>
        </a:p>
      </dgm:t>
    </dgm:pt>
    <dgm:pt modelId="{BBD2DAA9-9168-4A48-AB6C-D959B0A8A5BB}" type="pres">
      <dgm:prSet presAssocID="{F4E036D7-A959-4C90-8C1A-4D85599C180C}" presName="parTrans" presStyleLbl="bgSibTrans2D1" presStyleIdx="2" presStyleCnt="6"/>
      <dgm:spPr/>
      <dgm:t>
        <a:bodyPr/>
        <a:lstStyle/>
        <a:p>
          <a:endParaRPr lang="en-US"/>
        </a:p>
      </dgm:t>
    </dgm:pt>
    <dgm:pt modelId="{7D9D8876-1C2A-4B2C-A2C9-29453D3130A9}" type="pres">
      <dgm:prSet presAssocID="{91FEC965-D961-4909-98D6-BA12D9D5DDFE}" presName="node" presStyleLbl="node1" presStyleIdx="2" presStyleCnt="6">
        <dgm:presLayoutVars>
          <dgm:bulletEnabled val="1"/>
        </dgm:presLayoutVars>
      </dgm:prSet>
      <dgm:spPr/>
      <dgm:t>
        <a:bodyPr/>
        <a:lstStyle/>
        <a:p>
          <a:endParaRPr lang="en-US"/>
        </a:p>
      </dgm:t>
    </dgm:pt>
    <dgm:pt modelId="{894AB35E-4975-4CD1-B750-4DB4168B3341}" type="pres">
      <dgm:prSet presAssocID="{5E57CE00-3446-4C06-8AFD-48066175B741}" presName="parTrans" presStyleLbl="bgSibTrans2D1" presStyleIdx="3" presStyleCnt="6"/>
      <dgm:spPr/>
      <dgm:t>
        <a:bodyPr/>
        <a:lstStyle/>
        <a:p>
          <a:endParaRPr lang="en-US"/>
        </a:p>
      </dgm:t>
    </dgm:pt>
    <dgm:pt modelId="{A08DA43F-4CB4-48C7-8DDD-F27C7280D885}" type="pres">
      <dgm:prSet presAssocID="{4EE762AB-537B-4B36-912D-959B9A68647E}" presName="node" presStyleLbl="node1" presStyleIdx="3" presStyleCnt="6">
        <dgm:presLayoutVars>
          <dgm:bulletEnabled val="1"/>
        </dgm:presLayoutVars>
      </dgm:prSet>
      <dgm:spPr/>
      <dgm:t>
        <a:bodyPr/>
        <a:lstStyle/>
        <a:p>
          <a:endParaRPr lang="en-US"/>
        </a:p>
      </dgm:t>
    </dgm:pt>
    <dgm:pt modelId="{DFD5F925-1DEA-4A13-B66B-E15D0DA0FB04}" type="pres">
      <dgm:prSet presAssocID="{4C6FE0E4-309D-4099-82F6-D3450FB7EFA3}" presName="parTrans" presStyleLbl="bgSibTrans2D1" presStyleIdx="4" presStyleCnt="6" custScaleX="74716" custLinFactNeighborX="-9299" custLinFactNeighborY="24628" custRadScaleRad="31358"/>
      <dgm:spPr/>
      <dgm:t>
        <a:bodyPr/>
        <a:lstStyle/>
        <a:p>
          <a:endParaRPr lang="en-US"/>
        </a:p>
      </dgm:t>
    </dgm:pt>
    <dgm:pt modelId="{CA8B913C-B0F4-4C56-A707-44057807F535}" type="pres">
      <dgm:prSet presAssocID="{7FF589CA-AF0C-48FF-A934-68AFEC5F51FE}" presName="node" presStyleLbl="node1" presStyleIdx="4" presStyleCnt="6">
        <dgm:presLayoutVars>
          <dgm:bulletEnabled val="1"/>
        </dgm:presLayoutVars>
      </dgm:prSet>
      <dgm:spPr/>
      <dgm:t>
        <a:bodyPr/>
        <a:lstStyle/>
        <a:p>
          <a:endParaRPr lang="en-US"/>
        </a:p>
      </dgm:t>
    </dgm:pt>
    <dgm:pt modelId="{E49B95A3-92E0-4C5A-96D7-50511A894265}" type="pres">
      <dgm:prSet presAssocID="{11D3E855-FDC0-4180-B66B-DE875F4478CC}" presName="parTrans" presStyleLbl="bgSibTrans2D1" presStyleIdx="5" presStyleCnt="6"/>
      <dgm:spPr/>
      <dgm:t>
        <a:bodyPr/>
        <a:lstStyle/>
        <a:p>
          <a:endParaRPr lang="en-US"/>
        </a:p>
      </dgm:t>
    </dgm:pt>
    <dgm:pt modelId="{2F9D3730-211D-4752-B0F2-5347F5191A7D}" type="pres">
      <dgm:prSet presAssocID="{B2F3E5DF-919E-4232-977E-816CEF759B44}" presName="node" presStyleLbl="node1" presStyleIdx="5" presStyleCnt="6">
        <dgm:presLayoutVars>
          <dgm:bulletEnabled val="1"/>
        </dgm:presLayoutVars>
      </dgm:prSet>
      <dgm:spPr/>
      <dgm:t>
        <a:bodyPr/>
        <a:lstStyle/>
        <a:p>
          <a:endParaRPr lang="en-US"/>
        </a:p>
      </dgm:t>
    </dgm:pt>
  </dgm:ptLst>
  <dgm:cxnLst>
    <dgm:cxn modelId="{117B18D1-BBAD-44BC-89FE-2231A5A995CD}" type="presOf" srcId="{4C6FE0E4-309D-4099-82F6-D3450FB7EFA3}" destId="{DFD5F925-1DEA-4A13-B66B-E15D0DA0FB04}" srcOrd="0" destOrd="0" presId="urn:microsoft.com/office/officeart/2005/8/layout/radial4"/>
    <dgm:cxn modelId="{22533637-3C20-4909-8EAA-39FDA07C04A0}" type="presOf" srcId="{91FEC965-D961-4909-98D6-BA12D9D5DDFE}" destId="{7D9D8876-1C2A-4B2C-A2C9-29453D3130A9}" srcOrd="0" destOrd="0" presId="urn:microsoft.com/office/officeart/2005/8/layout/radial4"/>
    <dgm:cxn modelId="{03BB637D-F585-4CDF-BA42-9E2EFAD24B05}" type="presOf" srcId="{661747E7-85E7-46A2-9A9E-6F02979A7492}" destId="{2F5194D4-35CD-4755-BD39-F45E7E81D542}" srcOrd="0" destOrd="0" presId="urn:microsoft.com/office/officeart/2005/8/layout/radial4"/>
    <dgm:cxn modelId="{E8E8F8FA-9751-4F52-88B0-A34D89DA1473}" srcId="{7A4BBD99-D2BC-4BA3-994D-FDF7D2D2345E}" destId="{7FF589CA-AF0C-48FF-A934-68AFEC5F51FE}" srcOrd="4" destOrd="0" parTransId="{4C6FE0E4-309D-4099-82F6-D3450FB7EFA3}" sibTransId="{F8DC180E-2D8F-40DA-8731-8F08AF244806}"/>
    <dgm:cxn modelId="{909AD0C7-FFF6-46B3-911A-FA0D7E7C7D7E}" type="presOf" srcId="{B2F3E5DF-919E-4232-977E-816CEF759B44}" destId="{2F9D3730-211D-4752-B0F2-5347F5191A7D}" srcOrd="0" destOrd="0" presId="urn:microsoft.com/office/officeart/2005/8/layout/radial4"/>
    <dgm:cxn modelId="{0F500ACD-DE43-4B3E-8B36-59F3EF4BF8C3}" srcId="{111310AC-1BFE-44C9-A1E2-2715ECA904F3}" destId="{7A4BBD99-D2BC-4BA3-994D-FDF7D2D2345E}" srcOrd="0" destOrd="0" parTransId="{3C6055AF-6CEC-4411-8A07-536371982429}" sibTransId="{EFAD3C4D-ABA6-4F51-BF8A-B3C9C78DC5F9}"/>
    <dgm:cxn modelId="{F089C4E0-73B6-4AC4-B78A-856C056AF9F9}" srcId="{7A4BBD99-D2BC-4BA3-994D-FDF7D2D2345E}" destId="{91FEC965-D961-4909-98D6-BA12D9D5DDFE}" srcOrd="2" destOrd="0" parTransId="{F4E036D7-A959-4C90-8C1A-4D85599C180C}" sibTransId="{BA1F353A-449E-4443-BC47-AC0078DE58F1}"/>
    <dgm:cxn modelId="{75509808-4C1D-42A6-8DC5-6DB1BB4EB0E2}" type="presOf" srcId="{11D3E855-FDC0-4180-B66B-DE875F4478CC}" destId="{E49B95A3-92E0-4C5A-96D7-50511A894265}" srcOrd="0" destOrd="0" presId="urn:microsoft.com/office/officeart/2005/8/layout/radial4"/>
    <dgm:cxn modelId="{0D9546E5-2B5A-40F7-A306-D17814208F28}" srcId="{7A4BBD99-D2BC-4BA3-994D-FDF7D2D2345E}" destId="{B2F3E5DF-919E-4232-977E-816CEF759B44}" srcOrd="5" destOrd="0" parTransId="{11D3E855-FDC0-4180-B66B-DE875F4478CC}" sibTransId="{BEDA3EC7-28F9-43F4-BE3F-6AD9370A9723}"/>
    <dgm:cxn modelId="{BAF5A723-992F-4FE6-B7B4-FA8B6F4CB352}" type="presOf" srcId="{9B97B72F-6934-4B2F-B572-20D781EF4165}" destId="{5D572479-1A49-47E5-A82D-309031CF6316}" srcOrd="0" destOrd="0" presId="urn:microsoft.com/office/officeart/2005/8/layout/radial4"/>
    <dgm:cxn modelId="{144AE8C9-68B5-4718-AA82-2E41247C052F}" type="presOf" srcId="{5E57CE00-3446-4C06-8AFD-48066175B741}" destId="{894AB35E-4975-4CD1-B750-4DB4168B3341}" srcOrd="0" destOrd="0" presId="urn:microsoft.com/office/officeart/2005/8/layout/radial4"/>
    <dgm:cxn modelId="{AF512855-82DD-48E3-B147-388EF7785E55}" type="presOf" srcId="{AFC36897-7E8C-4536-9294-0B4BA99BDAFC}" destId="{34E5CD9E-6B52-41FE-ACF5-510519F865C5}" srcOrd="0" destOrd="0" presId="urn:microsoft.com/office/officeart/2005/8/layout/radial4"/>
    <dgm:cxn modelId="{12C3C65C-919B-4A8A-9A51-3788F8AFFAAC}" type="presOf" srcId="{7A4BBD99-D2BC-4BA3-994D-FDF7D2D2345E}" destId="{EF25CDE9-CFA4-4466-8AD5-9D45312A671D}" srcOrd="0" destOrd="0" presId="urn:microsoft.com/office/officeart/2005/8/layout/radial4"/>
    <dgm:cxn modelId="{DAE37253-F21D-45F4-AFA8-4C2A765DAC55}" type="presOf" srcId="{D8D2B3E8-AB93-4487-B76C-BA9D74BF746E}" destId="{5BE8DBDD-FD8F-49A9-8C10-C8684B56ECE2}" srcOrd="0" destOrd="0" presId="urn:microsoft.com/office/officeart/2005/8/layout/radial4"/>
    <dgm:cxn modelId="{3EE6020F-E614-41A1-897D-5E809D8D2652}" type="presOf" srcId="{4EE762AB-537B-4B36-912D-959B9A68647E}" destId="{A08DA43F-4CB4-48C7-8DDD-F27C7280D885}" srcOrd="0" destOrd="0" presId="urn:microsoft.com/office/officeart/2005/8/layout/radial4"/>
    <dgm:cxn modelId="{3AEDFDE0-D67C-470E-AB3B-822965AFA8D7}" srcId="{7A4BBD99-D2BC-4BA3-994D-FDF7D2D2345E}" destId="{4EE762AB-537B-4B36-912D-959B9A68647E}" srcOrd="3" destOrd="0" parTransId="{5E57CE00-3446-4C06-8AFD-48066175B741}" sibTransId="{4590D234-6E07-44AD-B22A-2DE2849B8166}"/>
    <dgm:cxn modelId="{04CCA6AA-32B2-4EB8-B12B-83DF2508390C}" type="presOf" srcId="{7FF589CA-AF0C-48FF-A934-68AFEC5F51FE}" destId="{CA8B913C-B0F4-4C56-A707-44057807F535}" srcOrd="0" destOrd="0" presId="urn:microsoft.com/office/officeart/2005/8/layout/radial4"/>
    <dgm:cxn modelId="{9000EFA5-054F-40D1-940D-C27F07EC5859}" srcId="{7A4BBD99-D2BC-4BA3-994D-FDF7D2D2345E}" destId="{AFC36897-7E8C-4536-9294-0B4BA99BDAFC}" srcOrd="0" destOrd="0" parTransId="{661747E7-85E7-46A2-9A9E-6F02979A7492}" sibTransId="{5FB84FBA-C931-45D8-9A41-DDDCCA6ED544}"/>
    <dgm:cxn modelId="{25C7BCBE-4E55-4EEF-B7C8-5EFD7AA1BF5F}" srcId="{7A4BBD99-D2BC-4BA3-994D-FDF7D2D2345E}" destId="{9B97B72F-6934-4B2F-B572-20D781EF4165}" srcOrd="1" destOrd="0" parTransId="{D8D2B3E8-AB93-4487-B76C-BA9D74BF746E}" sibTransId="{9DA8B3E3-4B46-4745-84C5-33C8CC7167F0}"/>
    <dgm:cxn modelId="{90F727C4-48D1-4F59-B32C-AE7007E8FE33}" type="presOf" srcId="{F4E036D7-A959-4C90-8C1A-4D85599C180C}" destId="{BBD2DAA9-9168-4A48-AB6C-D959B0A8A5BB}" srcOrd="0" destOrd="0" presId="urn:microsoft.com/office/officeart/2005/8/layout/radial4"/>
    <dgm:cxn modelId="{73ADD86B-C1D8-464E-A78E-2E3CCFA00386}" type="presOf" srcId="{111310AC-1BFE-44C9-A1E2-2715ECA904F3}" destId="{111449FF-8FD4-4CEE-B7A1-B9C47007D8AF}" srcOrd="0" destOrd="0" presId="urn:microsoft.com/office/officeart/2005/8/layout/radial4"/>
    <dgm:cxn modelId="{3F06A8D9-80A1-4177-957A-E16BA62C4991}" type="presParOf" srcId="{111449FF-8FD4-4CEE-B7A1-B9C47007D8AF}" destId="{EF25CDE9-CFA4-4466-8AD5-9D45312A671D}" srcOrd="0" destOrd="0" presId="urn:microsoft.com/office/officeart/2005/8/layout/radial4"/>
    <dgm:cxn modelId="{3A746043-A494-47E0-BF96-9ED0943F6528}" type="presParOf" srcId="{111449FF-8FD4-4CEE-B7A1-B9C47007D8AF}" destId="{2F5194D4-35CD-4755-BD39-F45E7E81D542}" srcOrd="1" destOrd="0" presId="urn:microsoft.com/office/officeart/2005/8/layout/radial4"/>
    <dgm:cxn modelId="{4EDF493F-31C9-4185-9317-F54D21B478AE}" type="presParOf" srcId="{111449FF-8FD4-4CEE-B7A1-B9C47007D8AF}" destId="{34E5CD9E-6B52-41FE-ACF5-510519F865C5}" srcOrd="2" destOrd="0" presId="urn:microsoft.com/office/officeart/2005/8/layout/radial4"/>
    <dgm:cxn modelId="{ED240C47-639F-4E68-8BC5-3A11DB787E8B}" type="presParOf" srcId="{111449FF-8FD4-4CEE-B7A1-B9C47007D8AF}" destId="{5BE8DBDD-FD8F-49A9-8C10-C8684B56ECE2}" srcOrd="3" destOrd="0" presId="urn:microsoft.com/office/officeart/2005/8/layout/radial4"/>
    <dgm:cxn modelId="{7BDA508F-B10D-41FA-A6EA-BC00633CA46B}" type="presParOf" srcId="{111449FF-8FD4-4CEE-B7A1-B9C47007D8AF}" destId="{5D572479-1A49-47E5-A82D-309031CF6316}" srcOrd="4" destOrd="0" presId="urn:microsoft.com/office/officeart/2005/8/layout/radial4"/>
    <dgm:cxn modelId="{7C8B79F5-BB11-4F4C-9BEF-D006581BB093}" type="presParOf" srcId="{111449FF-8FD4-4CEE-B7A1-B9C47007D8AF}" destId="{BBD2DAA9-9168-4A48-AB6C-D959B0A8A5BB}" srcOrd="5" destOrd="0" presId="urn:microsoft.com/office/officeart/2005/8/layout/radial4"/>
    <dgm:cxn modelId="{BF89191A-A958-45C8-97AA-76A9EDF5573A}" type="presParOf" srcId="{111449FF-8FD4-4CEE-B7A1-B9C47007D8AF}" destId="{7D9D8876-1C2A-4B2C-A2C9-29453D3130A9}" srcOrd="6" destOrd="0" presId="urn:microsoft.com/office/officeart/2005/8/layout/radial4"/>
    <dgm:cxn modelId="{C0F2863E-2048-406A-BF5F-6D80051261DD}" type="presParOf" srcId="{111449FF-8FD4-4CEE-B7A1-B9C47007D8AF}" destId="{894AB35E-4975-4CD1-B750-4DB4168B3341}" srcOrd="7" destOrd="0" presId="urn:microsoft.com/office/officeart/2005/8/layout/radial4"/>
    <dgm:cxn modelId="{53155894-23D5-4441-91CF-E50AC8B62803}" type="presParOf" srcId="{111449FF-8FD4-4CEE-B7A1-B9C47007D8AF}" destId="{A08DA43F-4CB4-48C7-8DDD-F27C7280D885}" srcOrd="8" destOrd="0" presId="urn:microsoft.com/office/officeart/2005/8/layout/radial4"/>
    <dgm:cxn modelId="{D8C568F6-2533-47C4-9F4F-51C704004009}" type="presParOf" srcId="{111449FF-8FD4-4CEE-B7A1-B9C47007D8AF}" destId="{DFD5F925-1DEA-4A13-B66B-E15D0DA0FB04}" srcOrd="9" destOrd="0" presId="urn:microsoft.com/office/officeart/2005/8/layout/radial4"/>
    <dgm:cxn modelId="{50CFDCCF-C37B-40AB-87F5-EC600588A617}" type="presParOf" srcId="{111449FF-8FD4-4CEE-B7A1-B9C47007D8AF}" destId="{CA8B913C-B0F4-4C56-A707-44057807F535}" srcOrd="10" destOrd="0" presId="urn:microsoft.com/office/officeart/2005/8/layout/radial4"/>
    <dgm:cxn modelId="{C274A117-0511-464B-A024-4A2D2E88A620}" type="presParOf" srcId="{111449FF-8FD4-4CEE-B7A1-B9C47007D8AF}" destId="{E49B95A3-92E0-4C5A-96D7-50511A894265}" srcOrd="11" destOrd="0" presId="urn:microsoft.com/office/officeart/2005/8/layout/radial4"/>
    <dgm:cxn modelId="{B222A9BF-D46E-4D24-AA7B-47F574C8692B}" type="presParOf" srcId="{111449FF-8FD4-4CEE-B7A1-B9C47007D8AF}" destId="{2F9D3730-211D-4752-B0F2-5347F5191A7D}" srcOrd="1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FA8135-D65E-419A-BAC0-EB9A05DCE07A}" type="doc">
      <dgm:prSet loTypeId="urn:microsoft.com/office/officeart/2005/8/layout/radial1" loCatId="relationship" qsTypeId="urn:microsoft.com/office/officeart/2005/8/quickstyle/3d1" qsCatId="3D" csTypeId="urn:microsoft.com/office/officeart/2005/8/colors/accent1_2" csCatId="accent1" phldr="1"/>
      <dgm:spPr/>
      <dgm:t>
        <a:bodyPr/>
        <a:lstStyle/>
        <a:p>
          <a:endParaRPr lang="en-US"/>
        </a:p>
      </dgm:t>
    </dgm:pt>
    <dgm:pt modelId="{FD85A009-28B1-4B1A-ACD7-FA47A66BC87D}">
      <dgm:prSet phldrT="[Text]" phldr="1"/>
      <dgm:spPr/>
      <dgm:t>
        <a:bodyPr/>
        <a:lstStyle/>
        <a:p>
          <a:endParaRPr lang="en-US" dirty="0"/>
        </a:p>
      </dgm:t>
    </dgm:pt>
    <dgm:pt modelId="{167D9279-C01F-4885-A2A9-18450F6F2529}" type="parTrans" cxnId="{86EF16FD-19D9-47AB-8E07-A8AFDB8918CE}">
      <dgm:prSet/>
      <dgm:spPr/>
      <dgm:t>
        <a:bodyPr/>
        <a:lstStyle/>
        <a:p>
          <a:endParaRPr lang="en-US"/>
        </a:p>
      </dgm:t>
    </dgm:pt>
    <dgm:pt modelId="{D6131710-2CE1-4009-8779-5605608F63EB}" type="sibTrans" cxnId="{86EF16FD-19D9-47AB-8E07-A8AFDB8918CE}">
      <dgm:prSet/>
      <dgm:spPr/>
      <dgm:t>
        <a:bodyPr/>
        <a:lstStyle/>
        <a:p>
          <a:endParaRPr lang="en-US"/>
        </a:p>
      </dgm:t>
    </dgm:pt>
    <dgm:pt modelId="{D79C1832-22D8-45CC-9517-C761B439DCF9}">
      <dgm:prSet phldrT="[Text]"/>
      <dgm:spPr/>
      <dgm:t>
        <a:bodyPr/>
        <a:lstStyle/>
        <a:p>
          <a:r>
            <a:rPr lang="en-US" dirty="0"/>
            <a:t>pH</a:t>
          </a:r>
        </a:p>
      </dgm:t>
    </dgm:pt>
    <dgm:pt modelId="{1A9C5E84-421E-411B-9430-6D7332C27C44}" type="parTrans" cxnId="{83B5BF90-3FFB-4412-B069-E6D723A1E4DE}">
      <dgm:prSet/>
      <dgm:spPr/>
      <dgm:t>
        <a:bodyPr/>
        <a:lstStyle/>
        <a:p>
          <a:endParaRPr lang="en-US"/>
        </a:p>
      </dgm:t>
    </dgm:pt>
    <dgm:pt modelId="{A1CD530F-1181-4202-A8E8-DC05D61B6608}" type="sibTrans" cxnId="{83B5BF90-3FFB-4412-B069-E6D723A1E4DE}">
      <dgm:prSet/>
      <dgm:spPr/>
      <dgm:t>
        <a:bodyPr/>
        <a:lstStyle/>
        <a:p>
          <a:endParaRPr lang="en-US"/>
        </a:p>
      </dgm:t>
    </dgm:pt>
    <dgm:pt modelId="{7A8DF205-2DED-4D59-9693-35C33B761331}">
      <dgm:prSet phldrT="[Text]"/>
      <dgm:spPr/>
      <dgm:t>
        <a:bodyPr/>
        <a:lstStyle/>
        <a:p>
          <a:r>
            <a:rPr lang="en-US" dirty="0"/>
            <a:t>Calcium</a:t>
          </a:r>
        </a:p>
      </dgm:t>
    </dgm:pt>
    <dgm:pt modelId="{CB2445A3-6A70-4D78-AF21-3A6D59779D76}" type="parTrans" cxnId="{7AA59D61-C23E-4167-A5B3-E48383F8135C}">
      <dgm:prSet/>
      <dgm:spPr/>
      <dgm:t>
        <a:bodyPr/>
        <a:lstStyle/>
        <a:p>
          <a:endParaRPr lang="en-US"/>
        </a:p>
      </dgm:t>
    </dgm:pt>
    <dgm:pt modelId="{EC510A27-4191-4D4B-A211-B791B0B3B7C3}" type="sibTrans" cxnId="{7AA59D61-C23E-4167-A5B3-E48383F8135C}">
      <dgm:prSet/>
      <dgm:spPr/>
      <dgm:t>
        <a:bodyPr/>
        <a:lstStyle/>
        <a:p>
          <a:endParaRPr lang="en-US"/>
        </a:p>
      </dgm:t>
    </dgm:pt>
    <dgm:pt modelId="{63A3BD70-8C63-4EB4-ADEC-9906BA6803FE}">
      <dgm:prSet phldrT="[Text]"/>
      <dgm:spPr/>
      <dgm:t>
        <a:bodyPr/>
        <a:lstStyle/>
        <a:p>
          <a:r>
            <a:rPr lang="en-US" dirty="0" err="1"/>
            <a:t>Disin-fectant</a:t>
          </a:r>
          <a:endParaRPr lang="en-US" dirty="0"/>
        </a:p>
      </dgm:t>
    </dgm:pt>
    <dgm:pt modelId="{B32F0CA1-9B12-4FBD-8F38-B1483792EB25}" type="parTrans" cxnId="{FE039F79-A5B3-410C-BB4D-724BC03C8FC3}">
      <dgm:prSet/>
      <dgm:spPr/>
      <dgm:t>
        <a:bodyPr/>
        <a:lstStyle/>
        <a:p>
          <a:endParaRPr lang="en-US"/>
        </a:p>
      </dgm:t>
    </dgm:pt>
    <dgm:pt modelId="{FB0E4F8D-75FF-4971-9DFA-5C483D632B47}" type="sibTrans" cxnId="{FE039F79-A5B3-410C-BB4D-724BC03C8FC3}">
      <dgm:prSet/>
      <dgm:spPr/>
      <dgm:t>
        <a:bodyPr/>
        <a:lstStyle/>
        <a:p>
          <a:endParaRPr lang="en-US"/>
        </a:p>
      </dgm:t>
    </dgm:pt>
    <dgm:pt modelId="{0F470490-5268-464C-86D4-947BFE3751C2}">
      <dgm:prSet phldrT="[Text]"/>
      <dgm:spPr/>
      <dgm:t>
        <a:bodyPr/>
        <a:lstStyle/>
        <a:p>
          <a:r>
            <a:rPr lang="en-US" dirty="0" err="1"/>
            <a:t>Alka-linity</a:t>
          </a:r>
          <a:endParaRPr lang="en-US" dirty="0"/>
        </a:p>
      </dgm:t>
    </dgm:pt>
    <dgm:pt modelId="{55F10ADC-FC5B-4CE7-891E-91B8ACB10588}" type="parTrans" cxnId="{31EE8017-05AD-43DE-B5D5-DA1944AEAF31}">
      <dgm:prSet/>
      <dgm:spPr/>
      <dgm:t>
        <a:bodyPr/>
        <a:lstStyle/>
        <a:p>
          <a:endParaRPr lang="en-US"/>
        </a:p>
      </dgm:t>
    </dgm:pt>
    <dgm:pt modelId="{AF2B8427-3C57-4356-BF9C-2F202B07136E}" type="sibTrans" cxnId="{31EE8017-05AD-43DE-B5D5-DA1944AEAF31}">
      <dgm:prSet/>
      <dgm:spPr/>
      <dgm:t>
        <a:bodyPr/>
        <a:lstStyle/>
        <a:p>
          <a:endParaRPr lang="en-US"/>
        </a:p>
      </dgm:t>
    </dgm:pt>
    <dgm:pt modelId="{C9F9ABEB-8EF0-4948-9662-FC09966DDD24}">
      <dgm:prSet phldrT="[Text]"/>
      <dgm:spPr/>
      <dgm:t>
        <a:bodyPr/>
        <a:lstStyle/>
        <a:p>
          <a:r>
            <a:rPr lang="en-US" dirty="0"/>
            <a:t>Dis-solved Oxygen</a:t>
          </a:r>
        </a:p>
      </dgm:t>
    </dgm:pt>
    <dgm:pt modelId="{D1A0EC7B-A2DC-43D7-A271-8250C6A5ED33}" type="parTrans" cxnId="{4C711B71-7A62-476F-AE5E-C0F9D024809B}">
      <dgm:prSet/>
      <dgm:spPr/>
      <dgm:t>
        <a:bodyPr/>
        <a:lstStyle/>
        <a:p>
          <a:endParaRPr lang="en-US"/>
        </a:p>
      </dgm:t>
    </dgm:pt>
    <dgm:pt modelId="{88DE5E28-CEB9-4EFE-AEEE-8078720676D3}" type="sibTrans" cxnId="{4C711B71-7A62-476F-AE5E-C0F9D024809B}">
      <dgm:prSet/>
      <dgm:spPr/>
      <dgm:t>
        <a:bodyPr/>
        <a:lstStyle/>
        <a:p>
          <a:endParaRPr lang="en-US"/>
        </a:p>
      </dgm:t>
    </dgm:pt>
    <dgm:pt modelId="{6F3A2DDA-81CA-43CE-ACE5-DE3F44542273}" type="pres">
      <dgm:prSet presAssocID="{A1FA8135-D65E-419A-BAC0-EB9A05DCE07A}" presName="cycle" presStyleCnt="0">
        <dgm:presLayoutVars>
          <dgm:chMax val="1"/>
          <dgm:dir/>
          <dgm:animLvl val="ctr"/>
          <dgm:resizeHandles val="exact"/>
        </dgm:presLayoutVars>
      </dgm:prSet>
      <dgm:spPr/>
      <dgm:t>
        <a:bodyPr/>
        <a:lstStyle/>
        <a:p>
          <a:endParaRPr lang="en-US"/>
        </a:p>
      </dgm:t>
    </dgm:pt>
    <dgm:pt modelId="{1955FBDB-35DC-4603-9F1C-63CF2274AEEA}" type="pres">
      <dgm:prSet presAssocID="{FD85A009-28B1-4B1A-ACD7-FA47A66BC87D}" presName="centerShape" presStyleLbl="node0" presStyleIdx="0" presStyleCnt="1"/>
      <dgm:spPr/>
      <dgm:t>
        <a:bodyPr/>
        <a:lstStyle/>
        <a:p>
          <a:endParaRPr lang="en-US"/>
        </a:p>
      </dgm:t>
    </dgm:pt>
    <dgm:pt modelId="{48240B23-60AF-489F-9642-1C6F9D0FA60D}" type="pres">
      <dgm:prSet presAssocID="{1A9C5E84-421E-411B-9430-6D7332C27C44}" presName="Name9" presStyleLbl="parChTrans1D2" presStyleIdx="0" presStyleCnt="5"/>
      <dgm:spPr/>
      <dgm:t>
        <a:bodyPr/>
        <a:lstStyle/>
        <a:p>
          <a:endParaRPr lang="en-US"/>
        </a:p>
      </dgm:t>
    </dgm:pt>
    <dgm:pt modelId="{5EA3A796-C93B-48A1-8818-661B6B98D5C1}" type="pres">
      <dgm:prSet presAssocID="{1A9C5E84-421E-411B-9430-6D7332C27C44}" presName="connTx" presStyleLbl="parChTrans1D2" presStyleIdx="0" presStyleCnt="5"/>
      <dgm:spPr/>
      <dgm:t>
        <a:bodyPr/>
        <a:lstStyle/>
        <a:p>
          <a:endParaRPr lang="en-US"/>
        </a:p>
      </dgm:t>
    </dgm:pt>
    <dgm:pt modelId="{C2DE441F-898B-4D20-9DCD-0C1E01611A51}" type="pres">
      <dgm:prSet presAssocID="{D79C1832-22D8-45CC-9517-C761B439DCF9}" presName="node" presStyleLbl="node1" presStyleIdx="0" presStyleCnt="5">
        <dgm:presLayoutVars>
          <dgm:bulletEnabled val="1"/>
        </dgm:presLayoutVars>
      </dgm:prSet>
      <dgm:spPr/>
      <dgm:t>
        <a:bodyPr/>
        <a:lstStyle/>
        <a:p>
          <a:endParaRPr lang="en-US"/>
        </a:p>
      </dgm:t>
    </dgm:pt>
    <dgm:pt modelId="{298C2DE1-33E7-4699-AE32-B846E8D1F5BE}" type="pres">
      <dgm:prSet presAssocID="{CB2445A3-6A70-4D78-AF21-3A6D59779D76}" presName="Name9" presStyleLbl="parChTrans1D2" presStyleIdx="1" presStyleCnt="5"/>
      <dgm:spPr/>
      <dgm:t>
        <a:bodyPr/>
        <a:lstStyle/>
        <a:p>
          <a:endParaRPr lang="en-US"/>
        </a:p>
      </dgm:t>
    </dgm:pt>
    <dgm:pt modelId="{41D5A072-DA73-4A15-8C1C-683F6E4E1E17}" type="pres">
      <dgm:prSet presAssocID="{CB2445A3-6A70-4D78-AF21-3A6D59779D76}" presName="connTx" presStyleLbl="parChTrans1D2" presStyleIdx="1" presStyleCnt="5"/>
      <dgm:spPr/>
      <dgm:t>
        <a:bodyPr/>
        <a:lstStyle/>
        <a:p>
          <a:endParaRPr lang="en-US"/>
        </a:p>
      </dgm:t>
    </dgm:pt>
    <dgm:pt modelId="{3590CF44-F124-4A27-B7AC-B19777122F92}" type="pres">
      <dgm:prSet presAssocID="{7A8DF205-2DED-4D59-9693-35C33B761331}" presName="node" presStyleLbl="node1" presStyleIdx="1" presStyleCnt="5">
        <dgm:presLayoutVars>
          <dgm:bulletEnabled val="1"/>
        </dgm:presLayoutVars>
      </dgm:prSet>
      <dgm:spPr/>
      <dgm:t>
        <a:bodyPr/>
        <a:lstStyle/>
        <a:p>
          <a:endParaRPr lang="en-US"/>
        </a:p>
      </dgm:t>
    </dgm:pt>
    <dgm:pt modelId="{9CBA7668-D0ED-4D38-A46F-51A281FAA8B0}" type="pres">
      <dgm:prSet presAssocID="{B32F0CA1-9B12-4FBD-8F38-B1483792EB25}" presName="Name9" presStyleLbl="parChTrans1D2" presStyleIdx="2" presStyleCnt="5"/>
      <dgm:spPr/>
      <dgm:t>
        <a:bodyPr/>
        <a:lstStyle/>
        <a:p>
          <a:endParaRPr lang="en-US"/>
        </a:p>
      </dgm:t>
    </dgm:pt>
    <dgm:pt modelId="{0C333F77-3B6F-4FD3-A59B-4936D7F66D04}" type="pres">
      <dgm:prSet presAssocID="{B32F0CA1-9B12-4FBD-8F38-B1483792EB25}" presName="connTx" presStyleLbl="parChTrans1D2" presStyleIdx="2" presStyleCnt="5"/>
      <dgm:spPr/>
      <dgm:t>
        <a:bodyPr/>
        <a:lstStyle/>
        <a:p>
          <a:endParaRPr lang="en-US"/>
        </a:p>
      </dgm:t>
    </dgm:pt>
    <dgm:pt modelId="{EBB736BC-E7D9-426C-BC0D-3439571D43DD}" type="pres">
      <dgm:prSet presAssocID="{63A3BD70-8C63-4EB4-ADEC-9906BA6803FE}" presName="node" presStyleLbl="node1" presStyleIdx="2" presStyleCnt="5">
        <dgm:presLayoutVars>
          <dgm:bulletEnabled val="1"/>
        </dgm:presLayoutVars>
      </dgm:prSet>
      <dgm:spPr/>
      <dgm:t>
        <a:bodyPr/>
        <a:lstStyle/>
        <a:p>
          <a:endParaRPr lang="en-US"/>
        </a:p>
      </dgm:t>
    </dgm:pt>
    <dgm:pt modelId="{B17FD87F-8856-42F0-A9D9-63EF8169F514}" type="pres">
      <dgm:prSet presAssocID="{D1A0EC7B-A2DC-43D7-A271-8250C6A5ED33}" presName="Name9" presStyleLbl="parChTrans1D2" presStyleIdx="3" presStyleCnt="5"/>
      <dgm:spPr/>
      <dgm:t>
        <a:bodyPr/>
        <a:lstStyle/>
        <a:p>
          <a:endParaRPr lang="en-US"/>
        </a:p>
      </dgm:t>
    </dgm:pt>
    <dgm:pt modelId="{9BF587E7-0AC2-427E-B353-54057E5B55A1}" type="pres">
      <dgm:prSet presAssocID="{D1A0EC7B-A2DC-43D7-A271-8250C6A5ED33}" presName="connTx" presStyleLbl="parChTrans1D2" presStyleIdx="3" presStyleCnt="5"/>
      <dgm:spPr/>
      <dgm:t>
        <a:bodyPr/>
        <a:lstStyle/>
        <a:p>
          <a:endParaRPr lang="en-US"/>
        </a:p>
      </dgm:t>
    </dgm:pt>
    <dgm:pt modelId="{F58866D7-D1EA-4829-A37E-1C94E72B0CC4}" type="pres">
      <dgm:prSet presAssocID="{C9F9ABEB-8EF0-4948-9662-FC09966DDD24}" presName="node" presStyleLbl="node1" presStyleIdx="3" presStyleCnt="5">
        <dgm:presLayoutVars>
          <dgm:bulletEnabled val="1"/>
        </dgm:presLayoutVars>
      </dgm:prSet>
      <dgm:spPr/>
      <dgm:t>
        <a:bodyPr/>
        <a:lstStyle/>
        <a:p>
          <a:endParaRPr lang="en-US"/>
        </a:p>
      </dgm:t>
    </dgm:pt>
    <dgm:pt modelId="{7A7958F2-B336-4270-A6B1-BF2FCFF6A766}" type="pres">
      <dgm:prSet presAssocID="{55F10ADC-FC5B-4CE7-891E-91B8ACB10588}" presName="Name9" presStyleLbl="parChTrans1D2" presStyleIdx="4" presStyleCnt="5"/>
      <dgm:spPr/>
      <dgm:t>
        <a:bodyPr/>
        <a:lstStyle/>
        <a:p>
          <a:endParaRPr lang="en-US"/>
        </a:p>
      </dgm:t>
    </dgm:pt>
    <dgm:pt modelId="{80B11DE9-CB18-4733-8286-E68180BD9383}" type="pres">
      <dgm:prSet presAssocID="{55F10ADC-FC5B-4CE7-891E-91B8ACB10588}" presName="connTx" presStyleLbl="parChTrans1D2" presStyleIdx="4" presStyleCnt="5"/>
      <dgm:spPr/>
      <dgm:t>
        <a:bodyPr/>
        <a:lstStyle/>
        <a:p>
          <a:endParaRPr lang="en-US"/>
        </a:p>
      </dgm:t>
    </dgm:pt>
    <dgm:pt modelId="{3D4AEB6B-600F-4057-9181-E73C5D5E65AB}" type="pres">
      <dgm:prSet presAssocID="{0F470490-5268-464C-86D4-947BFE3751C2}" presName="node" presStyleLbl="node1" presStyleIdx="4" presStyleCnt="5">
        <dgm:presLayoutVars>
          <dgm:bulletEnabled val="1"/>
        </dgm:presLayoutVars>
      </dgm:prSet>
      <dgm:spPr/>
      <dgm:t>
        <a:bodyPr/>
        <a:lstStyle/>
        <a:p>
          <a:endParaRPr lang="en-US"/>
        </a:p>
      </dgm:t>
    </dgm:pt>
  </dgm:ptLst>
  <dgm:cxnLst>
    <dgm:cxn modelId="{35A0DA30-0861-41CA-B645-18A0F0A5815E}" type="presOf" srcId="{D1A0EC7B-A2DC-43D7-A271-8250C6A5ED33}" destId="{B17FD87F-8856-42F0-A9D9-63EF8169F514}" srcOrd="0" destOrd="0" presId="urn:microsoft.com/office/officeart/2005/8/layout/radial1"/>
    <dgm:cxn modelId="{8D44C1D3-C0FB-496E-865C-CF1B56EC7C96}" type="presOf" srcId="{1A9C5E84-421E-411B-9430-6D7332C27C44}" destId="{48240B23-60AF-489F-9642-1C6F9D0FA60D}" srcOrd="0" destOrd="0" presId="urn:microsoft.com/office/officeart/2005/8/layout/radial1"/>
    <dgm:cxn modelId="{1A26B0EE-FF9B-4BC7-A9F8-B2A2BFA51367}" type="presOf" srcId="{D79C1832-22D8-45CC-9517-C761B439DCF9}" destId="{C2DE441F-898B-4D20-9DCD-0C1E01611A51}" srcOrd="0" destOrd="0" presId="urn:microsoft.com/office/officeart/2005/8/layout/radial1"/>
    <dgm:cxn modelId="{1CA0C71E-DCFF-4FE3-824B-85897B6C75B7}" type="presOf" srcId="{CB2445A3-6A70-4D78-AF21-3A6D59779D76}" destId="{298C2DE1-33E7-4699-AE32-B846E8D1F5BE}" srcOrd="0" destOrd="0" presId="urn:microsoft.com/office/officeart/2005/8/layout/radial1"/>
    <dgm:cxn modelId="{25CC13D4-BABD-42C7-A7A1-5AF7AB109311}" type="presOf" srcId="{63A3BD70-8C63-4EB4-ADEC-9906BA6803FE}" destId="{EBB736BC-E7D9-426C-BC0D-3439571D43DD}" srcOrd="0" destOrd="0" presId="urn:microsoft.com/office/officeart/2005/8/layout/radial1"/>
    <dgm:cxn modelId="{86EF16FD-19D9-47AB-8E07-A8AFDB8918CE}" srcId="{A1FA8135-D65E-419A-BAC0-EB9A05DCE07A}" destId="{FD85A009-28B1-4B1A-ACD7-FA47A66BC87D}" srcOrd="0" destOrd="0" parTransId="{167D9279-C01F-4885-A2A9-18450F6F2529}" sibTransId="{D6131710-2CE1-4009-8779-5605608F63EB}"/>
    <dgm:cxn modelId="{FE1DC781-5BFF-4897-A074-56FBF66A46E0}" type="presOf" srcId="{B32F0CA1-9B12-4FBD-8F38-B1483792EB25}" destId="{0C333F77-3B6F-4FD3-A59B-4936D7F66D04}" srcOrd="1" destOrd="0" presId="urn:microsoft.com/office/officeart/2005/8/layout/radial1"/>
    <dgm:cxn modelId="{D0F8AF04-3EE6-42E3-A70D-9E7224A6AD90}" type="presOf" srcId="{55F10ADC-FC5B-4CE7-891E-91B8ACB10588}" destId="{80B11DE9-CB18-4733-8286-E68180BD9383}" srcOrd="1" destOrd="0" presId="urn:microsoft.com/office/officeart/2005/8/layout/radial1"/>
    <dgm:cxn modelId="{BFE3E4BF-42DD-474A-AFB2-B233CBD7EFBA}" type="presOf" srcId="{7A8DF205-2DED-4D59-9693-35C33B761331}" destId="{3590CF44-F124-4A27-B7AC-B19777122F92}" srcOrd="0" destOrd="0" presId="urn:microsoft.com/office/officeart/2005/8/layout/radial1"/>
    <dgm:cxn modelId="{FE039F79-A5B3-410C-BB4D-724BC03C8FC3}" srcId="{FD85A009-28B1-4B1A-ACD7-FA47A66BC87D}" destId="{63A3BD70-8C63-4EB4-ADEC-9906BA6803FE}" srcOrd="2" destOrd="0" parTransId="{B32F0CA1-9B12-4FBD-8F38-B1483792EB25}" sibTransId="{FB0E4F8D-75FF-4971-9DFA-5C483D632B47}"/>
    <dgm:cxn modelId="{872BF077-3C79-4F21-943B-D9CBD938CBFA}" type="presOf" srcId="{D1A0EC7B-A2DC-43D7-A271-8250C6A5ED33}" destId="{9BF587E7-0AC2-427E-B353-54057E5B55A1}" srcOrd="1" destOrd="0" presId="urn:microsoft.com/office/officeart/2005/8/layout/radial1"/>
    <dgm:cxn modelId="{C077F71C-7301-4824-B58C-CADA676E046B}" type="presOf" srcId="{CB2445A3-6A70-4D78-AF21-3A6D59779D76}" destId="{41D5A072-DA73-4A15-8C1C-683F6E4E1E17}" srcOrd="1" destOrd="0" presId="urn:microsoft.com/office/officeart/2005/8/layout/radial1"/>
    <dgm:cxn modelId="{7AA59D61-C23E-4167-A5B3-E48383F8135C}" srcId="{FD85A009-28B1-4B1A-ACD7-FA47A66BC87D}" destId="{7A8DF205-2DED-4D59-9693-35C33B761331}" srcOrd="1" destOrd="0" parTransId="{CB2445A3-6A70-4D78-AF21-3A6D59779D76}" sibTransId="{EC510A27-4191-4D4B-A211-B791B0B3B7C3}"/>
    <dgm:cxn modelId="{31EE8017-05AD-43DE-B5D5-DA1944AEAF31}" srcId="{FD85A009-28B1-4B1A-ACD7-FA47A66BC87D}" destId="{0F470490-5268-464C-86D4-947BFE3751C2}" srcOrd="4" destOrd="0" parTransId="{55F10ADC-FC5B-4CE7-891E-91B8ACB10588}" sibTransId="{AF2B8427-3C57-4356-BF9C-2F202B07136E}"/>
    <dgm:cxn modelId="{7040E863-4BCB-4C04-9F34-C815CEDD6DCC}" type="presOf" srcId="{C9F9ABEB-8EF0-4948-9662-FC09966DDD24}" destId="{F58866D7-D1EA-4829-A37E-1C94E72B0CC4}" srcOrd="0" destOrd="0" presId="urn:microsoft.com/office/officeart/2005/8/layout/radial1"/>
    <dgm:cxn modelId="{4C711B71-7A62-476F-AE5E-C0F9D024809B}" srcId="{FD85A009-28B1-4B1A-ACD7-FA47A66BC87D}" destId="{C9F9ABEB-8EF0-4948-9662-FC09966DDD24}" srcOrd="3" destOrd="0" parTransId="{D1A0EC7B-A2DC-43D7-A271-8250C6A5ED33}" sibTransId="{88DE5E28-CEB9-4EFE-AEEE-8078720676D3}"/>
    <dgm:cxn modelId="{C612E090-F5D8-4D8B-BEE1-8D8607170489}" type="presOf" srcId="{B32F0CA1-9B12-4FBD-8F38-B1483792EB25}" destId="{9CBA7668-D0ED-4D38-A46F-51A281FAA8B0}" srcOrd="0" destOrd="0" presId="urn:microsoft.com/office/officeart/2005/8/layout/radial1"/>
    <dgm:cxn modelId="{30865DC7-9431-4F52-A011-ECAA34B3E2F9}" type="presOf" srcId="{0F470490-5268-464C-86D4-947BFE3751C2}" destId="{3D4AEB6B-600F-4057-9181-E73C5D5E65AB}" srcOrd="0" destOrd="0" presId="urn:microsoft.com/office/officeart/2005/8/layout/radial1"/>
    <dgm:cxn modelId="{528BD75E-CA01-4E0E-AAAD-E7ADFBF5BC6B}" type="presOf" srcId="{1A9C5E84-421E-411B-9430-6D7332C27C44}" destId="{5EA3A796-C93B-48A1-8818-661B6B98D5C1}" srcOrd="1" destOrd="0" presId="urn:microsoft.com/office/officeart/2005/8/layout/radial1"/>
    <dgm:cxn modelId="{737581BD-50CE-41C6-A643-F9AC1D01E028}" type="presOf" srcId="{FD85A009-28B1-4B1A-ACD7-FA47A66BC87D}" destId="{1955FBDB-35DC-4603-9F1C-63CF2274AEEA}" srcOrd="0" destOrd="0" presId="urn:microsoft.com/office/officeart/2005/8/layout/radial1"/>
    <dgm:cxn modelId="{63DCC935-EC0B-4109-B19B-2B889B04488B}" type="presOf" srcId="{A1FA8135-D65E-419A-BAC0-EB9A05DCE07A}" destId="{6F3A2DDA-81CA-43CE-ACE5-DE3F44542273}" srcOrd="0" destOrd="0" presId="urn:microsoft.com/office/officeart/2005/8/layout/radial1"/>
    <dgm:cxn modelId="{83B5BF90-3FFB-4412-B069-E6D723A1E4DE}" srcId="{FD85A009-28B1-4B1A-ACD7-FA47A66BC87D}" destId="{D79C1832-22D8-45CC-9517-C761B439DCF9}" srcOrd="0" destOrd="0" parTransId="{1A9C5E84-421E-411B-9430-6D7332C27C44}" sibTransId="{A1CD530F-1181-4202-A8E8-DC05D61B6608}"/>
    <dgm:cxn modelId="{16611730-8297-44FE-BEE3-775F47D57060}" type="presOf" srcId="{55F10ADC-FC5B-4CE7-891E-91B8ACB10588}" destId="{7A7958F2-B336-4270-A6B1-BF2FCFF6A766}" srcOrd="0" destOrd="0" presId="urn:microsoft.com/office/officeart/2005/8/layout/radial1"/>
    <dgm:cxn modelId="{FB5BA6A4-BE8E-4B0E-ACA8-1A312B5EE148}" type="presParOf" srcId="{6F3A2DDA-81CA-43CE-ACE5-DE3F44542273}" destId="{1955FBDB-35DC-4603-9F1C-63CF2274AEEA}" srcOrd="0" destOrd="0" presId="urn:microsoft.com/office/officeart/2005/8/layout/radial1"/>
    <dgm:cxn modelId="{EB14F9E3-F1C1-4F9B-B6BA-47AF7B79F3D3}" type="presParOf" srcId="{6F3A2DDA-81CA-43CE-ACE5-DE3F44542273}" destId="{48240B23-60AF-489F-9642-1C6F9D0FA60D}" srcOrd="1" destOrd="0" presId="urn:microsoft.com/office/officeart/2005/8/layout/radial1"/>
    <dgm:cxn modelId="{4AFC3887-33F4-4EC6-88BB-A6D6DF46B6F5}" type="presParOf" srcId="{48240B23-60AF-489F-9642-1C6F9D0FA60D}" destId="{5EA3A796-C93B-48A1-8818-661B6B98D5C1}" srcOrd="0" destOrd="0" presId="urn:microsoft.com/office/officeart/2005/8/layout/radial1"/>
    <dgm:cxn modelId="{F544DE22-1A97-498E-BC4F-D3337A994428}" type="presParOf" srcId="{6F3A2DDA-81CA-43CE-ACE5-DE3F44542273}" destId="{C2DE441F-898B-4D20-9DCD-0C1E01611A51}" srcOrd="2" destOrd="0" presId="urn:microsoft.com/office/officeart/2005/8/layout/radial1"/>
    <dgm:cxn modelId="{B53A0E7B-B8C5-4203-BFFC-8A8FF8349FCB}" type="presParOf" srcId="{6F3A2DDA-81CA-43CE-ACE5-DE3F44542273}" destId="{298C2DE1-33E7-4699-AE32-B846E8D1F5BE}" srcOrd="3" destOrd="0" presId="urn:microsoft.com/office/officeart/2005/8/layout/radial1"/>
    <dgm:cxn modelId="{6CAC457F-8046-48B9-B63E-BF3DADF31FD4}" type="presParOf" srcId="{298C2DE1-33E7-4699-AE32-B846E8D1F5BE}" destId="{41D5A072-DA73-4A15-8C1C-683F6E4E1E17}" srcOrd="0" destOrd="0" presId="urn:microsoft.com/office/officeart/2005/8/layout/radial1"/>
    <dgm:cxn modelId="{BBE9570E-C1DD-43A6-8CF3-DB617850D09A}" type="presParOf" srcId="{6F3A2DDA-81CA-43CE-ACE5-DE3F44542273}" destId="{3590CF44-F124-4A27-B7AC-B19777122F92}" srcOrd="4" destOrd="0" presId="urn:microsoft.com/office/officeart/2005/8/layout/radial1"/>
    <dgm:cxn modelId="{B304BFAB-E65C-4A15-8D69-6394BB28E02E}" type="presParOf" srcId="{6F3A2DDA-81CA-43CE-ACE5-DE3F44542273}" destId="{9CBA7668-D0ED-4D38-A46F-51A281FAA8B0}" srcOrd="5" destOrd="0" presId="urn:microsoft.com/office/officeart/2005/8/layout/radial1"/>
    <dgm:cxn modelId="{F6CFDB86-C7E7-4FBD-9CA7-16450A5BF1BC}" type="presParOf" srcId="{9CBA7668-D0ED-4D38-A46F-51A281FAA8B0}" destId="{0C333F77-3B6F-4FD3-A59B-4936D7F66D04}" srcOrd="0" destOrd="0" presId="urn:microsoft.com/office/officeart/2005/8/layout/radial1"/>
    <dgm:cxn modelId="{888AD8F8-1258-41E1-9FB9-DD0F4D6C44C1}" type="presParOf" srcId="{6F3A2DDA-81CA-43CE-ACE5-DE3F44542273}" destId="{EBB736BC-E7D9-426C-BC0D-3439571D43DD}" srcOrd="6" destOrd="0" presId="urn:microsoft.com/office/officeart/2005/8/layout/radial1"/>
    <dgm:cxn modelId="{15053F84-3CAF-4FDB-B854-4F20D710F45F}" type="presParOf" srcId="{6F3A2DDA-81CA-43CE-ACE5-DE3F44542273}" destId="{B17FD87F-8856-42F0-A9D9-63EF8169F514}" srcOrd="7" destOrd="0" presId="urn:microsoft.com/office/officeart/2005/8/layout/radial1"/>
    <dgm:cxn modelId="{918F968E-11C2-4C08-86CA-D93D50178E06}" type="presParOf" srcId="{B17FD87F-8856-42F0-A9D9-63EF8169F514}" destId="{9BF587E7-0AC2-427E-B353-54057E5B55A1}" srcOrd="0" destOrd="0" presId="urn:microsoft.com/office/officeart/2005/8/layout/radial1"/>
    <dgm:cxn modelId="{4C4CFE7A-DFC7-44FE-A326-140069CC2537}" type="presParOf" srcId="{6F3A2DDA-81CA-43CE-ACE5-DE3F44542273}" destId="{F58866D7-D1EA-4829-A37E-1C94E72B0CC4}" srcOrd="8" destOrd="0" presId="urn:microsoft.com/office/officeart/2005/8/layout/radial1"/>
    <dgm:cxn modelId="{70BCC0DF-47F8-437A-9AE1-54FD1ECD1553}" type="presParOf" srcId="{6F3A2DDA-81CA-43CE-ACE5-DE3F44542273}" destId="{7A7958F2-B336-4270-A6B1-BF2FCFF6A766}" srcOrd="9" destOrd="0" presId="urn:microsoft.com/office/officeart/2005/8/layout/radial1"/>
    <dgm:cxn modelId="{5B634350-632A-480A-BEA2-B9E07152E333}" type="presParOf" srcId="{7A7958F2-B336-4270-A6B1-BF2FCFF6A766}" destId="{80B11DE9-CB18-4733-8286-E68180BD9383}" srcOrd="0" destOrd="0" presId="urn:microsoft.com/office/officeart/2005/8/layout/radial1"/>
    <dgm:cxn modelId="{DBEA1310-FE54-4EF5-A445-B75B117D25EC}" type="presParOf" srcId="{6F3A2DDA-81CA-43CE-ACE5-DE3F44542273}" destId="{3D4AEB6B-600F-4057-9181-E73C5D5E65AB}"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FA8135-D65E-419A-BAC0-EB9A05DCE07A}" type="doc">
      <dgm:prSet loTypeId="urn:microsoft.com/office/officeart/2005/8/layout/radial1" loCatId="relationship" qsTypeId="urn:microsoft.com/office/officeart/2005/8/quickstyle/3d1" qsCatId="3D" csTypeId="urn:microsoft.com/office/officeart/2005/8/colors/accent6_2" csCatId="accent6" phldr="1"/>
      <dgm:spPr/>
      <dgm:t>
        <a:bodyPr/>
        <a:lstStyle/>
        <a:p>
          <a:endParaRPr lang="en-US"/>
        </a:p>
      </dgm:t>
    </dgm:pt>
    <dgm:pt modelId="{FD85A009-28B1-4B1A-ACD7-FA47A66BC87D}">
      <dgm:prSet phldrT="[Text]" phldr="1"/>
      <dgm:spPr/>
      <dgm:t>
        <a:bodyPr/>
        <a:lstStyle/>
        <a:p>
          <a:endParaRPr lang="en-US" dirty="0"/>
        </a:p>
      </dgm:t>
    </dgm:pt>
    <dgm:pt modelId="{167D9279-C01F-4885-A2A9-18450F6F2529}" type="parTrans" cxnId="{86EF16FD-19D9-47AB-8E07-A8AFDB8918CE}">
      <dgm:prSet/>
      <dgm:spPr/>
      <dgm:t>
        <a:bodyPr/>
        <a:lstStyle/>
        <a:p>
          <a:endParaRPr lang="en-US"/>
        </a:p>
      </dgm:t>
    </dgm:pt>
    <dgm:pt modelId="{D6131710-2CE1-4009-8779-5605608F63EB}" type="sibTrans" cxnId="{86EF16FD-19D9-47AB-8E07-A8AFDB8918CE}">
      <dgm:prSet/>
      <dgm:spPr/>
      <dgm:t>
        <a:bodyPr/>
        <a:lstStyle/>
        <a:p>
          <a:endParaRPr lang="en-US"/>
        </a:p>
      </dgm:t>
    </dgm:pt>
    <dgm:pt modelId="{D79C1832-22D8-45CC-9517-C761B439DCF9}">
      <dgm:prSet phldrT="[Text]"/>
      <dgm:spPr/>
      <dgm:t>
        <a:bodyPr/>
        <a:lstStyle/>
        <a:p>
          <a:r>
            <a:rPr lang="en-US" dirty="0"/>
            <a:t>pH</a:t>
          </a:r>
        </a:p>
      </dgm:t>
    </dgm:pt>
    <dgm:pt modelId="{1A9C5E84-421E-411B-9430-6D7332C27C44}" type="parTrans" cxnId="{83B5BF90-3FFB-4412-B069-E6D723A1E4DE}">
      <dgm:prSet/>
      <dgm:spPr/>
      <dgm:t>
        <a:bodyPr/>
        <a:lstStyle/>
        <a:p>
          <a:endParaRPr lang="en-US"/>
        </a:p>
      </dgm:t>
    </dgm:pt>
    <dgm:pt modelId="{A1CD530F-1181-4202-A8E8-DC05D61B6608}" type="sibTrans" cxnId="{83B5BF90-3FFB-4412-B069-E6D723A1E4DE}">
      <dgm:prSet/>
      <dgm:spPr/>
      <dgm:t>
        <a:bodyPr/>
        <a:lstStyle/>
        <a:p>
          <a:endParaRPr lang="en-US"/>
        </a:p>
      </dgm:t>
    </dgm:pt>
    <dgm:pt modelId="{7A8DF205-2DED-4D59-9693-35C33B761331}">
      <dgm:prSet phldrT="[Text]"/>
      <dgm:spPr/>
      <dgm:t>
        <a:bodyPr/>
        <a:lstStyle/>
        <a:p>
          <a:r>
            <a:rPr lang="en-US" dirty="0"/>
            <a:t>Calcium</a:t>
          </a:r>
        </a:p>
      </dgm:t>
    </dgm:pt>
    <dgm:pt modelId="{CB2445A3-6A70-4D78-AF21-3A6D59779D76}" type="parTrans" cxnId="{7AA59D61-C23E-4167-A5B3-E48383F8135C}">
      <dgm:prSet/>
      <dgm:spPr/>
      <dgm:t>
        <a:bodyPr/>
        <a:lstStyle/>
        <a:p>
          <a:endParaRPr lang="en-US"/>
        </a:p>
      </dgm:t>
    </dgm:pt>
    <dgm:pt modelId="{EC510A27-4191-4D4B-A211-B791B0B3B7C3}" type="sibTrans" cxnId="{7AA59D61-C23E-4167-A5B3-E48383F8135C}">
      <dgm:prSet/>
      <dgm:spPr/>
      <dgm:t>
        <a:bodyPr/>
        <a:lstStyle/>
        <a:p>
          <a:endParaRPr lang="en-US"/>
        </a:p>
      </dgm:t>
    </dgm:pt>
    <dgm:pt modelId="{0F470490-5268-464C-86D4-947BFE3751C2}">
      <dgm:prSet phldrT="[Text]"/>
      <dgm:spPr/>
      <dgm:t>
        <a:bodyPr/>
        <a:lstStyle/>
        <a:p>
          <a:r>
            <a:rPr lang="en-US" dirty="0" err="1"/>
            <a:t>Alka-linity</a:t>
          </a:r>
          <a:endParaRPr lang="en-US" dirty="0"/>
        </a:p>
      </dgm:t>
    </dgm:pt>
    <dgm:pt modelId="{55F10ADC-FC5B-4CE7-891E-91B8ACB10588}" type="parTrans" cxnId="{31EE8017-05AD-43DE-B5D5-DA1944AEAF31}">
      <dgm:prSet/>
      <dgm:spPr/>
      <dgm:t>
        <a:bodyPr/>
        <a:lstStyle/>
        <a:p>
          <a:endParaRPr lang="en-US"/>
        </a:p>
      </dgm:t>
    </dgm:pt>
    <dgm:pt modelId="{AF2B8427-3C57-4356-BF9C-2F202B07136E}" type="sibTrans" cxnId="{31EE8017-05AD-43DE-B5D5-DA1944AEAF31}">
      <dgm:prSet/>
      <dgm:spPr/>
      <dgm:t>
        <a:bodyPr/>
        <a:lstStyle/>
        <a:p>
          <a:endParaRPr lang="en-US"/>
        </a:p>
      </dgm:t>
    </dgm:pt>
    <dgm:pt modelId="{6F3A2DDA-81CA-43CE-ACE5-DE3F44542273}" type="pres">
      <dgm:prSet presAssocID="{A1FA8135-D65E-419A-BAC0-EB9A05DCE07A}" presName="cycle" presStyleCnt="0">
        <dgm:presLayoutVars>
          <dgm:chMax val="1"/>
          <dgm:dir/>
          <dgm:animLvl val="ctr"/>
          <dgm:resizeHandles val="exact"/>
        </dgm:presLayoutVars>
      </dgm:prSet>
      <dgm:spPr/>
      <dgm:t>
        <a:bodyPr/>
        <a:lstStyle/>
        <a:p>
          <a:endParaRPr lang="en-US"/>
        </a:p>
      </dgm:t>
    </dgm:pt>
    <dgm:pt modelId="{1955FBDB-35DC-4603-9F1C-63CF2274AEEA}" type="pres">
      <dgm:prSet presAssocID="{FD85A009-28B1-4B1A-ACD7-FA47A66BC87D}" presName="centerShape" presStyleLbl="node0" presStyleIdx="0" presStyleCnt="1"/>
      <dgm:spPr/>
      <dgm:t>
        <a:bodyPr/>
        <a:lstStyle/>
        <a:p>
          <a:endParaRPr lang="en-US"/>
        </a:p>
      </dgm:t>
    </dgm:pt>
    <dgm:pt modelId="{48240B23-60AF-489F-9642-1C6F9D0FA60D}" type="pres">
      <dgm:prSet presAssocID="{1A9C5E84-421E-411B-9430-6D7332C27C44}" presName="Name9" presStyleLbl="parChTrans1D2" presStyleIdx="0" presStyleCnt="3"/>
      <dgm:spPr/>
      <dgm:t>
        <a:bodyPr/>
        <a:lstStyle/>
        <a:p>
          <a:endParaRPr lang="en-US"/>
        </a:p>
      </dgm:t>
    </dgm:pt>
    <dgm:pt modelId="{5EA3A796-C93B-48A1-8818-661B6B98D5C1}" type="pres">
      <dgm:prSet presAssocID="{1A9C5E84-421E-411B-9430-6D7332C27C44}" presName="connTx" presStyleLbl="parChTrans1D2" presStyleIdx="0" presStyleCnt="3"/>
      <dgm:spPr/>
      <dgm:t>
        <a:bodyPr/>
        <a:lstStyle/>
        <a:p>
          <a:endParaRPr lang="en-US"/>
        </a:p>
      </dgm:t>
    </dgm:pt>
    <dgm:pt modelId="{C2DE441F-898B-4D20-9DCD-0C1E01611A51}" type="pres">
      <dgm:prSet presAssocID="{D79C1832-22D8-45CC-9517-C761B439DCF9}" presName="node" presStyleLbl="node1" presStyleIdx="0" presStyleCnt="3">
        <dgm:presLayoutVars>
          <dgm:bulletEnabled val="1"/>
        </dgm:presLayoutVars>
      </dgm:prSet>
      <dgm:spPr/>
      <dgm:t>
        <a:bodyPr/>
        <a:lstStyle/>
        <a:p>
          <a:endParaRPr lang="en-US"/>
        </a:p>
      </dgm:t>
    </dgm:pt>
    <dgm:pt modelId="{298C2DE1-33E7-4699-AE32-B846E8D1F5BE}" type="pres">
      <dgm:prSet presAssocID="{CB2445A3-6A70-4D78-AF21-3A6D59779D76}" presName="Name9" presStyleLbl="parChTrans1D2" presStyleIdx="1" presStyleCnt="3"/>
      <dgm:spPr/>
      <dgm:t>
        <a:bodyPr/>
        <a:lstStyle/>
        <a:p>
          <a:endParaRPr lang="en-US"/>
        </a:p>
      </dgm:t>
    </dgm:pt>
    <dgm:pt modelId="{41D5A072-DA73-4A15-8C1C-683F6E4E1E17}" type="pres">
      <dgm:prSet presAssocID="{CB2445A3-6A70-4D78-AF21-3A6D59779D76}" presName="connTx" presStyleLbl="parChTrans1D2" presStyleIdx="1" presStyleCnt="3"/>
      <dgm:spPr/>
      <dgm:t>
        <a:bodyPr/>
        <a:lstStyle/>
        <a:p>
          <a:endParaRPr lang="en-US"/>
        </a:p>
      </dgm:t>
    </dgm:pt>
    <dgm:pt modelId="{3590CF44-F124-4A27-B7AC-B19777122F92}" type="pres">
      <dgm:prSet presAssocID="{7A8DF205-2DED-4D59-9693-35C33B761331}" presName="node" presStyleLbl="node1" presStyleIdx="1" presStyleCnt="3">
        <dgm:presLayoutVars>
          <dgm:bulletEnabled val="1"/>
        </dgm:presLayoutVars>
      </dgm:prSet>
      <dgm:spPr/>
      <dgm:t>
        <a:bodyPr/>
        <a:lstStyle/>
        <a:p>
          <a:endParaRPr lang="en-US"/>
        </a:p>
      </dgm:t>
    </dgm:pt>
    <dgm:pt modelId="{7A7958F2-B336-4270-A6B1-BF2FCFF6A766}" type="pres">
      <dgm:prSet presAssocID="{55F10ADC-FC5B-4CE7-891E-91B8ACB10588}" presName="Name9" presStyleLbl="parChTrans1D2" presStyleIdx="2" presStyleCnt="3"/>
      <dgm:spPr/>
      <dgm:t>
        <a:bodyPr/>
        <a:lstStyle/>
        <a:p>
          <a:endParaRPr lang="en-US"/>
        </a:p>
      </dgm:t>
    </dgm:pt>
    <dgm:pt modelId="{80B11DE9-CB18-4733-8286-E68180BD9383}" type="pres">
      <dgm:prSet presAssocID="{55F10ADC-FC5B-4CE7-891E-91B8ACB10588}" presName="connTx" presStyleLbl="parChTrans1D2" presStyleIdx="2" presStyleCnt="3"/>
      <dgm:spPr/>
      <dgm:t>
        <a:bodyPr/>
        <a:lstStyle/>
        <a:p>
          <a:endParaRPr lang="en-US"/>
        </a:p>
      </dgm:t>
    </dgm:pt>
    <dgm:pt modelId="{3D4AEB6B-600F-4057-9181-E73C5D5E65AB}" type="pres">
      <dgm:prSet presAssocID="{0F470490-5268-464C-86D4-947BFE3751C2}" presName="node" presStyleLbl="node1" presStyleIdx="2" presStyleCnt="3">
        <dgm:presLayoutVars>
          <dgm:bulletEnabled val="1"/>
        </dgm:presLayoutVars>
      </dgm:prSet>
      <dgm:spPr/>
      <dgm:t>
        <a:bodyPr/>
        <a:lstStyle/>
        <a:p>
          <a:endParaRPr lang="en-US"/>
        </a:p>
      </dgm:t>
    </dgm:pt>
  </dgm:ptLst>
  <dgm:cxnLst>
    <dgm:cxn modelId="{20FC4174-55CC-411D-A9EF-6556055928F8}" type="presOf" srcId="{1A9C5E84-421E-411B-9430-6D7332C27C44}" destId="{48240B23-60AF-489F-9642-1C6F9D0FA60D}" srcOrd="0" destOrd="0" presId="urn:microsoft.com/office/officeart/2005/8/layout/radial1"/>
    <dgm:cxn modelId="{86EF16FD-19D9-47AB-8E07-A8AFDB8918CE}" srcId="{A1FA8135-D65E-419A-BAC0-EB9A05DCE07A}" destId="{FD85A009-28B1-4B1A-ACD7-FA47A66BC87D}" srcOrd="0" destOrd="0" parTransId="{167D9279-C01F-4885-A2A9-18450F6F2529}" sibTransId="{D6131710-2CE1-4009-8779-5605608F63EB}"/>
    <dgm:cxn modelId="{7953D01C-7B1B-43A1-9534-CA901A672E61}" type="presOf" srcId="{CB2445A3-6A70-4D78-AF21-3A6D59779D76}" destId="{298C2DE1-33E7-4699-AE32-B846E8D1F5BE}" srcOrd="0" destOrd="0" presId="urn:microsoft.com/office/officeart/2005/8/layout/radial1"/>
    <dgm:cxn modelId="{6C8500AA-0DE4-44BB-81CB-B304645F8606}" type="presOf" srcId="{D79C1832-22D8-45CC-9517-C761B439DCF9}" destId="{C2DE441F-898B-4D20-9DCD-0C1E01611A51}" srcOrd="0" destOrd="0" presId="urn:microsoft.com/office/officeart/2005/8/layout/radial1"/>
    <dgm:cxn modelId="{B40B94C6-2AFF-4F89-91E1-29DE27F61552}" type="presOf" srcId="{1A9C5E84-421E-411B-9430-6D7332C27C44}" destId="{5EA3A796-C93B-48A1-8818-661B6B98D5C1}" srcOrd="1" destOrd="0" presId="urn:microsoft.com/office/officeart/2005/8/layout/radial1"/>
    <dgm:cxn modelId="{9BB98DEC-688E-4590-9961-2B31669267CD}" type="presOf" srcId="{7A8DF205-2DED-4D59-9693-35C33B761331}" destId="{3590CF44-F124-4A27-B7AC-B19777122F92}" srcOrd="0" destOrd="0" presId="urn:microsoft.com/office/officeart/2005/8/layout/radial1"/>
    <dgm:cxn modelId="{B30F1DA1-CEE0-46A1-935B-5BCC7953D91A}" type="presOf" srcId="{55F10ADC-FC5B-4CE7-891E-91B8ACB10588}" destId="{7A7958F2-B336-4270-A6B1-BF2FCFF6A766}" srcOrd="0" destOrd="0" presId="urn:microsoft.com/office/officeart/2005/8/layout/radial1"/>
    <dgm:cxn modelId="{EA7F1A3E-6C11-451E-A927-93951CEA1263}" type="presOf" srcId="{CB2445A3-6A70-4D78-AF21-3A6D59779D76}" destId="{41D5A072-DA73-4A15-8C1C-683F6E4E1E17}" srcOrd="1" destOrd="0" presId="urn:microsoft.com/office/officeart/2005/8/layout/radial1"/>
    <dgm:cxn modelId="{53360765-A1FA-449E-ADC3-38C44D7F62BA}" type="presOf" srcId="{0F470490-5268-464C-86D4-947BFE3751C2}" destId="{3D4AEB6B-600F-4057-9181-E73C5D5E65AB}" srcOrd="0" destOrd="0" presId="urn:microsoft.com/office/officeart/2005/8/layout/radial1"/>
    <dgm:cxn modelId="{31EE8017-05AD-43DE-B5D5-DA1944AEAF31}" srcId="{FD85A009-28B1-4B1A-ACD7-FA47A66BC87D}" destId="{0F470490-5268-464C-86D4-947BFE3751C2}" srcOrd="2" destOrd="0" parTransId="{55F10ADC-FC5B-4CE7-891E-91B8ACB10588}" sibTransId="{AF2B8427-3C57-4356-BF9C-2F202B07136E}"/>
    <dgm:cxn modelId="{7AA59D61-C23E-4167-A5B3-E48383F8135C}" srcId="{FD85A009-28B1-4B1A-ACD7-FA47A66BC87D}" destId="{7A8DF205-2DED-4D59-9693-35C33B761331}" srcOrd="1" destOrd="0" parTransId="{CB2445A3-6A70-4D78-AF21-3A6D59779D76}" sibTransId="{EC510A27-4191-4D4B-A211-B791B0B3B7C3}"/>
    <dgm:cxn modelId="{499233DB-54BC-47FB-A8FA-E3B5329D75ED}" type="presOf" srcId="{FD85A009-28B1-4B1A-ACD7-FA47A66BC87D}" destId="{1955FBDB-35DC-4603-9F1C-63CF2274AEEA}" srcOrd="0" destOrd="0" presId="urn:microsoft.com/office/officeart/2005/8/layout/radial1"/>
    <dgm:cxn modelId="{7CF6D425-9A09-4CB9-8E75-9FA7692FE0C2}" type="presOf" srcId="{A1FA8135-D65E-419A-BAC0-EB9A05DCE07A}" destId="{6F3A2DDA-81CA-43CE-ACE5-DE3F44542273}" srcOrd="0" destOrd="0" presId="urn:microsoft.com/office/officeart/2005/8/layout/radial1"/>
    <dgm:cxn modelId="{83B5BF90-3FFB-4412-B069-E6D723A1E4DE}" srcId="{FD85A009-28B1-4B1A-ACD7-FA47A66BC87D}" destId="{D79C1832-22D8-45CC-9517-C761B439DCF9}" srcOrd="0" destOrd="0" parTransId="{1A9C5E84-421E-411B-9430-6D7332C27C44}" sibTransId="{A1CD530F-1181-4202-A8E8-DC05D61B6608}"/>
    <dgm:cxn modelId="{BD6C664E-7F23-4775-B20C-EF97CE9FAE91}" type="presOf" srcId="{55F10ADC-FC5B-4CE7-891E-91B8ACB10588}" destId="{80B11DE9-CB18-4733-8286-E68180BD9383}" srcOrd="1" destOrd="0" presId="urn:microsoft.com/office/officeart/2005/8/layout/radial1"/>
    <dgm:cxn modelId="{3D1C0B48-8A49-40BD-8954-6D1183567F9A}" type="presParOf" srcId="{6F3A2DDA-81CA-43CE-ACE5-DE3F44542273}" destId="{1955FBDB-35DC-4603-9F1C-63CF2274AEEA}" srcOrd="0" destOrd="0" presId="urn:microsoft.com/office/officeart/2005/8/layout/radial1"/>
    <dgm:cxn modelId="{6C0910F6-FFDA-47D3-AF2C-795184F86B10}" type="presParOf" srcId="{6F3A2DDA-81CA-43CE-ACE5-DE3F44542273}" destId="{48240B23-60AF-489F-9642-1C6F9D0FA60D}" srcOrd="1" destOrd="0" presId="urn:microsoft.com/office/officeart/2005/8/layout/radial1"/>
    <dgm:cxn modelId="{49F2C297-F79B-49B1-A86C-94235E6BBF79}" type="presParOf" srcId="{48240B23-60AF-489F-9642-1C6F9D0FA60D}" destId="{5EA3A796-C93B-48A1-8818-661B6B98D5C1}" srcOrd="0" destOrd="0" presId="urn:microsoft.com/office/officeart/2005/8/layout/radial1"/>
    <dgm:cxn modelId="{23AD50EC-CB78-4C42-9D46-B631554FD157}" type="presParOf" srcId="{6F3A2DDA-81CA-43CE-ACE5-DE3F44542273}" destId="{C2DE441F-898B-4D20-9DCD-0C1E01611A51}" srcOrd="2" destOrd="0" presId="urn:microsoft.com/office/officeart/2005/8/layout/radial1"/>
    <dgm:cxn modelId="{7AAD4607-D7FF-4CD9-95EC-8B0C8787CE6E}" type="presParOf" srcId="{6F3A2DDA-81CA-43CE-ACE5-DE3F44542273}" destId="{298C2DE1-33E7-4699-AE32-B846E8D1F5BE}" srcOrd="3" destOrd="0" presId="urn:microsoft.com/office/officeart/2005/8/layout/radial1"/>
    <dgm:cxn modelId="{204B5C62-1A3E-4E8E-9B6C-BBE2BF7F0AAF}" type="presParOf" srcId="{298C2DE1-33E7-4699-AE32-B846E8D1F5BE}" destId="{41D5A072-DA73-4A15-8C1C-683F6E4E1E17}" srcOrd="0" destOrd="0" presId="urn:microsoft.com/office/officeart/2005/8/layout/radial1"/>
    <dgm:cxn modelId="{CBC9C8F7-BDAC-4937-A9FD-4377EFF92737}" type="presParOf" srcId="{6F3A2DDA-81CA-43CE-ACE5-DE3F44542273}" destId="{3590CF44-F124-4A27-B7AC-B19777122F92}" srcOrd="4" destOrd="0" presId="urn:microsoft.com/office/officeart/2005/8/layout/radial1"/>
    <dgm:cxn modelId="{F8320D8C-BE14-4C81-906A-AEEAA7004B7F}" type="presParOf" srcId="{6F3A2DDA-81CA-43CE-ACE5-DE3F44542273}" destId="{7A7958F2-B336-4270-A6B1-BF2FCFF6A766}" srcOrd="5" destOrd="0" presId="urn:microsoft.com/office/officeart/2005/8/layout/radial1"/>
    <dgm:cxn modelId="{4CEA5D4E-BB19-407D-B4E5-5B8EE4C1D0F0}" type="presParOf" srcId="{7A7958F2-B336-4270-A6B1-BF2FCFF6A766}" destId="{80B11DE9-CB18-4733-8286-E68180BD9383}" srcOrd="0" destOrd="0" presId="urn:microsoft.com/office/officeart/2005/8/layout/radial1"/>
    <dgm:cxn modelId="{44230A30-AA8D-4995-B147-C5A6D291A0DD}" type="presParOf" srcId="{6F3A2DDA-81CA-43CE-ACE5-DE3F44542273}" destId="{3D4AEB6B-600F-4057-9181-E73C5D5E65AB}"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1FA8135-D65E-419A-BAC0-EB9A05DCE07A}" type="doc">
      <dgm:prSet loTypeId="urn:microsoft.com/office/officeart/2005/8/layout/radial1" loCatId="relationship" qsTypeId="urn:microsoft.com/office/officeart/2005/8/quickstyle/3d1" qsCatId="3D" csTypeId="urn:microsoft.com/office/officeart/2005/8/colors/accent5_2" csCatId="accent5" phldr="1"/>
      <dgm:spPr/>
      <dgm:t>
        <a:bodyPr/>
        <a:lstStyle/>
        <a:p>
          <a:endParaRPr lang="en-US"/>
        </a:p>
      </dgm:t>
    </dgm:pt>
    <dgm:pt modelId="{FD85A009-28B1-4B1A-ACD7-FA47A66BC87D}">
      <dgm:prSet phldrT="[Text]" phldr="1" custT="1"/>
      <dgm:spPr/>
      <dgm:t>
        <a:bodyPr/>
        <a:lstStyle/>
        <a:p>
          <a:endParaRPr lang="en-US" sz="2800" dirty="0"/>
        </a:p>
      </dgm:t>
    </dgm:pt>
    <dgm:pt modelId="{167D9279-C01F-4885-A2A9-18450F6F2529}" type="parTrans" cxnId="{86EF16FD-19D9-47AB-8E07-A8AFDB8918CE}">
      <dgm:prSet/>
      <dgm:spPr/>
      <dgm:t>
        <a:bodyPr/>
        <a:lstStyle/>
        <a:p>
          <a:endParaRPr lang="en-US" sz="2000"/>
        </a:p>
      </dgm:t>
    </dgm:pt>
    <dgm:pt modelId="{D6131710-2CE1-4009-8779-5605608F63EB}" type="sibTrans" cxnId="{86EF16FD-19D9-47AB-8E07-A8AFDB8918CE}">
      <dgm:prSet/>
      <dgm:spPr/>
      <dgm:t>
        <a:bodyPr/>
        <a:lstStyle/>
        <a:p>
          <a:endParaRPr lang="en-US" sz="2000"/>
        </a:p>
      </dgm:t>
    </dgm:pt>
    <dgm:pt modelId="{D79C1832-22D8-45CC-9517-C761B439DCF9}">
      <dgm:prSet phldrT="[Text]" custT="1"/>
      <dgm:spPr/>
      <dgm:t>
        <a:bodyPr/>
        <a:lstStyle/>
        <a:p>
          <a:r>
            <a:rPr lang="en-US" sz="1400" dirty="0"/>
            <a:t>Alkalinity</a:t>
          </a:r>
        </a:p>
      </dgm:t>
    </dgm:pt>
    <dgm:pt modelId="{1A9C5E84-421E-411B-9430-6D7332C27C44}" type="parTrans" cxnId="{83B5BF90-3FFB-4412-B069-E6D723A1E4DE}">
      <dgm:prSet custT="1"/>
      <dgm:spPr/>
      <dgm:t>
        <a:bodyPr/>
        <a:lstStyle/>
        <a:p>
          <a:endParaRPr lang="en-US" sz="600"/>
        </a:p>
      </dgm:t>
    </dgm:pt>
    <dgm:pt modelId="{A1CD530F-1181-4202-A8E8-DC05D61B6608}" type="sibTrans" cxnId="{83B5BF90-3FFB-4412-B069-E6D723A1E4DE}">
      <dgm:prSet/>
      <dgm:spPr/>
      <dgm:t>
        <a:bodyPr/>
        <a:lstStyle/>
        <a:p>
          <a:endParaRPr lang="en-US" sz="2000"/>
        </a:p>
      </dgm:t>
    </dgm:pt>
    <dgm:pt modelId="{7A8DF205-2DED-4D59-9693-35C33B761331}">
      <dgm:prSet phldrT="[Text]" custT="1"/>
      <dgm:spPr/>
      <dgm:t>
        <a:bodyPr/>
        <a:lstStyle/>
        <a:p>
          <a:r>
            <a:rPr lang="en-US" sz="1400" dirty="0"/>
            <a:t>Chloride</a:t>
          </a:r>
        </a:p>
      </dgm:t>
    </dgm:pt>
    <dgm:pt modelId="{CB2445A3-6A70-4D78-AF21-3A6D59779D76}" type="parTrans" cxnId="{7AA59D61-C23E-4167-A5B3-E48383F8135C}">
      <dgm:prSet custT="1"/>
      <dgm:spPr/>
      <dgm:t>
        <a:bodyPr/>
        <a:lstStyle/>
        <a:p>
          <a:endParaRPr lang="en-US" sz="600"/>
        </a:p>
      </dgm:t>
    </dgm:pt>
    <dgm:pt modelId="{EC510A27-4191-4D4B-A211-B791B0B3B7C3}" type="sibTrans" cxnId="{7AA59D61-C23E-4167-A5B3-E48383F8135C}">
      <dgm:prSet/>
      <dgm:spPr/>
      <dgm:t>
        <a:bodyPr/>
        <a:lstStyle/>
        <a:p>
          <a:endParaRPr lang="en-US" sz="2000"/>
        </a:p>
      </dgm:t>
    </dgm:pt>
    <dgm:pt modelId="{0F470490-5268-464C-86D4-947BFE3751C2}">
      <dgm:prSet phldrT="[Text]" custT="1"/>
      <dgm:spPr/>
      <dgm:t>
        <a:bodyPr/>
        <a:lstStyle/>
        <a:p>
          <a:r>
            <a:rPr lang="en-US" sz="1400" dirty="0"/>
            <a:t>pH</a:t>
          </a:r>
        </a:p>
      </dgm:t>
    </dgm:pt>
    <dgm:pt modelId="{55F10ADC-FC5B-4CE7-891E-91B8ACB10588}" type="parTrans" cxnId="{31EE8017-05AD-43DE-B5D5-DA1944AEAF31}">
      <dgm:prSet custT="1"/>
      <dgm:spPr/>
      <dgm:t>
        <a:bodyPr/>
        <a:lstStyle/>
        <a:p>
          <a:endParaRPr lang="en-US" sz="600"/>
        </a:p>
      </dgm:t>
    </dgm:pt>
    <dgm:pt modelId="{AF2B8427-3C57-4356-BF9C-2F202B07136E}" type="sibTrans" cxnId="{31EE8017-05AD-43DE-B5D5-DA1944AEAF31}">
      <dgm:prSet/>
      <dgm:spPr/>
      <dgm:t>
        <a:bodyPr/>
        <a:lstStyle/>
        <a:p>
          <a:endParaRPr lang="en-US" sz="2000"/>
        </a:p>
      </dgm:t>
    </dgm:pt>
    <dgm:pt modelId="{E092A577-7C20-4F92-B075-67585BFA7697}">
      <dgm:prSet phldrT="[Text]" custT="1"/>
      <dgm:spPr/>
      <dgm:t>
        <a:bodyPr/>
        <a:lstStyle/>
        <a:p>
          <a:r>
            <a:rPr lang="en-US" sz="1400" dirty="0"/>
            <a:t>Sulfate</a:t>
          </a:r>
        </a:p>
      </dgm:t>
    </dgm:pt>
    <dgm:pt modelId="{11CD2FEE-F11B-4A67-9129-577FBD394DC7}" type="parTrans" cxnId="{FD0D9C20-BEE8-46B6-A0BB-C0047A5869DE}">
      <dgm:prSet custT="1"/>
      <dgm:spPr/>
      <dgm:t>
        <a:bodyPr/>
        <a:lstStyle/>
        <a:p>
          <a:endParaRPr lang="en-US" sz="600"/>
        </a:p>
      </dgm:t>
    </dgm:pt>
    <dgm:pt modelId="{729DE336-E2D9-46CF-92F5-AE2490998650}" type="sibTrans" cxnId="{FD0D9C20-BEE8-46B6-A0BB-C0047A5869DE}">
      <dgm:prSet/>
      <dgm:spPr/>
      <dgm:t>
        <a:bodyPr/>
        <a:lstStyle/>
        <a:p>
          <a:endParaRPr lang="en-US" sz="2000"/>
        </a:p>
      </dgm:t>
    </dgm:pt>
    <dgm:pt modelId="{CE8E4AF9-5A7B-43CD-BC29-B21F69BB345B}">
      <dgm:prSet phldrT="[Text]" custT="1"/>
      <dgm:spPr/>
      <dgm:t>
        <a:bodyPr/>
        <a:lstStyle/>
        <a:p>
          <a:r>
            <a:rPr lang="en-US" sz="1400" dirty="0"/>
            <a:t>Disinfect-ant</a:t>
          </a:r>
        </a:p>
      </dgm:t>
    </dgm:pt>
    <dgm:pt modelId="{B456C0CE-4274-4CCD-BDA9-1DF9AAC9AD34}" type="parTrans" cxnId="{56BDE610-90F3-4737-AC68-E514808A6577}">
      <dgm:prSet custT="1"/>
      <dgm:spPr/>
      <dgm:t>
        <a:bodyPr/>
        <a:lstStyle/>
        <a:p>
          <a:endParaRPr lang="en-US" sz="600"/>
        </a:p>
      </dgm:t>
    </dgm:pt>
    <dgm:pt modelId="{898B511F-A15E-48B4-A3DD-E9E7FD4A6076}" type="sibTrans" cxnId="{56BDE610-90F3-4737-AC68-E514808A6577}">
      <dgm:prSet/>
      <dgm:spPr/>
      <dgm:t>
        <a:bodyPr/>
        <a:lstStyle/>
        <a:p>
          <a:endParaRPr lang="en-US" sz="2000"/>
        </a:p>
      </dgm:t>
    </dgm:pt>
    <dgm:pt modelId="{F27DC96E-FD7B-4858-95D3-99593E1A1ACA}">
      <dgm:prSet phldrT="[Text]" custT="1"/>
      <dgm:spPr/>
      <dgm:t>
        <a:bodyPr/>
        <a:lstStyle/>
        <a:p>
          <a:r>
            <a:rPr lang="en-US" sz="1400"/>
            <a:t>Dissolved Oxygen</a:t>
          </a:r>
          <a:endParaRPr lang="en-US" sz="1400" dirty="0"/>
        </a:p>
      </dgm:t>
    </dgm:pt>
    <dgm:pt modelId="{63B33A6E-4B40-4CAF-A7D5-62C8BB16AE34}" type="parTrans" cxnId="{FF514C88-80BF-4B92-83FE-547042835890}">
      <dgm:prSet custT="1"/>
      <dgm:spPr/>
      <dgm:t>
        <a:bodyPr/>
        <a:lstStyle/>
        <a:p>
          <a:endParaRPr lang="en-US" sz="600"/>
        </a:p>
      </dgm:t>
    </dgm:pt>
    <dgm:pt modelId="{5443139D-E68A-4221-B9E8-88BBC854BF93}" type="sibTrans" cxnId="{FF514C88-80BF-4B92-83FE-547042835890}">
      <dgm:prSet/>
      <dgm:spPr/>
      <dgm:t>
        <a:bodyPr/>
        <a:lstStyle/>
        <a:p>
          <a:endParaRPr lang="en-US" sz="2000"/>
        </a:p>
      </dgm:t>
    </dgm:pt>
    <dgm:pt modelId="{CC9EB8F3-18FE-42A2-B2FA-FEFD72CFB7F6}">
      <dgm:prSet/>
      <dgm:spPr/>
      <dgm:t>
        <a:bodyPr/>
        <a:lstStyle/>
        <a:p>
          <a:endParaRPr lang="en-US" sz="2000"/>
        </a:p>
      </dgm:t>
    </dgm:pt>
    <dgm:pt modelId="{0F685614-534D-4580-8BD7-8DCFC678B3CA}" type="parTrans" cxnId="{791B3422-CC02-4DFB-ACF4-3A11C31D8EDC}">
      <dgm:prSet/>
      <dgm:spPr/>
      <dgm:t>
        <a:bodyPr/>
        <a:lstStyle/>
        <a:p>
          <a:endParaRPr lang="en-US" sz="2000"/>
        </a:p>
      </dgm:t>
    </dgm:pt>
    <dgm:pt modelId="{9928F288-1485-4C7A-A1F1-48E15B5F8C3A}" type="sibTrans" cxnId="{791B3422-CC02-4DFB-ACF4-3A11C31D8EDC}">
      <dgm:prSet/>
      <dgm:spPr/>
      <dgm:t>
        <a:bodyPr/>
        <a:lstStyle/>
        <a:p>
          <a:endParaRPr lang="en-US" sz="2000"/>
        </a:p>
      </dgm:t>
    </dgm:pt>
    <dgm:pt modelId="{6F3A2DDA-81CA-43CE-ACE5-DE3F44542273}" type="pres">
      <dgm:prSet presAssocID="{A1FA8135-D65E-419A-BAC0-EB9A05DCE07A}" presName="cycle" presStyleCnt="0">
        <dgm:presLayoutVars>
          <dgm:chMax val="1"/>
          <dgm:dir/>
          <dgm:animLvl val="ctr"/>
          <dgm:resizeHandles val="exact"/>
        </dgm:presLayoutVars>
      </dgm:prSet>
      <dgm:spPr/>
      <dgm:t>
        <a:bodyPr/>
        <a:lstStyle/>
        <a:p>
          <a:endParaRPr lang="en-US"/>
        </a:p>
      </dgm:t>
    </dgm:pt>
    <dgm:pt modelId="{1955FBDB-35DC-4603-9F1C-63CF2274AEEA}" type="pres">
      <dgm:prSet presAssocID="{FD85A009-28B1-4B1A-ACD7-FA47A66BC87D}" presName="centerShape" presStyleLbl="node0" presStyleIdx="0" presStyleCnt="1"/>
      <dgm:spPr/>
      <dgm:t>
        <a:bodyPr/>
        <a:lstStyle/>
        <a:p>
          <a:endParaRPr lang="en-US"/>
        </a:p>
      </dgm:t>
    </dgm:pt>
    <dgm:pt modelId="{48240B23-60AF-489F-9642-1C6F9D0FA60D}" type="pres">
      <dgm:prSet presAssocID="{1A9C5E84-421E-411B-9430-6D7332C27C44}" presName="Name9" presStyleLbl="parChTrans1D2" presStyleIdx="0" presStyleCnt="6"/>
      <dgm:spPr/>
      <dgm:t>
        <a:bodyPr/>
        <a:lstStyle/>
        <a:p>
          <a:endParaRPr lang="en-US"/>
        </a:p>
      </dgm:t>
    </dgm:pt>
    <dgm:pt modelId="{5EA3A796-C93B-48A1-8818-661B6B98D5C1}" type="pres">
      <dgm:prSet presAssocID="{1A9C5E84-421E-411B-9430-6D7332C27C44}" presName="connTx" presStyleLbl="parChTrans1D2" presStyleIdx="0" presStyleCnt="6"/>
      <dgm:spPr/>
      <dgm:t>
        <a:bodyPr/>
        <a:lstStyle/>
        <a:p>
          <a:endParaRPr lang="en-US"/>
        </a:p>
      </dgm:t>
    </dgm:pt>
    <dgm:pt modelId="{C2DE441F-898B-4D20-9DCD-0C1E01611A51}" type="pres">
      <dgm:prSet presAssocID="{D79C1832-22D8-45CC-9517-C761B439DCF9}" presName="node" presStyleLbl="node1" presStyleIdx="0" presStyleCnt="6">
        <dgm:presLayoutVars>
          <dgm:bulletEnabled val="1"/>
        </dgm:presLayoutVars>
      </dgm:prSet>
      <dgm:spPr/>
      <dgm:t>
        <a:bodyPr/>
        <a:lstStyle/>
        <a:p>
          <a:endParaRPr lang="en-US"/>
        </a:p>
      </dgm:t>
    </dgm:pt>
    <dgm:pt modelId="{298C2DE1-33E7-4699-AE32-B846E8D1F5BE}" type="pres">
      <dgm:prSet presAssocID="{CB2445A3-6A70-4D78-AF21-3A6D59779D76}" presName="Name9" presStyleLbl="parChTrans1D2" presStyleIdx="1" presStyleCnt="6"/>
      <dgm:spPr/>
      <dgm:t>
        <a:bodyPr/>
        <a:lstStyle/>
        <a:p>
          <a:endParaRPr lang="en-US"/>
        </a:p>
      </dgm:t>
    </dgm:pt>
    <dgm:pt modelId="{41D5A072-DA73-4A15-8C1C-683F6E4E1E17}" type="pres">
      <dgm:prSet presAssocID="{CB2445A3-6A70-4D78-AF21-3A6D59779D76}" presName="connTx" presStyleLbl="parChTrans1D2" presStyleIdx="1" presStyleCnt="6"/>
      <dgm:spPr/>
      <dgm:t>
        <a:bodyPr/>
        <a:lstStyle/>
        <a:p>
          <a:endParaRPr lang="en-US"/>
        </a:p>
      </dgm:t>
    </dgm:pt>
    <dgm:pt modelId="{3590CF44-F124-4A27-B7AC-B19777122F92}" type="pres">
      <dgm:prSet presAssocID="{7A8DF205-2DED-4D59-9693-35C33B761331}" presName="node" presStyleLbl="node1" presStyleIdx="1" presStyleCnt="6">
        <dgm:presLayoutVars>
          <dgm:bulletEnabled val="1"/>
        </dgm:presLayoutVars>
      </dgm:prSet>
      <dgm:spPr/>
      <dgm:t>
        <a:bodyPr/>
        <a:lstStyle/>
        <a:p>
          <a:endParaRPr lang="en-US"/>
        </a:p>
      </dgm:t>
    </dgm:pt>
    <dgm:pt modelId="{D5E23BAA-8CE3-4689-ADD0-5E51250EC93C}" type="pres">
      <dgm:prSet presAssocID="{11CD2FEE-F11B-4A67-9129-577FBD394DC7}" presName="Name9" presStyleLbl="parChTrans1D2" presStyleIdx="2" presStyleCnt="6"/>
      <dgm:spPr/>
      <dgm:t>
        <a:bodyPr/>
        <a:lstStyle/>
        <a:p>
          <a:endParaRPr lang="en-US"/>
        </a:p>
      </dgm:t>
    </dgm:pt>
    <dgm:pt modelId="{471EC724-4E75-460E-B366-184930341CE9}" type="pres">
      <dgm:prSet presAssocID="{11CD2FEE-F11B-4A67-9129-577FBD394DC7}" presName="connTx" presStyleLbl="parChTrans1D2" presStyleIdx="2" presStyleCnt="6"/>
      <dgm:spPr/>
      <dgm:t>
        <a:bodyPr/>
        <a:lstStyle/>
        <a:p>
          <a:endParaRPr lang="en-US"/>
        </a:p>
      </dgm:t>
    </dgm:pt>
    <dgm:pt modelId="{E3B16A48-8AEA-4C55-9C8A-6D099B283D43}" type="pres">
      <dgm:prSet presAssocID="{E092A577-7C20-4F92-B075-67585BFA7697}" presName="node" presStyleLbl="node1" presStyleIdx="2" presStyleCnt="6">
        <dgm:presLayoutVars>
          <dgm:bulletEnabled val="1"/>
        </dgm:presLayoutVars>
      </dgm:prSet>
      <dgm:spPr/>
      <dgm:t>
        <a:bodyPr/>
        <a:lstStyle/>
        <a:p>
          <a:endParaRPr lang="en-US"/>
        </a:p>
      </dgm:t>
    </dgm:pt>
    <dgm:pt modelId="{11E37D8E-951B-4EEC-8ECC-4FD23416BB49}" type="pres">
      <dgm:prSet presAssocID="{B456C0CE-4274-4CCD-BDA9-1DF9AAC9AD34}" presName="Name9" presStyleLbl="parChTrans1D2" presStyleIdx="3" presStyleCnt="6"/>
      <dgm:spPr/>
      <dgm:t>
        <a:bodyPr/>
        <a:lstStyle/>
        <a:p>
          <a:endParaRPr lang="en-US"/>
        </a:p>
      </dgm:t>
    </dgm:pt>
    <dgm:pt modelId="{EAC956BC-A42A-43D3-9680-781E20597A9B}" type="pres">
      <dgm:prSet presAssocID="{B456C0CE-4274-4CCD-BDA9-1DF9AAC9AD34}" presName="connTx" presStyleLbl="parChTrans1D2" presStyleIdx="3" presStyleCnt="6"/>
      <dgm:spPr/>
      <dgm:t>
        <a:bodyPr/>
        <a:lstStyle/>
        <a:p>
          <a:endParaRPr lang="en-US"/>
        </a:p>
      </dgm:t>
    </dgm:pt>
    <dgm:pt modelId="{3905F588-61CB-4782-92EF-680E19330A16}" type="pres">
      <dgm:prSet presAssocID="{CE8E4AF9-5A7B-43CD-BC29-B21F69BB345B}" presName="node" presStyleLbl="node1" presStyleIdx="3" presStyleCnt="6">
        <dgm:presLayoutVars>
          <dgm:bulletEnabled val="1"/>
        </dgm:presLayoutVars>
      </dgm:prSet>
      <dgm:spPr/>
      <dgm:t>
        <a:bodyPr/>
        <a:lstStyle/>
        <a:p>
          <a:endParaRPr lang="en-US"/>
        </a:p>
      </dgm:t>
    </dgm:pt>
    <dgm:pt modelId="{815028C7-B58F-4332-BEAE-D99B0853B8BE}" type="pres">
      <dgm:prSet presAssocID="{63B33A6E-4B40-4CAF-A7D5-62C8BB16AE34}" presName="Name9" presStyleLbl="parChTrans1D2" presStyleIdx="4" presStyleCnt="6"/>
      <dgm:spPr/>
      <dgm:t>
        <a:bodyPr/>
        <a:lstStyle/>
        <a:p>
          <a:endParaRPr lang="en-US"/>
        </a:p>
      </dgm:t>
    </dgm:pt>
    <dgm:pt modelId="{F9564E4C-DCE7-479A-9C86-D43EDCCFE85B}" type="pres">
      <dgm:prSet presAssocID="{63B33A6E-4B40-4CAF-A7D5-62C8BB16AE34}" presName="connTx" presStyleLbl="parChTrans1D2" presStyleIdx="4" presStyleCnt="6"/>
      <dgm:spPr/>
      <dgm:t>
        <a:bodyPr/>
        <a:lstStyle/>
        <a:p>
          <a:endParaRPr lang="en-US"/>
        </a:p>
      </dgm:t>
    </dgm:pt>
    <dgm:pt modelId="{C36A3F20-B6D0-49A2-B0CD-31101B6E6AF5}" type="pres">
      <dgm:prSet presAssocID="{F27DC96E-FD7B-4858-95D3-99593E1A1ACA}" presName="node" presStyleLbl="node1" presStyleIdx="4" presStyleCnt="6">
        <dgm:presLayoutVars>
          <dgm:bulletEnabled val="1"/>
        </dgm:presLayoutVars>
      </dgm:prSet>
      <dgm:spPr/>
      <dgm:t>
        <a:bodyPr/>
        <a:lstStyle/>
        <a:p>
          <a:endParaRPr lang="en-US"/>
        </a:p>
      </dgm:t>
    </dgm:pt>
    <dgm:pt modelId="{7A7958F2-B336-4270-A6B1-BF2FCFF6A766}" type="pres">
      <dgm:prSet presAssocID="{55F10ADC-FC5B-4CE7-891E-91B8ACB10588}" presName="Name9" presStyleLbl="parChTrans1D2" presStyleIdx="5" presStyleCnt="6"/>
      <dgm:spPr/>
      <dgm:t>
        <a:bodyPr/>
        <a:lstStyle/>
        <a:p>
          <a:endParaRPr lang="en-US"/>
        </a:p>
      </dgm:t>
    </dgm:pt>
    <dgm:pt modelId="{80B11DE9-CB18-4733-8286-E68180BD9383}" type="pres">
      <dgm:prSet presAssocID="{55F10ADC-FC5B-4CE7-891E-91B8ACB10588}" presName="connTx" presStyleLbl="parChTrans1D2" presStyleIdx="5" presStyleCnt="6"/>
      <dgm:spPr/>
      <dgm:t>
        <a:bodyPr/>
        <a:lstStyle/>
        <a:p>
          <a:endParaRPr lang="en-US"/>
        </a:p>
      </dgm:t>
    </dgm:pt>
    <dgm:pt modelId="{3D4AEB6B-600F-4057-9181-E73C5D5E65AB}" type="pres">
      <dgm:prSet presAssocID="{0F470490-5268-464C-86D4-947BFE3751C2}" presName="node" presStyleLbl="node1" presStyleIdx="5" presStyleCnt="6">
        <dgm:presLayoutVars>
          <dgm:bulletEnabled val="1"/>
        </dgm:presLayoutVars>
      </dgm:prSet>
      <dgm:spPr/>
      <dgm:t>
        <a:bodyPr/>
        <a:lstStyle/>
        <a:p>
          <a:endParaRPr lang="en-US"/>
        </a:p>
      </dgm:t>
    </dgm:pt>
  </dgm:ptLst>
  <dgm:cxnLst>
    <dgm:cxn modelId="{E2A70678-9941-4CE7-B941-64127F0171D8}" type="presOf" srcId="{55F10ADC-FC5B-4CE7-891E-91B8ACB10588}" destId="{7A7958F2-B336-4270-A6B1-BF2FCFF6A766}" srcOrd="0" destOrd="0" presId="urn:microsoft.com/office/officeart/2005/8/layout/radial1"/>
    <dgm:cxn modelId="{426FB53D-53B5-4714-A57A-84F4D4F16896}" type="presOf" srcId="{0F470490-5268-464C-86D4-947BFE3751C2}" destId="{3D4AEB6B-600F-4057-9181-E73C5D5E65AB}" srcOrd="0" destOrd="0" presId="urn:microsoft.com/office/officeart/2005/8/layout/radial1"/>
    <dgm:cxn modelId="{7AA59D61-C23E-4167-A5B3-E48383F8135C}" srcId="{FD85A009-28B1-4B1A-ACD7-FA47A66BC87D}" destId="{7A8DF205-2DED-4D59-9693-35C33B761331}" srcOrd="1" destOrd="0" parTransId="{CB2445A3-6A70-4D78-AF21-3A6D59779D76}" sibTransId="{EC510A27-4191-4D4B-A211-B791B0B3B7C3}"/>
    <dgm:cxn modelId="{D6BA8088-4CF9-48FD-A550-1C05822EDCEE}" type="presOf" srcId="{CB2445A3-6A70-4D78-AF21-3A6D59779D76}" destId="{41D5A072-DA73-4A15-8C1C-683F6E4E1E17}" srcOrd="1" destOrd="0" presId="urn:microsoft.com/office/officeart/2005/8/layout/radial1"/>
    <dgm:cxn modelId="{FD0D9C20-BEE8-46B6-A0BB-C0047A5869DE}" srcId="{FD85A009-28B1-4B1A-ACD7-FA47A66BC87D}" destId="{E092A577-7C20-4F92-B075-67585BFA7697}" srcOrd="2" destOrd="0" parTransId="{11CD2FEE-F11B-4A67-9129-577FBD394DC7}" sibTransId="{729DE336-E2D9-46CF-92F5-AE2490998650}"/>
    <dgm:cxn modelId="{66E6EA25-7B84-468D-84F0-BE299AB23C49}" type="presOf" srcId="{1A9C5E84-421E-411B-9430-6D7332C27C44}" destId="{5EA3A796-C93B-48A1-8818-661B6B98D5C1}" srcOrd="1" destOrd="0" presId="urn:microsoft.com/office/officeart/2005/8/layout/radial1"/>
    <dgm:cxn modelId="{83B5BF90-3FFB-4412-B069-E6D723A1E4DE}" srcId="{FD85A009-28B1-4B1A-ACD7-FA47A66BC87D}" destId="{D79C1832-22D8-45CC-9517-C761B439DCF9}" srcOrd="0" destOrd="0" parTransId="{1A9C5E84-421E-411B-9430-6D7332C27C44}" sibTransId="{A1CD530F-1181-4202-A8E8-DC05D61B6608}"/>
    <dgm:cxn modelId="{6E69D8A2-A6D9-40AE-B74C-426168841CBE}" type="presOf" srcId="{A1FA8135-D65E-419A-BAC0-EB9A05DCE07A}" destId="{6F3A2DDA-81CA-43CE-ACE5-DE3F44542273}" srcOrd="0" destOrd="0" presId="urn:microsoft.com/office/officeart/2005/8/layout/radial1"/>
    <dgm:cxn modelId="{AE195DCC-B620-46E5-8BAA-7C99AD24C044}" type="presOf" srcId="{FD85A009-28B1-4B1A-ACD7-FA47A66BC87D}" destId="{1955FBDB-35DC-4603-9F1C-63CF2274AEEA}" srcOrd="0" destOrd="0" presId="urn:microsoft.com/office/officeart/2005/8/layout/radial1"/>
    <dgm:cxn modelId="{38E0B0BB-005B-494A-83F5-BFF09F587B64}" type="presOf" srcId="{E092A577-7C20-4F92-B075-67585BFA7697}" destId="{E3B16A48-8AEA-4C55-9C8A-6D099B283D43}" srcOrd="0" destOrd="0" presId="urn:microsoft.com/office/officeart/2005/8/layout/radial1"/>
    <dgm:cxn modelId="{86EF16FD-19D9-47AB-8E07-A8AFDB8918CE}" srcId="{A1FA8135-D65E-419A-BAC0-EB9A05DCE07A}" destId="{FD85A009-28B1-4B1A-ACD7-FA47A66BC87D}" srcOrd="0" destOrd="0" parTransId="{167D9279-C01F-4885-A2A9-18450F6F2529}" sibTransId="{D6131710-2CE1-4009-8779-5605608F63EB}"/>
    <dgm:cxn modelId="{5DF384A2-26A2-43FC-9C03-7ACFA3C7354C}" type="presOf" srcId="{B456C0CE-4274-4CCD-BDA9-1DF9AAC9AD34}" destId="{11E37D8E-951B-4EEC-8ECC-4FD23416BB49}" srcOrd="0" destOrd="0" presId="urn:microsoft.com/office/officeart/2005/8/layout/radial1"/>
    <dgm:cxn modelId="{3FEBDE77-6C81-4456-B57C-A82F387E105E}" type="presOf" srcId="{55F10ADC-FC5B-4CE7-891E-91B8ACB10588}" destId="{80B11DE9-CB18-4733-8286-E68180BD9383}" srcOrd="1" destOrd="0" presId="urn:microsoft.com/office/officeart/2005/8/layout/radial1"/>
    <dgm:cxn modelId="{45169F8C-A282-4151-BB18-AF57F3E7B039}" type="presOf" srcId="{D79C1832-22D8-45CC-9517-C761B439DCF9}" destId="{C2DE441F-898B-4D20-9DCD-0C1E01611A51}" srcOrd="0" destOrd="0" presId="urn:microsoft.com/office/officeart/2005/8/layout/radial1"/>
    <dgm:cxn modelId="{D9A5CA4C-2175-4EC5-AD49-9A167E25B40A}" type="presOf" srcId="{63B33A6E-4B40-4CAF-A7D5-62C8BB16AE34}" destId="{F9564E4C-DCE7-479A-9C86-D43EDCCFE85B}" srcOrd="1" destOrd="0" presId="urn:microsoft.com/office/officeart/2005/8/layout/radial1"/>
    <dgm:cxn modelId="{FF514C88-80BF-4B92-83FE-547042835890}" srcId="{FD85A009-28B1-4B1A-ACD7-FA47A66BC87D}" destId="{F27DC96E-FD7B-4858-95D3-99593E1A1ACA}" srcOrd="4" destOrd="0" parTransId="{63B33A6E-4B40-4CAF-A7D5-62C8BB16AE34}" sibTransId="{5443139D-E68A-4221-B9E8-88BBC854BF93}"/>
    <dgm:cxn modelId="{6428876E-5AAD-4A8D-87E7-FCEF9234F65C}" type="presOf" srcId="{CB2445A3-6A70-4D78-AF21-3A6D59779D76}" destId="{298C2DE1-33E7-4699-AE32-B846E8D1F5BE}" srcOrd="0" destOrd="0" presId="urn:microsoft.com/office/officeart/2005/8/layout/radial1"/>
    <dgm:cxn modelId="{56BDE610-90F3-4737-AC68-E514808A6577}" srcId="{FD85A009-28B1-4B1A-ACD7-FA47A66BC87D}" destId="{CE8E4AF9-5A7B-43CD-BC29-B21F69BB345B}" srcOrd="3" destOrd="0" parTransId="{B456C0CE-4274-4CCD-BDA9-1DF9AAC9AD34}" sibTransId="{898B511F-A15E-48B4-A3DD-E9E7FD4A6076}"/>
    <dgm:cxn modelId="{66ABF540-9AF7-42A0-8C18-F45353F0ADA4}" type="presOf" srcId="{B456C0CE-4274-4CCD-BDA9-1DF9AAC9AD34}" destId="{EAC956BC-A42A-43D3-9680-781E20597A9B}" srcOrd="1" destOrd="0" presId="urn:microsoft.com/office/officeart/2005/8/layout/radial1"/>
    <dgm:cxn modelId="{DA42F1D5-4753-4572-B9F2-092DFB5203FA}" type="presOf" srcId="{63B33A6E-4B40-4CAF-A7D5-62C8BB16AE34}" destId="{815028C7-B58F-4332-BEAE-D99B0853B8BE}" srcOrd="0" destOrd="0" presId="urn:microsoft.com/office/officeart/2005/8/layout/radial1"/>
    <dgm:cxn modelId="{5A3555FF-2143-4B72-927E-8EF73A66C978}" type="presOf" srcId="{1A9C5E84-421E-411B-9430-6D7332C27C44}" destId="{48240B23-60AF-489F-9642-1C6F9D0FA60D}" srcOrd="0" destOrd="0" presId="urn:microsoft.com/office/officeart/2005/8/layout/radial1"/>
    <dgm:cxn modelId="{5E129122-B22D-4278-972E-17B8039A5FAB}" type="presOf" srcId="{CE8E4AF9-5A7B-43CD-BC29-B21F69BB345B}" destId="{3905F588-61CB-4782-92EF-680E19330A16}" srcOrd="0" destOrd="0" presId="urn:microsoft.com/office/officeart/2005/8/layout/radial1"/>
    <dgm:cxn modelId="{8B3D13E7-5CF0-4F70-B4AE-5D2CC0A41834}" type="presOf" srcId="{11CD2FEE-F11B-4A67-9129-577FBD394DC7}" destId="{D5E23BAA-8CE3-4689-ADD0-5E51250EC93C}" srcOrd="0" destOrd="0" presId="urn:microsoft.com/office/officeart/2005/8/layout/radial1"/>
    <dgm:cxn modelId="{80BBF973-5D34-43AF-86FD-DDF0A1D21D77}" type="presOf" srcId="{7A8DF205-2DED-4D59-9693-35C33B761331}" destId="{3590CF44-F124-4A27-B7AC-B19777122F92}" srcOrd="0" destOrd="0" presId="urn:microsoft.com/office/officeart/2005/8/layout/radial1"/>
    <dgm:cxn modelId="{31EE8017-05AD-43DE-B5D5-DA1944AEAF31}" srcId="{FD85A009-28B1-4B1A-ACD7-FA47A66BC87D}" destId="{0F470490-5268-464C-86D4-947BFE3751C2}" srcOrd="5" destOrd="0" parTransId="{55F10ADC-FC5B-4CE7-891E-91B8ACB10588}" sibTransId="{AF2B8427-3C57-4356-BF9C-2F202B07136E}"/>
    <dgm:cxn modelId="{791B3422-CC02-4DFB-ACF4-3A11C31D8EDC}" srcId="{A1FA8135-D65E-419A-BAC0-EB9A05DCE07A}" destId="{CC9EB8F3-18FE-42A2-B2FA-FEFD72CFB7F6}" srcOrd="1" destOrd="0" parTransId="{0F685614-534D-4580-8BD7-8DCFC678B3CA}" sibTransId="{9928F288-1485-4C7A-A1F1-48E15B5F8C3A}"/>
    <dgm:cxn modelId="{5E896980-E33C-49EC-8C68-E2A3F1AFA449}" type="presOf" srcId="{11CD2FEE-F11B-4A67-9129-577FBD394DC7}" destId="{471EC724-4E75-460E-B366-184930341CE9}" srcOrd="1" destOrd="0" presId="urn:microsoft.com/office/officeart/2005/8/layout/radial1"/>
    <dgm:cxn modelId="{A9746B9E-66E6-4FDB-BAAB-EDCAE6B02094}" type="presOf" srcId="{F27DC96E-FD7B-4858-95D3-99593E1A1ACA}" destId="{C36A3F20-B6D0-49A2-B0CD-31101B6E6AF5}" srcOrd="0" destOrd="0" presId="urn:microsoft.com/office/officeart/2005/8/layout/radial1"/>
    <dgm:cxn modelId="{F4093777-EA55-41A6-87EB-B28A0F3FF780}" type="presParOf" srcId="{6F3A2DDA-81CA-43CE-ACE5-DE3F44542273}" destId="{1955FBDB-35DC-4603-9F1C-63CF2274AEEA}" srcOrd="0" destOrd="0" presId="urn:microsoft.com/office/officeart/2005/8/layout/radial1"/>
    <dgm:cxn modelId="{1589E63C-DBEC-4F80-B9CC-71A844D267BD}" type="presParOf" srcId="{6F3A2DDA-81CA-43CE-ACE5-DE3F44542273}" destId="{48240B23-60AF-489F-9642-1C6F9D0FA60D}" srcOrd="1" destOrd="0" presId="urn:microsoft.com/office/officeart/2005/8/layout/radial1"/>
    <dgm:cxn modelId="{32BF93B0-5A3A-44E4-96CA-B8D08280AA7A}" type="presParOf" srcId="{48240B23-60AF-489F-9642-1C6F9D0FA60D}" destId="{5EA3A796-C93B-48A1-8818-661B6B98D5C1}" srcOrd="0" destOrd="0" presId="urn:microsoft.com/office/officeart/2005/8/layout/radial1"/>
    <dgm:cxn modelId="{25D4CB11-A5FA-48F7-9771-C60029DDE7B6}" type="presParOf" srcId="{6F3A2DDA-81CA-43CE-ACE5-DE3F44542273}" destId="{C2DE441F-898B-4D20-9DCD-0C1E01611A51}" srcOrd="2" destOrd="0" presId="urn:microsoft.com/office/officeart/2005/8/layout/radial1"/>
    <dgm:cxn modelId="{C06CE310-D82E-4345-9857-EDEA2633312A}" type="presParOf" srcId="{6F3A2DDA-81CA-43CE-ACE5-DE3F44542273}" destId="{298C2DE1-33E7-4699-AE32-B846E8D1F5BE}" srcOrd="3" destOrd="0" presId="urn:microsoft.com/office/officeart/2005/8/layout/radial1"/>
    <dgm:cxn modelId="{537E1A9B-6D29-43EC-9EF4-4A7EDF25820B}" type="presParOf" srcId="{298C2DE1-33E7-4699-AE32-B846E8D1F5BE}" destId="{41D5A072-DA73-4A15-8C1C-683F6E4E1E17}" srcOrd="0" destOrd="0" presId="urn:microsoft.com/office/officeart/2005/8/layout/radial1"/>
    <dgm:cxn modelId="{DF83AC46-7AAA-48A7-929A-C63CFC09EBAA}" type="presParOf" srcId="{6F3A2DDA-81CA-43CE-ACE5-DE3F44542273}" destId="{3590CF44-F124-4A27-B7AC-B19777122F92}" srcOrd="4" destOrd="0" presId="urn:microsoft.com/office/officeart/2005/8/layout/radial1"/>
    <dgm:cxn modelId="{BF73615F-C7D7-4869-8B98-C1AC7D7D78C6}" type="presParOf" srcId="{6F3A2DDA-81CA-43CE-ACE5-DE3F44542273}" destId="{D5E23BAA-8CE3-4689-ADD0-5E51250EC93C}" srcOrd="5" destOrd="0" presId="urn:microsoft.com/office/officeart/2005/8/layout/radial1"/>
    <dgm:cxn modelId="{B2B54451-12DB-4F7D-BE67-580213BD16A0}" type="presParOf" srcId="{D5E23BAA-8CE3-4689-ADD0-5E51250EC93C}" destId="{471EC724-4E75-460E-B366-184930341CE9}" srcOrd="0" destOrd="0" presId="urn:microsoft.com/office/officeart/2005/8/layout/radial1"/>
    <dgm:cxn modelId="{354B69C0-B070-41CD-B9AF-BAA6BFAEEB57}" type="presParOf" srcId="{6F3A2DDA-81CA-43CE-ACE5-DE3F44542273}" destId="{E3B16A48-8AEA-4C55-9C8A-6D099B283D43}" srcOrd="6" destOrd="0" presId="urn:microsoft.com/office/officeart/2005/8/layout/radial1"/>
    <dgm:cxn modelId="{02067E69-92CC-43CE-8C7C-E00394C47356}" type="presParOf" srcId="{6F3A2DDA-81CA-43CE-ACE5-DE3F44542273}" destId="{11E37D8E-951B-4EEC-8ECC-4FD23416BB49}" srcOrd="7" destOrd="0" presId="urn:microsoft.com/office/officeart/2005/8/layout/radial1"/>
    <dgm:cxn modelId="{F58F895A-9C7A-45BF-A2ED-11FD93671559}" type="presParOf" srcId="{11E37D8E-951B-4EEC-8ECC-4FD23416BB49}" destId="{EAC956BC-A42A-43D3-9680-781E20597A9B}" srcOrd="0" destOrd="0" presId="urn:microsoft.com/office/officeart/2005/8/layout/radial1"/>
    <dgm:cxn modelId="{E3B9B309-A640-428A-9A9B-BD6CBF88EF29}" type="presParOf" srcId="{6F3A2DDA-81CA-43CE-ACE5-DE3F44542273}" destId="{3905F588-61CB-4782-92EF-680E19330A16}" srcOrd="8" destOrd="0" presId="urn:microsoft.com/office/officeart/2005/8/layout/radial1"/>
    <dgm:cxn modelId="{59DE8EF7-B73A-48D1-87AD-04C0DD335E31}" type="presParOf" srcId="{6F3A2DDA-81CA-43CE-ACE5-DE3F44542273}" destId="{815028C7-B58F-4332-BEAE-D99B0853B8BE}" srcOrd="9" destOrd="0" presId="urn:microsoft.com/office/officeart/2005/8/layout/radial1"/>
    <dgm:cxn modelId="{3D7C4299-6A54-4944-839F-3D44BACD9172}" type="presParOf" srcId="{815028C7-B58F-4332-BEAE-D99B0853B8BE}" destId="{F9564E4C-DCE7-479A-9C86-D43EDCCFE85B}" srcOrd="0" destOrd="0" presId="urn:microsoft.com/office/officeart/2005/8/layout/radial1"/>
    <dgm:cxn modelId="{FD28A87E-73B3-4211-9438-51C01B5531A8}" type="presParOf" srcId="{6F3A2DDA-81CA-43CE-ACE5-DE3F44542273}" destId="{C36A3F20-B6D0-49A2-B0CD-31101B6E6AF5}" srcOrd="10" destOrd="0" presId="urn:microsoft.com/office/officeart/2005/8/layout/radial1"/>
    <dgm:cxn modelId="{822560FA-A3B9-402F-87EE-C38F1E3DCB26}" type="presParOf" srcId="{6F3A2DDA-81CA-43CE-ACE5-DE3F44542273}" destId="{7A7958F2-B336-4270-A6B1-BF2FCFF6A766}" srcOrd="11" destOrd="0" presId="urn:microsoft.com/office/officeart/2005/8/layout/radial1"/>
    <dgm:cxn modelId="{018E4346-57EF-4569-98CD-57D39F1B7AD5}" type="presParOf" srcId="{7A7958F2-B336-4270-A6B1-BF2FCFF6A766}" destId="{80B11DE9-CB18-4733-8286-E68180BD9383}" srcOrd="0" destOrd="0" presId="urn:microsoft.com/office/officeart/2005/8/layout/radial1"/>
    <dgm:cxn modelId="{6D9D54F3-D9F3-42A6-A18A-05DCD6B25146}" type="presParOf" srcId="{6F3A2DDA-81CA-43CE-ACE5-DE3F44542273}" destId="{3D4AEB6B-600F-4057-9181-E73C5D5E65AB}"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FA8135-D65E-419A-BAC0-EB9A05DCE07A}" type="doc">
      <dgm:prSet loTypeId="urn:microsoft.com/office/officeart/2005/8/layout/radial1" loCatId="relationship" qsTypeId="urn:microsoft.com/office/officeart/2005/8/quickstyle/3d1" qsCatId="3D" csTypeId="urn:microsoft.com/office/officeart/2005/8/colors/accent2_2" csCatId="accent2" phldr="1"/>
      <dgm:spPr/>
      <dgm:t>
        <a:bodyPr/>
        <a:lstStyle/>
        <a:p>
          <a:endParaRPr lang="en-US"/>
        </a:p>
      </dgm:t>
    </dgm:pt>
    <dgm:pt modelId="{FD85A009-28B1-4B1A-ACD7-FA47A66BC87D}">
      <dgm:prSet phldrT="[Text]" phldr="1"/>
      <dgm:spPr/>
      <dgm:t>
        <a:bodyPr/>
        <a:lstStyle/>
        <a:p>
          <a:endParaRPr lang="en-US" dirty="0"/>
        </a:p>
      </dgm:t>
    </dgm:pt>
    <dgm:pt modelId="{167D9279-C01F-4885-A2A9-18450F6F2529}" type="parTrans" cxnId="{86EF16FD-19D9-47AB-8E07-A8AFDB8918CE}">
      <dgm:prSet/>
      <dgm:spPr/>
      <dgm:t>
        <a:bodyPr/>
        <a:lstStyle/>
        <a:p>
          <a:endParaRPr lang="en-US"/>
        </a:p>
      </dgm:t>
    </dgm:pt>
    <dgm:pt modelId="{D6131710-2CE1-4009-8779-5605608F63EB}" type="sibTrans" cxnId="{86EF16FD-19D9-47AB-8E07-A8AFDB8918CE}">
      <dgm:prSet/>
      <dgm:spPr/>
      <dgm:t>
        <a:bodyPr/>
        <a:lstStyle/>
        <a:p>
          <a:endParaRPr lang="en-US"/>
        </a:p>
      </dgm:t>
    </dgm:pt>
    <dgm:pt modelId="{D79C1832-22D8-45CC-9517-C761B439DCF9}">
      <dgm:prSet phldrT="[Text]"/>
      <dgm:spPr/>
      <dgm:t>
        <a:bodyPr/>
        <a:lstStyle/>
        <a:p>
          <a:r>
            <a:rPr lang="en-US" dirty="0"/>
            <a:t>pH</a:t>
          </a:r>
        </a:p>
      </dgm:t>
    </dgm:pt>
    <dgm:pt modelId="{1A9C5E84-421E-411B-9430-6D7332C27C44}" type="parTrans" cxnId="{83B5BF90-3FFB-4412-B069-E6D723A1E4DE}">
      <dgm:prSet/>
      <dgm:spPr/>
      <dgm:t>
        <a:bodyPr/>
        <a:lstStyle/>
        <a:p>
          <a:endParaRPr lang="en-US"/>
        </a:p>
      </dgm:t>
    </dgm:pt>
    <dgm:pt modelId="{A1CD530F-1181-4202-A8E8-DC05D61B6608}" type="sibTrans" cxnId="{83B5BF90-3FFB-4412-B069-E6D723A1E4DE}">
      <dgm:prSet/>
      <dgm:spPr/>
      <dgm:t>
        <a:bodyPr/>
        <a:lstStyle/>
        <a:p>
          <a:endParaRPr lang="en-US"/>
        </a:p>
      </dgm:t>
    </dgm:pt>
    <dgm:pt modelId="{7A8DF205-2DED-4D59-9693-35C33B761331}">
      <dgm:prSet phldrT="[Text]"/>
      <dgm:spPr/>
      <dgm:t>
        <a:bodyPr/>
        <a:lstStyle/>
        <a:p>
          <a:r>
            <a:rPr lang="en-US" dirty="0"/>
            <a:t>Calcium</a:t>
          </a:r>
        </a:p>
      </dgm:t>
    </dgm:pt>
    <dgm:pt modelId="{CB2445A3-6A70-4D78-AF21-3A6D59779D76}" type="parTrans" cxnId="{7AA59D61-C23E-4167-A5B3-E48383F8135C}">
      <dgm:prSet/>
      <dgm:spPr/>
      <dgm:t>
        <a:bodyPr/>
        <a:lstStyle/>
        <a:p>
          <a:endParaRPr lang="en-US"/>
        </a:p>
      </dgm:t>
    </dgm:pt>
    <dgm:pt modelId="{EC510A27-4191-4D4B-A211-B791B0B3B7C3}" type="sibTrans" cxnId="{7AA59D61-C23E-4167-A5B3-E48383F8135C}">
      <dgm:prSet/>
      <dgm:spPr/>
      <dgm:t>
        <a:bodyPr/>
        <a:lstStyle/>
        <a:p>
          <a:endParaRPr lang="en-US"/>
        </a:p>
      </dgm:t>
    </dgm:pt>
    <dgm:pt modelId="{0F470490-5268-464C-86D4-947BFE3751C2}">
      <dgm:prSet phldrT="[Text]"/>
      <dgm:spPr/>
      <dgm:t>
        <a:bodyPr/>
        <a:lstStyle/>
        <a:p>
          <a:r>
            <a:rPr lang="en-US" dirty="0"/>
            <a:t>Alkalinity</a:t>
          </a:r>
        </a:p>
      </dgm:t>
    </dgm:pt>
    <dgm:pt modelId="{55F10ADC-FC5B-4CE7-891E-91B8ACB10588}" type="parTrans" cxnId="{31EE8017-05AD-43DE-B5D5-DA1944AEAF31}">
      <dgm:prSet/>
      <dgm:spPr/>
      <dgm:t>
        <a:bodyPr/>
        <a:lstStyle/>
        <a:p>
          <a:endParaRPr lang="en-US"/>
        </a:p>
      </dgm:t>
    </dgm:pt>
    <dgm:pt modelId="{AF2B8427-3C57-4356-BF9C-2F202B07136E}" type="sibTrans" cxnId="{31EE8017-05AD-43DE-B5D5-DA1944AEAF31}">
      <dgm:prSet/>
      <dgm:spPr/>
      <dgm:t>
        <a:bodyPr/>
        <a:lstStyle/>
        <a:p>
          <a:endParaRPr lang="en-US"/>
        </a:p>
      </dgm:t>
    </dgm:pt>
    <dgm:pt modelId="{E092A577-7C20-4F92-B075-67585BFA7697}">
      <dgm:prSet phldrT="[Text]"/>
      <dgm:spPr/>
      <dgm:t>
        <a:bodyPr/>
        <a:lstStyle/>
        <a:p>
          <a:r>
            <a:rPr lang="en-US" dirty="0"/>
            <a:t>Sulfate</a:t>
          </a:r>
        </a:p>
      </dgm:t>
    </dgm:pt>
    <dgm:pt modelId="{11CD2FEE-F11B-4A67-9129-577FBD394DC7}" type="parTrans" cxnId="{FD0D9C20-BEE8-46B6-A0BB-C0047A5869DE}">
      <dgm:prSet/>
      <dgm:spPr/>
      <dgm:t>
        <a:bodyPr/>
        <a:lstStyle/>
        <a:p>
          <a:endParaRPr lang="en-US"/>
        </a:p>
      </dgm:t>
    </dgm:pt>
    <dgm:pt modelId="{729DE336-E2D9-46CF-92F5-AE2490998650}" type="sibTrans" cxnId="{FD0D9C20-BEE8-46B6-A0BB-C0047A5869DE}">
      <dgm:prSet/>
      <dgm:spPr/>
      <dgm:t>
        <a:bodyPr/>
        <a:lstStyle/>
        <a:p>
          <a:endParaRPr lang="en-US"/>
        </a:p>
      </dgm:t>
    </dgm:pt>
    <dgm:pt modelId="{CE8E4AF9-5A7B-43CD-BC29-B21F69BB345B}">
      <dgm:prSet phldrT="[Text]"/>
      <dgm:spPr/>
      <dgm:t>
        <a:bodyPr/>
        <a:lstStyle/>
        <a:p>
          <a:r>
            <a:rPr lang="en-US" dirty="0"/>
            <a:t>Chloride</a:t>
          </a:r>
        </a:p>
      </dgm:t>
    </dgm:pt>
    <dgm:pt modelId="{B456C0CE-4274-4CCD-BDA9-1DF9AAC9AD34}" type="parTrans" cxnId="{56BDE610-90F3-4737-AC68-E514808A6577}">
      <dgm:prSet/>
      <dgm:spPr/>
      <dgm:t>
        <a:bodyPr/>
        <a:lstStyle/>
        <a:p>
          <a:endParaRPr lang="en-US"/>
        </a:p>
      </dgm:t>
    </dgm:pt>
    <dgm:pt modelId="{898B511F-A15E-48B4-A3DD-E9E7FD4A6076}" type="sibTrans" cxnId="{56BDE610-90F3-4737-AC68-E514808A6577}">
      <dgm:prSet/>
      <dgm:spPr/>
      <dgm:t>
        <a:bodyPr/>
        <a:lstStyle/>
        <a:p>
          <a:endParaRPr lang="en-US"/>
        </a:p>
      </dgm:t>
    </dgm:pt>
    <dgm:pt modelId="{F27DC96E-FD7B-4858-95D3-99593E1A1ACA}">
      <dgm:prSet phldrT="[Text]"/>
      <dgm:spPr/>
      <dgm:t>
        <a:bodyPr/>
        <a:lstStyle/>
        <a:p>
          <a:r>
            <a:rPr lang="en-US" dirty="0"/>
            <a:t>Dissolved Oxygen</a:t>
          </a:r>
        </a:p>
      </dgm:t>
    </dgm:pt>
    <dgm:pt modelId="{63B33A6E-4B40-4CAF-A7D5-62C8BB16AE34}" type="parTrans" cxnId="{FF514C88-80BF-4B92-83FE-547042835890}">
      <dgm:prSet/>
      <dgm:spPr/>
      <dgm:t>
        <a:bodyPr/>
        <a:lstStyle/>
        <a:p>
          <a:endParaRPr lang="en-US"/>
        </a:p>
      </dgm:t>
    </dgm:pt>
    <dgm:pt modelId="{5443139D-E68A-4221-B9E8-88BBC854BF93}" type="sibTrans" cxnId="{FF514C88-80BF-4B92-83FE-547042835890}">
      <dgm:prSet/>
      <dgm:spPr/>
      <dgm:t>
        <a:bodyPr/>
        <a:lstStyle/>
        <a:p>
          <a:endParaRPr lang="en-US"/>
        </a:p>
      </dgm:t>
    </dgm:pt>
    <dgm:pt modelId="{CC9EB8F3-18FE-42A2-B2FA-FEFD72CFB7F6}">
      <dgm:prSet/>
      <dgm:spPr/>
      <dgm:t>
        <a:bodyPr/>
        <a:lstStyle/>
        <a:p>
          <a:endParaRPr lang="en-US"/>
        </a:p>
      </dgm:t>
    </dgm:pt>
    <dgm:pt modelId="{0F685614-534D-4580-8BD7-8DCFC678B3CA}" type="parTrans" cxnId="{791B3422-CC02-4DFB-ACF4-3A11C31D8EDC}">
      <dgm:prSet/>
      <dgm:spPr/>
      <dgm:t>
        <a:bodyPr/>
        <a:lstStyle/>
        <a:p>
          <a:endParaRPr lang="en-US"/>
        </a:p>
      </dgm:t>
    </dgm:pt>
    <dgm:pt modelId="{9928F288-1485-4C7A-A1F1-48E15B5F8C3A}" type="sibTrans" cxnId="{791B3422-CC02-4DFB-ACF4-3A11C31D8EDC}">
      <dgm:prSet/>
      <dgm:spPr/>
      <dgm:t>
        <a:bodyPr/>
        <a:lstStyle/>
        <a:p>
          <a:endParaRPr lang="en-US"/>
        </a:p>
      </dgm:t>
    </dgm:pt>
    <dgm:pt modelId="{6F3A2DDA-81CA-43CE-ACE5-DE3F44542273}" type="pres">
      <dgm:prSet presAssocID="{A1FA8135-D65E-419A-BAC0-EB9A05DCE07A}" presName="cycle" presStyleCnt="0">
        <dgm:presLayoutVars>
          <dgm:chMax val="1"/>
          <dgm:dir/>
          <dgm:animLvl val="ctr"/>
          <dgm:resizeHandles val="exact"/>
        </dgm:presLayoutVars>
      </dgm:prSet>
      <dgm:spPr/>
      <dgm:t>
        <a:bodyPr/>
        <a:lstStyle/>
        <a:p>
          <a:endParaRPr lang="en-US"/>
        </a:p>
      </dgm:t>
    </dgm:pt>
    <dgm:pt modelId="{1955FBDB-35DC-4603-9F1C-63CF2274AEEA}" type="pres">
      <dgm:prSet presAssocID="{FD85A009-28B1-4B1A-ACD7-FA47A66BC87D}" presName="centerShape" presStyleLbl="node0" presStyleIdx="0" presStyleCnt="1"/>
      <dgm:spPr/>
      <dgm:t>
        <a:bodyPr/>
        <a:lstStyle/>
        <a:p>
          <a:endParaRPr lang="en-US"/>
        </a:p>
      </dgm:t>
    </dgm:pt>
    <dgm:pt modelId="{48240B23-60AF-489F-9642-1C6F9D0FA60D}" type="pres">
      <dgm:prSet presAssocID="{1A9C5E84-421E-411B-9430-6D7332C27C44}" presName="Name9" presStyleLbl="parChTrans1D2" presStyleIdx="0" presStyleCnt="6"/>
      <dgm:spPr/>
      <dgm:t>
        <a:bodyPr/>
        <a:lstStyle/>
        <a:p>
          <a:endParaRPr lang="en-US"/>
        </a:p>
      </dgm:t>
    </dgm:pt>
    <dgm:pt modelId="{5EA3A796-C93B-48A1-8818-661B6B98D5C1}" type="pres">
      <dgm:prSet presAssocID="{1A9C5E84-421E-411B-9430-6D7332C27C44}" presName="connTx" presStyleLbl="parChTrans1D2" presStyleIdx="0" presStyleCnt="6"/>
      <dgm:spPr/>
      <dgm:t>
        <a:bodyPr/>
        <a:lstStyle/>
        <a:p>
          <a:endParaRPr lang="en-US"/>
        </a:p>
      </dgm:t>
    </dgm:pt>
    <dgm:pt modelId="{C2DE441F-898B-4D20-9DCD-0C1E01611A51}" type="pres">
      <dgm:prSet presAssocID="{D79C1832-22D8-45CC-9517-C761B439DCF9}" presName="node" presStyleLbl="node1" presStyleIdx="0" presStyleCnt="6">
        <dgm:presLayoutVars>
          <dgm:bulletEnabled val="1"/>
        </dgm:presLayoutVars>
      </dgm:prSet>
      <dgm:spPr/>
      <dgm:t>
        <a:bodyPr/>
        <a:lstStyle/>
        <a:p>
          <a:endParaRPr lang="en-US"/>
        </a:p>
      </dgm:t>
    </dgm:pt>
    <dgm:pt modelId="{298C2DE1-33E7-4699-AE32-B846E8D1F5BE}" type="pres">
      <dgm:prSet presAssocID="{CB2445A3-6A70-4D78-AF21-3A6D59779D76}" presName="Name9" presStyleLbl="parChTrans1D2" presStyleIdx="1" presStyleCnt="6"/>
      <dgm:spPr/>
      <dgm:t>
        <a:bodyPr/>
        <a:lstStyle/>
        <a:p>
          <a:endParaRPr lang="en-US"/>
        </a:p>
      </dgm:t>
    </dgm:pt>
    <dgm:pt modelId="{41D5A072-DA73-4A15-8C1C-683F6E4E1E17}" type="pres">
      <dgm:prSet presAssocID="{CB2445A3-6A70-4D78-AF21-3A6D59779D76}" presName="connTx" presStyleLbl="parChTrans1D2" presStyleIdx="1" presStyleCnt="6"/>
      <dgm:spPr/>
      <dgm:t>
        <a:bodyPr/>
        <a:lstStyle/>
        <a:p>
          <a:endParaRPr lang="en-US"/>
        </a:p>
      </dgm:t>
    </dgm:pt>
    <dgm:pt modelId="{3590CF44-F124-4A27-B7AC-B19777122F92}" type="pres">
      <dgm:prSet presAssocID="{7A8DF205-2DED-4D59-9693-35C33B761331}" presName="node" presStyleLbl="node1" presStyleIdx="1" presStyleCnt="6">
        <dgm:presLayoutVars>
          <dgm:bulletEnabled val="1"/>
        </dgm:presLayoutVars>
      </dgm:prSet>
      <dgm:spPr/>
      <dgm:t>
        <a:bodyPr/>
        <a:lstStyle/>
        <a:p>
          <a:endParaRPr lang="en-US"/>
        </a:p>
      </dgm:t>
    </dgm:pt>
    <dgm:pt modelId="{D5E23BAA-8CE3-4689-ADD0-5E51250EC93C}" type="pres">
      <dgm:prSet presAssocID="{11CD2FEE-F11B-4A67-9129-577FBD394DC7}" presName="Name9" presStyleLbl="parChTrans1D2" presStyleIdx="2" presStyleCnt="6"/>
      <dgm:spPr/>
      <dgm:t>
        <a:bodyPr/>
        <a:lstStyle/>
        <a:p>
          <a:endParaRPr lang="en-US"/>
        </a:p>
      </dgm:t>
    </dgm:pt>
    <dgm:pt modelId="{471EC724-4E75-460E-B366-184930341CE9}" type="pres">
      <dgm:prSet presAssocID="{11CD2FEE-F11B-4A67-9129-577FBD394DC7}" presName="connTx" presStyleLbl="parChTrans1D2" presStyleIdx="2" presStyleCnt="6"/>
      <dgm:spPr/>
      <dgm:t>
        <a:bodyPr/>
        <a:lstStyle/>
        <a:p>
          <a:endParaRPr lang="en-US"/>
        </a:p>
      </dgm:t>
    </dgm:pt>
    <dgm:pt modelId="{E3B16A48-8AEA-4C55-9C8A-6D099B283D43}" type="pres">
      <dgm:prSet presAssocID="{E092A577-7C20-4F92-B075-67585BFA7697}" presName="node" presStyleLbl="node1" presStyleIdx="2" presStyleCnt="6">
        <dgm:presLayoutVars>
          <dgm:bulletEnabled val="1"/>
        </dgm:presLayoutVars>
      </dgm:prSet>
      <dgm:spPr/>
      <dgm:t>
        <a:bodyPr/>
        <a:lstStyle/>
        <a:p>
          <a:endParaRPr lang="en-US"/>
        </a:p>
      </dgm:t>
    </dgm:pt>
    <dgm:pt modelId="{11E37D8E-951B-4EEC-8ECC-4FD23416BB49}" type="pres">
      <dgm:prSet presAssocID="{B456C0CE-4274-4CCD-BDA9-1DF9AAC9AD34}" presName="Name9" presStyleLbl="parChTrans1D2" presStyleIdx="3" presStyleCnt="6"/>
      <dgm:spPr/>
      <dgm:t>
        <a:bodyPr/>
        <a:lstStyle/>
        <a:p>
          <a:endParaRPr lang="en-US"/>
        </a:p>
      </dgm:t>
    </dgm:pt>
    <dgm:pt modelId="{EAC956BC-A42A-43D3-9680-781E20597A9B}" type="pres">
      <dgm:prSet presAssocID="{B456C0CE-4274-4CCD-BDA9-1DF9AAC9AD34}" presName="connTx" presStyleLbl="parChTrans1D2" presStyleIdx="3" presStyleCnt="6"/>
      <dgm:spPr/>
      <dgm:t>
        <a:bodyPr/>
        <a:lstStyle/>
        <a:p>
          <a:endParaRPr lang="en-US"/>
        </a:p>
      </dgm:t>
    </dgm:pt>
    <dgm:pt modelId="{3905F588-61CB-4782-92EF-680E19330A16}" type="pres">
      <dgm:prSet presAssocID="{CE8E4AF9-5A7B-43CD-BC29-B21F69BB345B}" presName="node" presStyleLbl="node1" presStyleIdx="3" presStyleCnt="6">
        <dgm:presLayoutVars>
          <dgm:bulletEnabled val="1"/>
        </dgm:presLayoutVars>
      </dgm:prSet>
      <dgm:spPr/>
      <dgm:t>
        <a:bodyPr/>
        <a:lstStyle/>
        <a:p>
          <a:endParaRPr lang="en-US"/>
        </a:p>
      </dgm:t>
    </dgm:pt>
    <dgm:pt modelId="{815028C7-B58F-4332-BEAE-D99B0853B8BE}" type="pres">
      <dgm:prSet presAssocID="{63B33A6E-4B40-4CAF-A7D5-62C8BB16AE34}" presName="Name9" presStyleLbl="parChTrans1D2" presStyleIdx="4" presStyleCnt="6"/>
      <dgm:spPr/>
      <dgm:t>
        <a:bodyPr/>
        <a:lstStyle/>
        <a:p>
          <a:endParaRPr lang="en-US"/>
        </a:p>
      </dgm:t>
    </dgm:pt>
    <dgm:pt modelId="{F9564E4C-DCE7-479A-9C86-D43EDCCFE85B}" type="pres">
      <dgm:prSet presAssocID="{63B33A6E-4B40-4CAF-A7D5-62C8BB16AE34}" presName="connTx" presStyleLbl="parChTrans1D2" presStyleIdx="4" presStyleCnt="6"/>
      <dgm:spPr/>
      <dgm:t>
        <a:bodyPr/>
        <a:lstStyle/>
        <a:p>
          <a:endParaRPr lang="en-US"/>
        </a:p>
      </dgm:t>
    </dgm:pt>
    <dgm:pt modelId="{C36A3F20-B6D0-49A2-B0CD-31101B6E6AF5}" type="pres">
      <dgm:prSet presAssocID="{F27DC96E-FD7B-4858-95D3-99593E1A1ACA}" presName="node" presStyleLbl="node1" presStyleIdx="4" presStyleCnt="6">
        <dgm:presLayoutVars>
          <dgm:bulletEnabled val="1"/>
        </dgm:presLayoutVars>
      </dgm:prSet>
      <dgm:spPr/>
      <dgm:t>
        <a:bodyPr/>
        <a:lstStyle/>
        <a:p>
          <a:endParaRPr lang="en-US"/>
        </a:p>
      </dgm:t>
    </dgm:pt>
    <dgm:pt modelId="{7A7958F2-B336-4270-A6B1-BF2FCFF6A766}" type="pres">
      <dgm:prSet presAssocID="{55F10ADC-FC5B-4CE7-891E-91B8ACB10588}" presName="Name9" presStyleLbl="parChTrans1D2" presStyleIdx="5" presStyleCnt="6"/>
      <dgm:spPr/>
      <dgm:t>
        <a:bodyPr/>
        <a:lstStyle/>
        <a:p>
          <a:endParaRPr lang="en-US"/>
        </a:p>
      </dgm:t>
    </dgm:pt>
    <dgm:pt modelId="{80B11DE9-CB18-4733-8286-E68180BD9383}" type="pres">
      <dgm:prSet presAssocID="{55F10ADC-FC5B-4CE7-891E-91B8ACB10588}" presName="connTx" presStyleLbl="parChTrans1D2" presStyleIdx="5" presStyleCnt="6"/>
      <dgm:spPr/>
      <dgm:t>
        <a:bodyPr/>
        <a:lstStyle/>
        <a:p>
          <a:endParaRPr lang="en-US"/>
        </a:p>
      </dgm:t>
    </dgm:pt>
    <dgm:pt modelId="{3D4AEB6B-600F-4057-9181-E73C5D5E65AB}" type="pres">
      <dgm:prSet presAssocID="{0F470490-5268-464C-86D4-947BFE3751C2}" presName="node" presStyleLbl="node1" presStyleIdx="5" presStyleCnt="6">
        <dgm:presLayoutVars>
          <dgm:bulletEnabled val="1"/>
        </dgm:presLayoutVars>
      </dgm:prSet>
      <dgm:spPr/>
      <dgm:t>
        <a:bodyPr/>
        <a:lstStyle/>
        <a:p>
          <a:endParaRPr lang="en-US"/>
        </a:p>
      </dgm:t>
    </dgm:pt>
  </dgm:ptLst>
  <dgm:cxnLst>
    <dgm:cxn modelId="{2CD8B8F8-9318-4E53-A0D6-51D7BBF4E27E}" type="presOf" srcId="{55F10ADC-FC5B-4CE7-891E-91B8ACB10588}" destId="{7A7958F2-B336-4270-A6B1-BF2FCFF6A766}" srcOrd="0" destOrd="0" presId="urn:microsoft.com/office/officeart/2005/8/layout/radial1"/>
    <dgm:cxn modelId="{7AA59D61-C23E-4167-A5B3-E48383F8135C}" srcId="{FD85A009-28B1-4B1A-ACD7-FA47A66BC87D}" destId="{7A8DF205-2DED-4D59-9693-35C33B761331}" srcOrd="1" destOrd="0" parTransId="{CB2445A3-6A70-4D78-AF21-3A6D59779D76}" sibTransId="{EC510A27-4191-4D4B-A211-B791B0B3B7C3}"/>
    <dgm:cxn modelId="{383D2CDE-764A-41B2-B2C5-D5D91D578F7D}" type="presOf" srcId="{7A8DF205-2DED-4D59-9693-35C33B761331}" destId="{3590CF44-F124-4A27-B7AC-B19777122F92}" srcOrd="0" destOrd="0" presId="urn:microsoft.com/office/officeart/2005/8/layout/radial1"/>
    <dgm:cxn modelId="{4A56E2DF-C9C3-4DA1-AB51-2B33ADAFAD7A}" type="presOf" srcId="{A1FA8135-D65E-419A-BAC0-EB9A05DCE07A}" destId="{6F3A2DDA-81CA-43CE-ACE5-DE3F44542273}" srcOrd="0" destOrd="0" presId="urn:microsoft.com/office/officeart/2005/8/layout/radial1"/>
    <dgm:cxn modelId="{FD0D9C20-BEE8-46B6-A0BB-C0047A5869DE}" srcId="{FD85A009-28B1-4B1A-ACD7-FA47A66BC87D}" destId="{E092A577-7C20-4F92-B075-67585BFA7697}" srcOrd="2" destOrd="0" parTransId="{11CD2FEE-F11B-4A67-9129-577FBD394DC7}" sibTransId="{729DE336-E2D9-46CF-92F5-AE2490998650}"/>
    <dgm:cxn modelId="{D173504F-C6D4-4B86-931C-B285A17F6B84}" type="presOf" srcId="{FD85A009-28B1-4B1A-ACD7-FA47A66BC87D}" destId="{1955FBDB-35DC-4603-9F1C-63CF2274AEEA}" srcOrd="0" destOrd="0" presId="urn:microsoft.com/office/officeart/2005/8/layout/radial1"/>
    <dgm:cxn modelId="{66AC196A-501C-44D6-97BE-3A502908AAC6}" type="presOf" srcId="{CE8E4AF9-5A7B-43CD-BC29-B21F69BB345B}" destId="{3905F588-61CB-4782-92EF-680E19330A16}" srcOrd="0" destOrd="0" presId="urn:microsoft.com/office/officeart/2005/8/layout/radial1"/>
    <dgm:cxn modelId="{1D86EDA8-4B77-4D58-A94D-4CBB2C6FCA69}" type="presOf" srcId="{11CD2FEE-F11B-4A67-9129-577FBD394DC7}" destId="{D5E23BAA-8CE3-4689-ADD0-5E51250EC93C}" srcOrd="0" destOrd="0" presId="urn:microsoft.com/office/officeart/2005/8/layout/radial1"/>
    <dgm:cxn modelId="{83B5BF90-3FFB-4412-B069-E6D723A1E4DE}" srcId="{FD85A009-28B1-4B1A-ACD7-FA47A66BC87D}" destId="{D79C1832-22D8-45CC-9517-C761B439DCF9}" srcOrd="0" destOrd="0" parTransId="{1A9C5E84-421E-411B-9430-6D7332C27C44}" sibTransId="{A1CD530F-1181-4202-A8E8-DC05D61B6608}"/>
    <dgm:cxn modelId="{2525068D-8E8A-4468-A9A7-07AED1D4FA37}" type="presOf" srcId="{63B33A6E-4B40-4CAF-A7D5-62C8BB16AE34}" destId="{F9564E4C-DCE7-479A-9C86-D43EDCCFE85B}" srcOrd="1" destOrd="0" presId="urn:microsoft.com/office/officeart/2005/8/layout/radial1"/>
    <dgm:cxn modelId="{86EF16FD-19D9-47AB-8E07-A8AFDB8918CE}" srcId="{A1FA8135-D65E-419A-BAC0-EB9A05DCE07A}" destId="{FD85A009-28B1-4B1A-ACD7-FA47A66BC87D}" srcOrd="0" destOrd="0" parTransId="{167D9279-C01F-4885-A2A9-18450F6F2529}" sibTransId="{D6131710-2CE1-4009-8779-5605608F63EB}"/>
    <dgm:cxn modelId="{7B8E39F8-3B30-4FB2-9C2B-F6D63D865D33}" type="presOf" srcId="{B456C0CE-4274-4CCD-BDA9-1DF9AAC9AD34}" destId="{EAC956BC-A42A-43D3-9680-781E20597A9B}" srcOrd="1" destOrd="0" presId="urn:microsoft.com/office/officeart/2005/8/layout/radial1"/>
    <dgm:cxn modelId="{DF58A414-A46C-440C-A121-E8B47A45737E}" type="presOf" srcId="{11CD2FEE-F11B-4A67-9129-577FBD394DC7}" destId="{471EC724-4E75-460E-B366-184930341CE9}" srcOrd="1" destOrd="0" presId="urn:microsoft.com/office/officeart/2005/8/layout/radial1"/>
    <dgm:cxn modelId="{0FDBBDFC-4C82-496D-B1BC-99450862513C}" type="presOf" srcId="{55F10ADC-FC5B-4CE7-891E-91B8ACB10588}" destId="{80B11DE9-CB18-4733-8286-E68180BD9383}" srcOrd="1" destOrd="0" presId="urn:microsoft.com/office/officeart/2005/8/layout/radial1"/>
    <dgm:cxn modelId="{AD6B8482-93FA-4A21-8B0D-61A78DCCC681}" type="presOf" srcId="{F27DC96E-FD7B-4858-95D3-99593E1A1ACA}" destId="{C36A3F20-B6D0-49A2-B0CD-31101B6E6AF5}" srcOrd="0" destOrd="0" presId="urn:microsoft.com/office/officeart/2005/8/layout/radial1"/>
    <dgm:cxn modelId="{1E65C7EF-34DE-421F-8420-1E8501F54C84}" type="presOf" srcId="{0F470490-5268-464C-86D4-947BFE3751C2}" destId="{3D4AEB6B-600F-4057-9181-E73C5D5E65AB}" srcOrd="0" destOrd="0" presId="urn:microsoft.com/office/officeart/2005/8/layout/radial1"/>
    <dgm:cxn modelId="{FF514C88-80BF-4B92-83FE-547042835890}" srcId="{FD85A009-28B1-4B1A-ACD7-FA47A66BC87D}" destId="{F27DC96E-FD7B-4858-95D3-99593E1A1ACA}" srcOrd="4" destOrd="0" parTransId="{63B33A6E-4B40-4CAF-A7D5-62C8BB16AE34}" sibTransId="{5443139D-E68A-4221-B9E8-88BBC854BF93}"/>
    <dgm:cxn modelId="{465AB0E1-813A-49B6-AB52-20B8F6BA210F}" type="presOf" srcId="{CB2445A3-6A70-4D78-AF21-3A6D59779D76}" destId="{298C2DE1-33E7-4699-AE32-B846E8D1F5BE}" srcOrd="0" destOrd="0" presId="urn:microsoft.com/office/officeart/2005/8/layout/radial1"/>
    <dgm:cxn modelId="{56BDE610-90F3-4737-AC68-E514808A6577}" srcId="{FD85A009-28B1-4B1A-ACD7-FA47A66BC87D}" destId="{CE8E4AF9-5A7B-43CD-BC29-B21F69BB345B}" srcOrd="3" destOrd="0" parTransId="{B456C0CE-4274-4CCD-BDA9-1DF9AAC9AD34}" sibTransId="{898B511F-A15E-48B4-A3DD-E9E7FD4A6076}"/>
    <dgm:cxn modelId="{0ABC9CE3-F683-4FE9-A933-8CBC9E150C11}" type="presOf" srcId="{63B33A6E-4B40-4CAF-A7D5-62C8BB16AE34}" destId="{815028C7-B58F-4332-BEAE-D99B0853B8BE}" srcOrd="0" destOrd="0" presId="urn:microsoft.com/office/officeart/2005/8/layout/radial1"/>
    <dgm:cxn modelId="{2F37D506-7EB6-4099-8FC2-BAF9ED1BC266}" type="presOf" srcId="{E092A577-7C20-4F92-B075-67585BFA7697}" destId="{E3B16A48-8AEA-4C55-9C8A-6D099B283D43}" srcOrd="0" destOrd="0" presId="urn:microsoft.com/office/officeart/2005/8/layout/radial1"/>
    <dgm:cxn modelId="{08E120F1-9F8C-48D7-A040-43F8E4EE4692}" type="presOf" srcId="{1A9C5E84-421E-411B-9430-6D7332C27C44}" destId="{48240B23-60AF-489F-9642-1C6F9D0FA60D}" srcOrd="0" destOrd="0" presId="urn:microsoft.com/office/officeart/2005/8/layout/radial1"/>
    <dgm:cxn modelId="{DF522772-FFDC-41AA-BBDE-394AF5364026}" type="presOf" srcId="{B456C0CE-4274-4CCD-BDA9-1DF9AAC9AD34}" destId="{11E37D8E-951B-4EEC-8ECC-4FD23416BB49}" srcOrd="0" destOrd="0" presId="urn:microsoft.com/office/officeart/2005/8/layout/radial1"/>
    <dgm:cxn modelId="{887F27C7-B992-475A-A7ED-2F33A159F2D3}" type="presOf" srcId="{1A9C5E84-421E-411B-9430-6D7332C27C44}" destId="{5EA3A796-C93B-48A1-8818-661B6B98D5C1}" srcOrd="1" destOrd="0" presId="urn:microsoft.com/office/officeart/2005/8/layout/radial1"/>
    <dgm:cxn modelId="{1C538001-F4DA-4677-807A-ADCDAC484002}" type="presOf" srcId="{CB2445A3-6A70-4D78-AF21-3A6D59779D76}" destId="{41D5A072-DA73-4A15-8C1C-683F6E4E1E17}" srcOrd="1" destOrd="0" presId="urn:microsoft.com/office/officeart/2005/8/layout/radial1"/>
    <dgm:cxn modelId="{31EE8017-05AD-43DE-B5D5-DA1944AEAF31}" srcId="{FD85A009-28B1-4B1A-ACD7-FA47A66BC87D}" destId="{0F470490-5268-464C-86D4-947BFE3751C2}" srcOrd="5" destOrd="0" parTransId="{55F10ADC-FC5B-4CE7-891E-91B8ACB10588}" sibTransId="{AF2B8427-3C57-4356-BF9C-2F202B07136E}"/>
    <dgm:cxn modelId="{D348B0D1-E030-458F-9770-8A6DD059BD4D}" type="presOf" srcId="{D79C1832-22D8-45CC-9517-C761B439DCF9}" destId="{C2DE441F-898B-4D20-9DCD-0C1E01611A51}" srcOrd="0" destOrd="0" presId="urn:microsoft.com/office/officeart/2005/8/layout/radial1"/>
    <dgm:cxn modelId="{791B3422-CC02-4DFB-ACF4-3A11C31D8EDC}" srcId="{A1FA8135-D65E-419A-BAC0-EB9A05DCE07A}" destId="{CC9EB8F3-18FE-42A2-B2FA-FEFD72CFB7F6}" srcOrd="1" destOrd="0" parTransId="{0F685614-534D-4580-8BD7-8DCFC678B3CA}" sibTransId="{9928F288-1485-4C7A-A1F1-48E15B5F8C3A}"/>
    <dgm:cxn modelId="{DCAFD020-6EE8-45FE-B2AB-8FA0954A9CC2}" type="presParOf" srcId="{6F3A2DDA-81CA-43CE-ACE5-DE3F44542273}" destId="{1955FBDB-35DC-4603-9F1C-63CF2274AEEA}" srcOrd="0" destOrd="0" presId="urn:microsoft.com/office/officeart/2005/8/layout/radial1"/>
    <dgm:cxn modelId="{E4554B63-0C9F-4D51-8142-420B297B5CF7}" type="presParOf" srcId="{6F3A2DDA-81CA-43CE-ACE5-DE3F44542273}" destId="{48240B23-60AF-489F-9642-1C6F9D0FA60D}" srcOrd="1" destOrd="0" presId="urn:microsoft.com/office/officeart/2005/8/layout/radial1"/>
    <dgm:cxn modelId="{6C2AB2CD-74BF-426E-AD7B-62F6FBEBBCE9}" type="presParOf" srcId="{48240B23-60AF-489F-9642-1C6F9D0FA60D}" destId="{5EA3A796-C93B-48A1-8818-661B6B98D5C1}" srcOrd="0" destOrd="0" presId="urn:microsoft.com/office/officeart/2005/8/layout/radial1"/>
    <dgm:cxn modelId="{F2234F1E-EB20-4E1E-9170-F8042EB55391}" type="presParOf" srcId="{6F3A2DDA-81CA-43CE-ACE5-DE3F44542273}" destId="{C2DE441F-898B-4D20-9DCD-0C1E01611A51}" srcOrd="2" destOrd="0" presId="urn:microsoft.com/office/officeart/2005/8/layout/radial1"/>
    <dgm:cxn modelId="{93DD1361-6EAE-4949-B382-8C47537AC0B9}" type="presParOf" srcId="{6F3A2DDA-81CA-43CE-ACE5-DE3F44542273}" destId="{298C2DE1-33E7-4699-AE32-B846E8D1F5BE}" srcOrd="3" destOrd="0" presId="urn:microsoft.com/office/officeart/2005/8/layout/radial1"/>
    <dgm:cxn modelId="{DAEF9746-6237-4D5B-810B-99BAD4FAF59D}" type="presParOf" srcId="{298C2DE1-33E7-4699-AE32-B846E8D1F5BE}" destId="{41D5A072-DA73-4A15-8C1C-683F6E4E1E17}" srcOrd="0" destOrd="0" presId="urn:microsoft.com/office/officeart/2005/8/layout/radial1"/>
    <dgm:cxn modelId="{F3461FDA-1162-4966-A51F-B4CDD8AA16B8}" type="presParOf" srcId="{6F3A2DDA-81CA-43CE-ACE5-DE3F44542273}" destId="{3590CF44-F124-4A27-B7AC-B19777122F92}" srcOrd="4" destOrd="0" presId="urn:microsoft.com/office/officeart/2005/8/layout/radial1"/>
    <dgm:cxn modelId="{6A0E229E-C2EB-4B9D-968B-18B00E8899DD}" type="presParOf" srcId="{6F3A2DDA-81CA-43CE-ACE5-DE3F44542273}" destId="{D5E23BAA-8CE3-4689-ADD0-5E51250EC93C}" srcOrd="5" destOrd="0" presId="urn:microsoft.com/office/officeart/2005/8/layout/radial1"/>
    <dgm:cxn modelId="{5657C620-DA99-4818-A42A-CE0BB66CD512}" type="presParOf" srcId="{D5E23BAA-8CE3-4689-ADD0-5E51250EC93C}" destId="{471EC724-4E75-460E-B366-184930341CE9}" srcOrd="0" destOrd="0" presId="urn:microsoft.com/office/officeart/2005/8/layout/radial1"/>
    <dgm:cxn modelId="{A68A3F30-3A5C-4346-A2A4-3207A1EF9B50}" type="presParOf" srcId="{6F3A2DDA-81CA-43CE-ACE5-DE3F44542273}" destId="{E3B16A48-8AEA-4C55-9C8A-6D099B283D43}" srcOrd="6" destOrd="0" presId="urn:microsoft.com/office/officeart/2005/8/layout/radial1"/>
    <dgm:cxn modelId="{8B4D05C3-012C-4DEE-9D90-6AF813637F4B}" type="presParOf" srcId="{6F3A2DDA-81CA-43CE-ACE5-DE3F44542273}" destId="{11E37D8E-951B-4EEC-8ECC-4FD23416BB49}" srcOrd="7" destOrd="0" presId="urn:microsoft.com/office/officeart/2005/8/layout/radial1"/>
    <dgm:cxn modelId="{AC51F8DD-EC39-457B-9D72-E87EAE007946}" type="presParOf" srcId="{11E37D8E-951B-4EEC-8ECC-4FD23416BB49}" destId="{EAC956BC-A42A-43D3-9680-781E20597A9B}" srcOrd="0" destOrd="0" presId="urn:microsoft.com/office/officeart/2005/8/layout/radial1"/>
    <dgm:cxn modelId="{0F0B912A-FFA9-443E-9F97-9714FE668B2C}" type="presParOf" srcId="{6F3A2DDA-81CA-43CE-ACE5-DE3F44542273}" destId="{3905F588-61CB-4782-92EF-680E19330A16}" srcOrd="8" destOrd="0" presId="urn:microsoft.com/office/officeart/2005/8/layout/radial1"/>
    <dgm:cxn modelId="{403807EE-01C4-474E-A531-C10637B484B1}" type="presParOf" srcId="{6F3A2DDA-81CA-43CE-ACE5-DE3F44542273}" destId="{815028C7-B58F-4332-BEAE-D99B0853B8BE}" srcOrd="9" destOrd="0" presId="urn:microsoft.com/office/officeart/2005/8/layout/radial1"/>
    <dgm:cxn modelId="{E1D2E3DF-7304-4B2C-A5D2-32E86968EAEA}" type="presParOf" srcId="{815028C7-B58F-4332-BEAE-D99B0853B8BE}" destId="{F9564E4C-DCE7-479A-9C86-D43EDCCFE85B}" srcOrd="0" destOrd="0" presId="urn:microsoft.com/office/officeart/2005/8/layout/radial1"/>
    <dgm:cxn modelId="{8505CCE1-ACA3-488F-A1EE-F8C67A50D375}" type="presParOf" srcId="{6F3A2DDA-81CA-43CE-ACE5-DE3F44542273}" destId="{C36A3F20-B6D0-49A2-B0CD-31101B6E6AF5}" srcOrd="10" destOrd="0" presId="urn:microsoft.com/office/officeart/2005/8/layout/radial1"/>
    <dgm:cxn modelId="{FCBE7771-4D48-4FB4-89B6-D846CF6CF82D}" type="presParOf" srcId="{6F3A2DDA-81CA-43CE-ACE5-DE3F44542273}" destId="{7A7958F2-B336-4270-A6B1-BF2FCFF6A766}" srcOrd="11" destOrd="0" presId="urn:microsoft.com/office/officeart/2005/8/layout/radial1"/>
    <dgm:cxn modelId="{1E63F33B-CFE5-4986-AC4C-7FF3E14AA8AB}" type="presParOf" srcId="{7A7958F2-B336-4270-A6B1-BF2FCFF6A766}" destId="{80B11DE9-CB18-4733-8286-E68180BD9383}" srcOrd="0" destOrd="0" presId="urn:microsoft.com/office/officeart/2005/8/layout/radial1"/>
    <dgm:cxn modelId="{092742BF-36BF-42C6-85CC-AB915904D99D}" type="presParOf" srcId="{6F3A2DDA-81CA-43CE-ACE5-DE3F44542273}" destId="{3D4AEB6B-600F-4057-9181-E73C5D5E65AB}"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DD2852-B360-4D6E-A35E-3E2ACB4C020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D3D2B8F9-F795-4C20-85CB-50917A6A4178}">
      <dgm:prSet phldrT="[Text]" custT="1"/>
      <dgm:spPr/>
      <dgm:t>
        <a:bodyPr/>
        <a:lstStyle/>
        <a:p>
          <a:r>
            <a:rPr lang="en-US" sz="2400" dirty="0"/>
            <a:t>Carbonate Passivation</a:t>
          </a:r>
        </a:p>
      </dgm:t>
    </dgm:pt>
    <dgm:pt modelId="{81BF1A29-E174-4A86-9D4F-16E510C8D12C}" type="parTrans" cxnId="{FF861CF5-19A0-43E8-AD89-93BECB4C0FB7}">
      <dgm:prSet/>
      <dgm:spPr/>
      <dgm:t>
        <a:bodyPr/>
        <a:lstStyle/>
        <a:p>
          <a:endParaRPr lang="en-US"/>
        </a:p>
      </dgm:t>
    </dgm:pt>
    <dgm:pt modelId="{170E2BE3-E660-4F83-95F2-04EAACA91B36}" type="sibTrans" cxnId="{FF861CF5-19A0-43E8-AD89-93BECB4C0FB7}">
      <dgm:prSet/>
      <dgm:spPr/>
      <dgm:t>
        <a:bodyPr/>
        <a:lstStyle/>
        <a:p>
          <a:endParaRPr lang="en-US"/>
        </a:p>
      </dgm:t>
    </dgm:pt>
    <dgm:pt modelId="{5844DDF1-A533-4908-A997-363334FB0DE2}">
      <dgm:prSet phldrT="[Text]" custT="1"/>
      <dgm:spPr/>
      <dgm:t>
        <a:bodyPr/>
        <a:lstStyle/>
        <a:p>
          <a:r>
            <a:rPr lang="en-US" sz="2400" dirty="0"/>
            <a:t>Inhibitor Addition</a:t>
          </a:r>
        </a:p>
      </dgm:t>
    </dgm:pt>
    <dgm:pt modelId="{A749A585-AC98-4E91-B9AA-5DCA33E01A9B}" type="parTrans" cxnId="{B236C27B-51B7-4068-88C1-37576548DDF1}">
      <dgm:prSet/>
      <dgm:spPr/>
      <dgm:t>
        <a:bodyPr/>
        <a:lstStyle/>
        <a:p>
          <a:endParaRPr lang="en-US"/>
        </a:p>
      </dgm:t>
    </dgm:pt>
    <dgm:pt modelId="{2C609B9D-42CE-422B-AF7B-AC72A24B56E6}" type="sibTrans" cxnId="{B236C27B-51B7-4068-88C1-37576548DDF1}">
      <dgm:prSet/>
      <dgm:spPr/>
      <dgm:t>
        <a:bodyPr/>
        <a:lstStyle/>
        <a:p>
          <a:endParaRPr lang="en-US"/>
        </a:p>
      </dgm:t>
    </dgm:pt>
    <dgm:pt modelId="{33B008FC-1C85-4371-B090-F97856F638AB}">
      <dgm:prSet phldrT="[Text]"/>
      <dgm:spPr>
        <a:effectLst>
          <a:reflection blurRad="6350" stA="50000" endA="300" endPos="24000" dist="50800" dir="5400000" sy="-100000" algn="bl" rotWithShape="0"/>
        </a:effectLst>
      </dgm:spPr>
      <dgm:t>
        <a:bodyPr/>
        <a:lstStyle/>
        <a:p>
          <a:r>
            <a:rPr lang="en-US" dirty="0"/>
            <a:t>Metal complexes on pipe surface</a:t>
          </a:r>
        </a:p>
      </dgm:t>
    </dgm:pt>
    <dgm:pt modelId="{4CC15374-ADE7-4347-A295-EE7DFE009262}" type="parTrans" cxnId="{959E0406-361E-42FE-8CF9-E74718AECA34}">
      <dgm:prSet/>
      <dgm:spPr/>
      <dgm:t>
        <a:bodyPr/>
        <a:lstStyle/>
        <a:p>
          <a:endParaRPr lang="en-US"/>
        </a:p>
      </dgm:t>
    </dgm:pt>
    <dgm:pt modelId="{0500D0FA-5563-478D-997E-4D3DE942EB36}" type="sibTrans" cxnId="{959E0406-361E-42FE-8CF9-E74718AECA34}">
      <dgm:prSet/>
      <dgm:spPr/>
      <dgm:t>
        <a:bodyPr/>
        <a:lstStyle/>
        <a:p>
          <a:endParaRPr lang="en-US"/>
        </a:p>
      </dgm:t>
    </dgm:pt>
    <dgm:pt modelId="{CB22D91D-3AA1-4724-9C3A-CEF3462FEF07}">
      <dgm:prSet phldrT="[Text]"/>
      <dgm:spPr>
        <a:effectLst>
          <a:reflection blurRad="6350" stA="50000" endA="300" endPos="24000" dist="50800" dir="5400000" sy="-100000" algn="bl" rotWithShape="0"/>
        </a:effectLst>
      </dgm:spPr>
      <dgm:t>
        <a:bodyPr/>
        <a:lstStyle/>
        <a:p>
          <a:r>
            <a:rPr lang="en-US" dirty="0"/>
            <a:t>Prevents metal release</a:t>
          </a:r>
        </a:p>
      </dgm:t>
    </dgm:pt>
    <dgm:pt modelId="{7069D16C-1BF2-496E-A364-2D9FFCB2C7AD}" type="parTrans" cxnId="{8BF17914-5F34-4103-B855-96CC74AC31D0}">
      <dgm:prSet/>
      <dgm:spPr/>
      <dgm:t>
        <a:bodyPr/>
        <a:lstStyle/>
        <a:p>
          <a:endParaRPr lang="en-US"/>
        </a:p>
      </dgm:t>
    </dgm:pt>
    <dgm:pt modelId="{0AF87600-8AEF-4284-8BD1-145072538005}" type="sibTrans" cxnId="{8BF17914-5F34-4103-B855-96CC74AC31D0}">
      <dgm:prSet/>
      <dgm:spPr/>
      <dgm:t>
        <a:bodyPr/>
        <a:lstStyle/>
        <a:p>
          <a:endParaRPr lang="en-US"/>
        </a:p>
      </dgm:t>
    </dgm:pt>
    <dgm:pt modelId="{1BA3F950-B674-4E9D-8684-DA4C3A3F10E9}">
      <dgm:prSet phldrT="[Text]"/>
      <dgm:spPr>
        <a:effectLst>
          <a:reflection blurRad="6350" stA="50000" endA="300" endPos="24000" dist="50800" dir="5400000" sy="-100000" algn="bl" rotWithShape="0"/>
        </a:effectLst>
      </dgm:spPr>
      <dgm:t>
        <a:bodyPr/>
        <a:lstStyle/>
        <a:p>
          <a:r>
            <a:rPr lang="en-US" dirty="0"/>
            <a:t>Phosphates (orthophosphate or blends)</a:t>
          </a:r>
        </a:p>
      </dgm:t>
    </dgm:pt>
    <dgm:pt modelId="{0BDE270E-9EDA-448B-9A5B-8D19EC3BEF2E}" type="parTrans" cxnId="{AE04FCED-7100-45A3-A9D0-9271098C89DC}">
      <dgm:prSet/>
      <dgm:spPr/>
      <dgm:t>
        <a:bodyPr/>
        <a:lstStyle/>
        <a:p>
          <a:endParaRPr lang="en-US"/>
        </a:p>
      </dgm:t>
    </dgm:pt>
    <dgm:pt modelId="{C47EF460-AE78-4E20-9F79-4F4DB3354D7F}" type="sibTrans" cxnId="{AE04FCED-7100-45A3-A9D0-9271098C89DC}">
      <dgm:prSet/>
      <dgm:spPr/>
      <dgm:t>
        <a:bodyPr/>
        <a:lstStyle/>
        <a:p>
          <a:endParaRPr lang="en-US"/>
        </a:p>
      </dgm:t>
    </dgm:pt>
    <dgm:pt modelId="{09EE1034-E5E0-4EEE-ABA3-F547B2F6F762}">
      <dgm:prSet phldrT="[Text]"/>
      <dgm:spPr>
        <a:effectLst>
          <a:reflection blurRad="6350" stA="50000" endA="300" endPos="24000" dist="50800" dir="5400000" sy="-100000" algn="bl" rotWithShape="0"/>
        </a:effectLst>
      </dgm:spPr>
      <dgm:t>
        <a:bodyPr/>
        <a:lstStyle/>
        <a:p>
          <a:r>
            <a:rPr lang="en-US" dirty="0"/>
            <a:t>Silicates </a:t>
          </a:r>
        </a:p>
      </dgm:t>
    </dgm:pt>
    <dgm:pt modelId="{D4CB5BDD-AF77-41BA-9998-FB768B2446AA}" type="parTrans" cxnId="{C32FDA58-C99E-4918-A863-D8D812A5410A}">
      <dgm:prSet/>
      <dgm:spPr/>
      <dgm:t>
        <a:bodyPr/>
        <a:lstStyle/>
        <a:p>
          <a:endParaRPr lang="en-US"/>
        </a:p>
      </dgm:t>
    </dgm:pt>
    <dgm:pt modelId="{AD582FD7-0131-4CD6-9978-190AB744A4F3}" type="sibTrans" cxnId="{C32FDA58-C99E-4918-A863-D8D812A5410A}">
      <dgm:prSet/>
      <dgm:spPr/>
      <dgm:t>
        <a:bodyPr/>
        <a:lstStyle/>
        <a:p>
          <a:endParaRPr lang="en-US"/>
        </a:p>
      </dgm:t>
    </dgm:pt>
    <dgm:pt modelId="{C106F7C4-83B9-46BB-855C-23CE9AFBD911}">
      <dgm:prSet phldrT="[Text]" custT="1"/>
      <dgm:spPr/>
      <dgm:t>
        <a:bodyPr/>
        <a:lstStyle/>
        <a:p>
          <a:r>
            <a:rPr lang="en-US" sz="2400" dirty="0"/>
            <a:t>Carbonate Precipitation</a:t>
          </a:r>
        </a:p>
      </dgm:t>
    </dgm:pt>
    <dgm:pt modelId="{5DF3E860-9B8F-491F-B4C0-8B9AE2449E31}" type="parTrans" cxnId="{081D081E-CBBA-446F-B194-56F39DFCD15B}">
      <dgm:prSet/>
      <dgm:spPr/>
      <dgm:t>
        <a:bodyPr/>
        <a:lstStyle/>
        <a:p>
          <a:endParaRPr lang="en-US"/>
        </a:p>
      </dgm:t>
    </dgm:pt>
    <dgm:pt modelId="{C0750846-0686-4853-8283-05CFD9E2AF0E}" type="sibTrans" cxnId="{081D081E-CBBA-446F-B194-56F39DFCD15B}">
      <dgm:prSet/>
      <dgm:spPr/>
      <dgm:t>
        <a:bodyPr/>
        <a:lstStyle/>
        <a:p>
          <a:endParaRPr lang="en-US"/>
        </a:p>
      </dgm:t>
    </dgm:pt>
    <dgm:pt modelId="{B0A43FEF-7409-4529-8597-8F324A3EF6D9}">
      <dgm:prSet phldrT="[Text]"/>
      <dgm:spPr>
        <a:effectLst>
          <a:reflection blurRad="6350" stA="50000" endA="300" endPos="24000" dist="50800" dir="5400000" sy="-100000" algn="bl" rotWithShape="0"/>
        </a:effectLst>
      </dgm:spPr>
      <dgm:t>
        <a:bodyPr/>
        <a:lstStyle/>
        <a:p>
          <a:r>
            <a:rPr lang="en-US" dirty="0"/>
            <a:t>Calcium carbonate coats pipe surface</a:t>
          </a:r>
        </a:p>
      </dgm:t>
    </dgm:pt>
    <dgm:pt modelId="{E47958AA-D161-4F2E-B6E8-006D7BDA8065}" type="parTrans" cxnId="{CF73D5B0-299F-4EF7-8C5A-4A471AABCEBB}">
      <dgm:prSet/>
      <dgm:spPr/>
      <dgm:t>
        <a:bodyPr/>
        <a:lstStyle/>
        <a:p>
          <a:endParaRPr lang="en-US"/>
        </a:p>
      </dgm:t>
    </dgm:pt>
    <dgm:pt modelId="{C6A0444A-B438-4692-8E40-299E0267A060}" type="sibTrans" cxnId="{CF73D5B0-299F-4EF7-8C5A-4A471AABCEBB}">
      <dgm:prSet/>
      <dgm:spPr/>
      <dgm:t>
        <a:bodyPr/>
        <a:lstStyle/>
        <a:p>
          <a:endParaRPr lang="en-US"/>
        </a:p>
      </dgm:t>
    </dgm:pt>
    <dgm:pt modelId="{97E4C541-127F-4603-BFCA-757F3651DED8}">
      <dgm:prSet phldrT="[Text]"/>
      <dgm:spPr>
        <a:effectLst>
          <a:reflection blurRad="6350" stA="50000" endA="300" endPos="24000" dist="50800" dir="5400000" sy="-100000" algn="bl" rotWithShape="0"/>
        </a:effectLst>
      </dgm:spPr>
      <dgm:t>
        <a:bodyPr/>
        <a:lstStyle/>
        <a:p>
          <a:r>
            <a:rPr lang="en-US" dirty="0"/>
            <a:t>Does not form uniform, non-porous layer</a:t>
          </a:r>
        </a:p>
      </dgm:t>
    </dgm:pt>
    <dgm:pt modelId="{5813D2F6-4B04-40FF-913F-3A70CEC970D9}" type="parTrans" cxnId="{030BE8A2-0F2A-459F-82F1-80C1719C6810}">
      <dgm:prSet/>
      <dgm:spPr/>
      <dgm:t>
        <a:bodyPr/>
        <a:lstStyle/>
        <a:p>
          <a:endParaRPr lang="en-US"/>
        </a:p>
      </dgm:t>
    </dgm:pt>
    <dgm:pt modelId="{6D495719-870C-4E77-B51E-525782375AA9}" type="sibTrans" cxnId="{030BE8A2-0F2A-459F-82F1-80C1719C6810}">
      <dgm:prSet/>
      <dgm:spPr/>
      <dgm:t>
        <a:bodyPr/>
        <a:lstStyle/>
        <a:p>
          <a:endParaRPr lang="en-US"/>
        </a:p>
      </dgm:t>
    </dgm:pt>
    <dgm:pt modelId="{4D01CE1B-CE02-45FE-A683-07E52FD99104}">
      <dgm:prSet phldrT="[Text]"/>
      <dgm:spPr>
        <a:effectLst>
          <a:reflection blurRad="6350" stA="50000" endA="300" endPos="24000" dist="50800" dir="5400000" sy="-100000" algn="bl" rotWithShape="0"/>
        </a:effectLst>
      </dgm:spPr>
      <dgm:t>
        <a:bodyPr/>
        <a:lstStyle/>
        <a:p>
          <a:r>
            <a:rPr lang="en-US" dirty="0"/>
            <a:t>pH/alkalinity balance</a:t>
          </a:r>
        </a:p>
      </dgm:t>
    </dgm:pt>
    <dgm:pt modelId="{BFCC500F-3207-4193-8981-554FD8FB5B1D}" type="parTrans" cxnId="{A05BA9E9-31F3-4788-AC82-15ACE12BD019}">
      <dgm:prSet/>
      <dgm:spPr/>
      <dgm:t>
        <a:bodyPr/>
        <a:lstStyle/>
        <a:p>
          <a:endParaRPr lang="en-US"/>
        </a:p>
      </dgm:t>
    </dgm:pt>
    <dgm:pt modelId="{1253B88E-60B5-4FD2-A4E0-29FB252C7E09}" type="sibTrans" cxnId="{A05BA9E9-31F3-4788-AC82-15ACE12BD019}">
      <dgm:prSet/>
      <dgm:spPr/>
      <dgm:t>
        <a:bodyPr/>
        <a:lstStyle/>
        <a:p>
          <a:endParaRPr lang="en-US"/>
        </a:p>
      </dgm:t>
    </dgm:pt>
    <dgm:pt modelId="{6D040ACB-0C77-46FE-B40A-9557B8320D19}" type="pres">
      <dgm:prSet presAssocID="{A1DD2852-B360-4D6E-A35E-3E2ACB4C0209}" presName="Name0" presStyleCnt="0">
        <dgm:presLayoutVars>
          <dgm:dir/>
          <dgm:animLvl val="lvl"/>
          <dgm:resizeHandles val="exact"/>
        </dgm:presLayoutVars>
      </dgm:prSet>
      <dgm:spPr/>
      <dgm:t>
        <a:bodyPr/>
        <a:lstStyle/>
        <a:p>
          <a:endParaRPr lang="en-US"/>
        </a:p>
      </dgm:t>
    </dgm:pt>
    <dgm:pt modelId="{A7629F5A-2D20-43E0-A5A1-9D5EC10B80D9}" type="pres">
      <dgm:prSet presAssocID="{D3D2B8F9-F795-4C20-85CB-50917A6A4178}" presName="composite" presStyleCnt="0"/>
      <dgm:spPr/>
    </dgm:pt>
    <dgm:pt modelId="{1268DCCC-C267-4FCF-92CB-750988B543B5}" type="pres">
      <dgm:prSet presAssocID="{D3D2B8F9-F795-4C20-85CB-50917A6A4178}" presName="parTx" presStyleLbl="alignNode1" presStyleIdx="0" presStyleCnt="3" custLinFactNeighborY="-34884" custRadScaleRad="134001" custRadScaleInc="-272423">
        <dgm:presLayoutVars>
          <dgm:chMax val="0"/>
          <dgm:chPref val="0"/>
          <dgm:bulletEnabled val="1"/>
        </dgm:presLayoutVars>
      </dgm:prSet>
      <dgm:spPr/>
      <dgm:t>
        <a:bodyPr/>
        <a:lstStyle/>
        <a:p>
          <a:endParaRPr lang="en-US"/>
        </a:p>
      </dgm:t>
    </dgm:pt>
    <dgm:pt modelId="{C161B683-96B8-4FA4-86C4-CECDA9E685EC}" type="pres">
      <dgm:prSet presAssocID="{D3D2B8F9-F795-4C20-85CB-50917A6A4178}" presName="desTx" presStyleLbl="alignAccFollowNode1" presStyleIdx="0" presStyleCnt="3" custScaleY="132968" custLinFactNeighborY="1596">
        <dgm:presLayoutVars>
          <dgm:bulletEnabled val="1"/>
        </dgm:presLayoutVars>
      </dgm:prSet>
      <dgm:spPr/>
      <dgm:t>
        <a:bodyPr/>
        <a:lstStyle/>
        <a:p>
          <a:endParaRPr lang="en-US"/>
        </a:p>
      </dgm:t>
    </dgm:pt>
    <dgm:pt modelId="{4B1D7D80-4657-4D43-9423-66A2F9F55B54}" type="pres">
      <dgm:prSet presAssocID="{170E2BE3-E660-4F83-95F2-04EAACA91B36}" presName="space" presStyleCnt="0"/>
      <dgm:spPr/>
    </dgm:pt>
    <dgm:pt modelId="{D3F2BC0C-E77C-4706-9CE3-46C6BDF507F0}" type="pres">
      <dgm:prSet presAssocID="{5844DDF1-A533-4908-A997-363334FB0DE2}" presName="composite" presStyleCnt="0"/>
      <dgm:spPr/>
    </dgm:pt>
    <dgm:pt modelId="{1C5588E7-8669-4576-8D2A-ED5071EAEE65}" type="pres">
      <dgm:prSet presAssocID="{5844DDF1-A533-4908-A997-363334FB0DE2}" presName="parTx" presStyleLbl="alignNode1" presStyleIdx="1" presStyleCnt="3" custLinFactNeighborY="-34884" custRadScaleRad="133124" custRadScaleInc="271757">
        <dgm:presLayoutVars>
          <dgm:chMax val="0"/>
          <dgm:chPref val="0"/>
          <dgm:bulletEnabled val="1"/>
        </dgm:presLayoutVars>
      </dgm:prSet>
      <dgm:spPr/>
      <dgm:t>
        <a:bodyPr/>
        <a:lstStyle/>
        <a:p>
          <a:endParaRPr lang="en-US"/>
        </a:p>
      </dgm:t>
    </dgm:pt>
    <dgm:pt modelId="{28A63D45-E999-455D-AC38-83A88BE3FB2D}" type="pres">
      <dgm:prSet presAssocID="{5844DDF1-A533-4908-A997-363334FB0DE2}" presName="desTx" presStyleLbl="alignAccFollowNode1" presStyleIdx="1" presStyleCnt="3" custScaleY="132968" custLinFactNeighborY="1596">
        <dgm:presLayoutVars>
          <dgm:bulletEnabled val="1"/>
        </dgm:presLayoutVars>
      </dgm:prSet>
      <dgm:spPr/>
      <dgm:t>
        <a:bodyPr/>
        <a:lstStyle/>
        <a:p>
          <a:endParaRPr lang="en-US"/>
        </a:p>
      </dgm:t>
    </dgm:pt>
    <dgm:pt modelId="{9D9723F3-3544-44DC-B33B-FA6856872377}" type="pres">
      <dgm:prSet presAssocID="{2C609B9D-42CE-422B-AF7B-AC72A24B56E6}" presName="space" presStyleCnt="0"/>
      <dgm:spPr/>
    </dgm:pt>
    <dgm:pt modelId="{A336AC27-5FDD-4D6A-A080-8E3A839E0722}" type="pres">
      <dgm:prSet presAssocID="{C106F7C4-83B9-46BB-855C-23CE9AFBD911}" presName="composite" presStyleCnt="0"/>
      <dgm:spPr/>
    </dgm:pt>
    <dgm:pt modelId="{027DD0FF-E7FC-4A47-B88C-8D3F0EF12B55}" type="pres">
      <dgm:prSet presAssocID="{C106F7C4-83B9-46BB-855C-23CE9AFBD911}" presName="parTx" presStyleLbl="alignNode1" presStyleIdx="2" presStyleCnt="3" custLinFactNeighborY="-34884">
        <dgm:presLayoutVars>
          <dgm:chMax val="0"/>
          <dgm:chPref val="0"/>
          <dgm:bulletEnabled val="1"/>
        </dgm:presLayoutVars>
      </dgm:prSet>
      <dgm:spPr/>
      <dgm:t>
        <a:bodyPr/>
        <a:lstStyle/>
        <a:p>
          <a:endParaRPr lang="en-US"/>
        </a:p>
      </dgm:t>
    </dgm:pt>
    <dgm:pt modelId="{DFB7BDB4-761E-4EB1-A393-0ADF2B45438F}" type="pres">
      <dgm:prSet presAssocID="{C106F7C4-83B9-46BB-855C-23CE9AFBD911}" presName="desTx" presStyleLbl="alignAccFollowNode1" presStyleIdx="2" presStyleCnt="3" custScaleY="132968" custLinFactNeighborY="1596">
        <dgm:presLayoutVars>
          <dgm:bulletEnabled val="1"/>
        </dgm:presLayoutVars>
      </dgm:prSet>
      <dgm:spPr/>
      <dgm:t>
        <a:bodyPr/>
        <a:lstStyle/>
        <a:p>
          <a:endParaRPr lang="en-US"/>
        </a:p>
      </dgm:t>
    </dgm:pt>
  </dgm:ptLst>
  <dgm:cxnLst>
    <dgm:cxn modelId="{C32FDA58-C99E-4918-A863-D8D812A5410A}" srcId="{5844DDF1-A533-4908-A997-363334FB0DE2}" destId="{09EE1034-E5E0-4EEE-ABA3-F547B2F6F762}" srcOrd="1" destOrd="0" parTransId="{D4CB5BDD-AF77-41BA-9998-FB768B2446AA}" sibTransId="{AD582FD7-0131-4CD6-9978-190AB744A4F3}"/>
    <dgm:cxn modelId="{1F0199A4-3305-41CC-8C14-1884AFABDA29}" type="presOf" srcId="{D3D2B8F9-F795-4C20-85CB-50917A6A4178}" destId="{1268DCCC-C267-4FCF-92CB-750988B543B5}" srcOrd="0" destOrd="0" presId="urn:microsoft.com/office/officeart/2005/8/layout/hList1"/>
    <dgm:cxn modelId="{4FDEA4F7-D1DE-4E39-A1B5-46B947F349D0}" type="presOf" srcId="{1BA3F950-B674-4E9D-8684-DA4C3A3F10E9}" destId="{28A63D45-E999-455D-AC38-83A88BE3FB2D}" srcOrd="0" destOrd="0" presId="urn:microsoft.com/office/officeart/2005/8/layout/hList1"/>
    <dgm:cxn modelId="{C50257C6-AD09-497E-AD69-335DAECE815A}" type="presOf" srcId="{CB22D91D-3AA1-4724-9C3A-CEF3462FEF07}" destId="{C161B683-96B8-4FA4-86C4-CECDA9E685EC}" srcOrd="0" destOrd="2" presId="urn:microsoft.com/office/officeart/2005/8/layout/hList1"/>
    <dgm:cxn modelId="{AC73169A-085F-485D-8A62-BD0D72C8C703}" type="presOf" srcId="{4D01CE1B-CE02-45FE-A683-07E52FD99104}" destId="{C161B683-96B8-4FA4-86C4-CECDA9E685EC}" srcOrd="0" destOrd="0" presId="urn:microsoft.com/office/officeart/2005/8/layout/hList1"/>
    <dgm:cxn modelId="{A05BA9E9-31F3-4788-AC82-15ACE12BD019}" srcId="{D3D2B8F9-F795-4C20-85CB-50917A6A4178}" destId="{4D01CE1B-CE02-45FE-A683-07E52FD99104}" srcOrd="0" destOrd="0" parTransId="{BFCC500F-3207-4193-8981-554FD8FB5B1D}" sibTransId="{1253B88E-60B5-4FD2-A4E0-29FB252C7E09}"/>
    <dgm:cxn modelId="{CF73D5B0-299F-4EF7-8C5A-4A471AABCEBB}" srcId="{C106F7C4-83B9-46BB-855C-23CE9AFBD911}" destId="{B0A43FEF-7409-4529-8597-8F324A3EF6D9}" srcOrd="0" destOrd="0" parTransId="{E47958AA-D161-4F2E-B6E8-006D7BDA8065}" sibTransId="{C6A0444A-B438-4692-8E40-299E0267A060}"/>
    <dgm:cxn modelId="{8BF17914-5F34-4103-B855-96CC74AC31D0}" srcId="{D3D2B8F9-F795-4C20-85CB-50917A6A4178}" destId="{CB22D91D-3AA1-4724-9C3A-CEF3462FEF07}" srcOrd="2" destOrd="0" parTransId="{7069D16C-1BF2-496E-A364-2D9FFCB2C7AD}" sibTransId="{0AF87600-8AEF-4284-8BD1-145072538005}"/>
    <dgm:cxn modelId="{FF861CF5-19A0-43E8-AD89-93BECB4C0FB7}" srcId="{A1DD2852-B360-4D6E-A35E-3E2ACB4C0209}" destId="{D3D2B8F9-F795-4C20-85CB-50917A6A4178}" srcOrd="0" destOrd="0" parTransId="{81BF1A29-E174-4A86-9D4F-16E510C8D12C}" sibTransId="{170E2BE3-E660-4F83-95F2-04EAACA91B36}"/>
    <dgm:cxn modelId="{F20DFAA6-7100-4B0D-B8DA-C14E2CE38C36}" type="presOf" srcId="{09EE1034-E5E0-4EEE-ABA3-F547B2F6F762}" destId="{28A63D45-E999-455D-AC38-83A88BE3FB2D}" srcOrd="0" destOrd="1" presId="urn:microsoft.com/office/officeart/2005/8/layout/hList1"/>
    <dgm:cxn modelId="{2119A048-41B1-47E4-AB2D-6B4C27690EC6}" type="presOf" srcId="{33B008FC-1C85-4371-B090-F97856F638AB}" destId="{C161B683-96B8-4FA4-86C4-CECDA9E685EC}" srcOrd="0" destOrd="1" presId="urn:microsoft.com/office/officeart/2005/8/layout/hList1"/>
    <dgm:cxn modelId="{7C8CF67D-27C0-47DD-AD83-8289327C2A08}" type="presOf" srcId="{5844DDF1-A533-4908-A997-363334FB0DE2}" destId="{1C5588E7-8669-4576-8D2A-ED5071EAEE65}" srcOrd="0" destOrd="0" presId="urn:microsoft.com/office/officeart/2005/8/layout/hList1"/>
    <dgm:cxn modelId="{030BE8A2-0F2A-459F-82F1-80C1719C6810}" srcId="{C106F7C4-83B9-46BB-855C-23CE9AFBD911}" destId="{97E4C541-127F-4603-BFCA-757F3651DED8}" srcOrd="1" destOrd="0" parTransId="{5813D2F6-4B04-40FF-913F-3A70CEC970D9}" sibTransId="{6D495719-870C-4E77-B51E-525782375AA9}"/>
    <dgm:cxn modelId="{081D081E-CBBA-446F-B194-56F39DFCD15B}" srcId="{A1DD2852-B360-4D6E-A35E-3E2ACB4C0209}" destId="{C106F7C4-83B9-46BB-855C-23CE9AFBD911}" srcOrd="2" destOrd="0" parTransId="{5DF3E860-9B8F-491F-B4C0-8B9AE2449E31}" sibTransId="{C0750846-0686-4853-8283-05CFD9E2AF0E}"/>
    <dgm:cxn modelId="{074A3DFF-991F-4857-A25F-9BB5E2944982}" type="presOf" srcId="{A1DD2852-B360-4D6E-A35E-3E2ACB4C0209}" destId="{6D040ACB-0C77-46FE-B40A-9557B8320D19}" srcOrd="0" destOrd="0" presId="urn:microsoft.com/office/officeart/2005/8/layout/hList1"/>
    <dgm:cxn modelId="{B236C27B-51B7-4068-88C1-37576548DDF1}" srcId="{A1DD2852-B360-4D6E-A35E-3E2ACB4C0209}" destId="{5844DDF1-A533-4908-A997-363334FB0DE2}" srcOrd="1" destOrd="0" parTransId="{A749A585-AC98-4E91-B9AA-5DCA33E01A9B}" sibTransId="{2C609B9D-42CE-422B-AF7B-AC72A24B56E6}"/>
    <dgm:cxn modelId="{AE04FCED-7100-45A3-A9D0-9271098C89DC}" srcId="{5844DDF1-A533-4908-A997-363334FB0DE2}" destId="{1BA3F950-B674-4E9D-8684-DA4C3A3F10E9}" srcOrd="0" destOrd="0" parTransId="{0BDE270E-9EDA-448B-9A5B-8D19EC3BEF2E}" sibTransId="{C47EF460-AE78-4E20-9F79-4F4DB3354D7F}"/>
    <dgm:cxn modelId="{D22E1A78-0EE6-47BB-A40B-4CB782870DA8}" type="presOf" srcId="{B0A43FEF-7409-4529-8597-8F324A3EF6D9}" destId="{DFB7BDB4-761E-4EB1-A393-0ADF2B45438F}" srcOrd="0" destOrd="0" presId="urn:microsoft.com/office/officeart/2005/8/layout/hList1"/>
    <dgm:cxn modelId="{8229624D-6237-4320-9CAC-9A56DFAFC2EE}" type="presOf" srcId="{97E4C541-127F-4603-BFCA-757F3651DED8}" destId="{DFB7BDB4-761E-4EB1-A393-0ADF2B45438F}" srcOrd="0" destOrd="1" presId="urn:microsoft.com/office/officeart/2005/8/layout/hList1"/>
    <dgm:cxn modelId="{959E0406-361E-42FE-8CF9-E74718AECA34}" srcId="{D3D2B8F9-F795-4C20-85CB-50917A6A4178}" destId="{33B008FC-1C85-4371-B090-F97856F638AB}" srcOrd="1" destOrd="0" parTransId="{4CC15374-ADE7-4347-A295-EE7DFE009262}" sibTransId="{0500D0FA-5563-478D-997E-4D3DE942EB36}"/>
    <dgm:cxn modelId="{CFD4DAFD-12D5-402D-A07B-2D3CF69B8941}" type="presOf" srcId="{C106F7C4-83B9-46BB-855C-23CE9AFBD911}" destId="{027DD0FF-E7FC-4A47-B88C-8D3F0EF12B55}" srcOrd="0" destOrd="0" presId="urn:microsoft.com/office/officeart/2005/8/layout/hList1"/>
    <dgm:cxn modelId="{A381C505-D926-43BC-B4F7-F2DBADFCB9DB}" type="presParOf" srcId="{6D040ACB-0C77-46FE-B40A-9557B8320D19}" destId="{A7629F5A-2D20-43E0-A5A1-9D5EC10B80D9}" srcOrd="0" destOrd="0" presId="urn:microsoft.com/office/officeart/2005/8/layout/hList1"/>
    <dgm:cxn modelId="{A5B24040-670E-47D6-9F18-4B8CE87E4EF8}" type="presParOf" srcId="{A7629F5A-2D20-43E0-A5A1-9D5EC10B80D9}" destId="{1268DCCC-C267-4FCF-92CB-750988B543B5}" srcOrd="0" destOrd="0" presId="urn:microsoft.com/office/officeart/2005/8/layout/hList1"/>
    <dgm:cxn modelId="{9170C703-5CF0-41A8-9244-14063BDD2A10}" type="presParOf" srcId="{A7629F5A-2D20-43E0-A5A1-9D5EC10B80D9}" destId="{C161B683-96B8-4FA4-86C4-CECDA9E685EC}" srcOrd="1" destOrd="0" presId="urn:microsoft.com/office/officeart/2005/8/layout/hList1"/>
    <dgm:cxn modelId="{C68A3CB3-3978-4265-9768-869E9C9FF76D}" type="presParOf" srcId="{6D040ACB-0C77-46FE-B40A-9557B8320D19}" destId="{4B1D7D80-4657-4D43-9423-66A2F9F55B54}" srcOrd="1" destOrd="0" presId="urn:microsoft.com/office/officeart/2005/8/layout/hList1"/>
    <dgm:cxn modelId="{59FDAAD9-382F-4396-815E-903AE27A2FCF}" type="presParOf" srcId="{6D040ACB-0C77-46FE-B40A-9557B8320D19}" destId="{D3F2BC0C-E77C-4706-9CE3-46C6BDF507F0}" srcOrd="2" destOrd="0" presId="urn:microsoft.com/office/officeart/2005/8/layout/hList1"/>
    <dgm:cxn modelId="{ACBC17E6-64E8-4904-A321-2D5FC3EC2639}" type="presParOf" srcId="{D3F2BC0C-E77C-4706-9CE3-46C6BDF507F0}" destId="{1C5588E7-8669-4576-8D2A-ED5071EAEE65}" srcOrd="0" destOrd="0" presId="urn:microsoft.com/office/officeart/2005/8/layout/hList1"/>
    <dgm:cxn modelId="{A075690F-6F0B-44D1-9214-9B22A7B6D807}" type="presParOf" srcId="{D3F2BC0C-E77C-4706-9CE3-46C6BDF507F0}" destId="{28A63D45-E999-455D-AC38-83A88BE3FB2D}" srcOrd="1" destOrd="0" presId="urn:microsoft.com/office/officeart/2005/8/layout/hList1"/>
    <dgm:cxn modelId="{72CAD1B2-D9E7-4BAD-8408-C29554F15022}" type="presParOf" srcId="{6D040ACB-0C77-46FE-B40A-9557B8320D19}" destId="{9D9723F3-3544-44DC-B33B-FA6856872377}" srcOrd="3" destOrd="0" presId="urn:microsoft.com/office/officeart/2005/8/layout/hList1"/>
    <dgm:cxn modelId="{3F636D16-A924-4773-9FB5-5C8108EC25F3}" type="presParOf" srcId="{6D040ACB-0C77-46FE-B40A-9557B8320D19}" destId="{A336AC27-5FDD-4D6A-A080-8E3A839E0722}" srcOrd="4" destOrd="0" presId="urn:microsoft.com/office/officeart/2005/8/layout/hList1"/>
    <dgm:cxn modelId="{82D07ABD-94D1-4A02-8C04-8D052E396BB0}" type="presParOf" srcId="{A336AC27-5FDD-4D6A-A080-8E3A839E0722}" destId="{027DD0FF-E7FC-4A47-B88C-8D3F0EF12B55}" srcOrd="0" destOrd="0" presId="urn:microsoft.com/office/officeart/2005/8/layout/hList1"/>
    <dgm:cxn modelId="{88ABBAE5-959D-4359-BBA6-4E76734CE503}" type="presParOf" srcId="{A336AC27-5FDD-4D6A-A080-8E3A839E0722}" destId="{DFB7BDB4-761E-4EB1-A393-0ADF2B45438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2DF6A9-609C-4CBB-9AAE-4EEE9D0F8DEE}"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88A86453-FF62-4849-93B5-BE0ED9EE7760}">
      <dgm:prSet phldrT="[Text]" custT="1"/>
      <dgm:spPr/>
      <dgm:t>
        <a:bodyPr/>
        <a:lstStyle/>
        <a:p>
          <a:r>
            <a:rPr lang="en-US" sz="2700" dirty="0"/>
            <a:t>Systems adding phosphate</a:t>
          </a:r>
        </a:p>
      </dgm:t>
    </dgm:pt>
    <dgm:pt modelId="{3947F88B-8787-46F5-88AF-2600A34079DE}" type="parTrans" cxnId="{E4AB3E91-E939-4528-9D4F-8394DAB2086E}">
      <dgm:prSet/>
      <dgm:spPr/>
      <dgm:t>
        <a:bodyPr/>
        <a:lstStyle/>
        <a:p>
          <a:endParaRPr lang="en-US"/>
        </a:p>
      </dgm:t>
    </dgm:pt>
    <dgm:pt modelId="{D637F3F7-2FB0-4084-A48B-249D053A60F0}" type="sibTrans" cxnId="{E4AB3E91-E939-4528-9D4F-8394DAB2086E}">
      <dgm:prSet/>
      <dgm:spPr/>
      <dgm:t>
        <a:bodyPr/>
        <a:lstStyle/>
        <a:p>
          <a:endParaRPr lang="en-US"/>
        </a:p>
      </dgm:t>
    </dgm:pt>
    <dgm:pt modelId="{DC1595EF-15C8-4564-9DAF-8B46969E4AE5}">
      <dgm:prSet phldrT="[Text]"/>
      <dgm:spPr/>
      <dgm:t>
        <a:bodyPr/>
        <a:lstStyle/>
        <a:p>
          <a:r>
            <a:rPr lang="en-US" dirty="0"/>
            <a:t>Boost phosphate</a:t>
          </a:r>
        </a:p>
      </dgm:t>
    </dgm:pt>
    <dgm:pt modelId="{A62EB76B-E7F9-4812-9E68-B8529B1C9950}" type="parTrans" cxnId="{EE5748FF-3DE6-402D-A6E5-4B8CB38FBC76}">
      <dgm:prSet/>
      <dgm:spPr/>
      <dgm:t>
        <a:bodyPr/>
        <a:lstStyle/>
        <a:p>
          <a:endParaRPr lang="en-US"/>
        </a:p>
      </dgm:t>
    </dgm:pt>
    <dgm:pt modelId="{537CF8DB-52A4-4071-B2E8-A6A6753AD039}" type="sibTrans" cxnId="{EE5748FF-3DE6-402D-A6E5-4B8CB38FBC76}">
      <dgm:prSet/>
      <dgm:spPr/>
      <dgm:t>
        <a:bodyPr/>
        <a:lstStyle/>
        <a:p>
          <a:endParaRPr lang="en-US"/>
        </a:p>
      </dgm:t>
    </dgm:pt>
    <dgm:pt modelId="{1D1BBB67-BD6A-43FC-BE8B-6101D195C2FA}">
      <dgm:prSet phldrT="[Text]"/>
      <dgm:spPr/>
      <dgm:t>
        <a:bodyPr/>
        <a:lstStyle/>
        <a:p>
          <a:r>
            <a:rPr lang="en-US" dirty="0"/>
            <a:t>Adjust pH</a:t>
          </a:r>
        </a:p>
      </dgm:t>
    </dgm:pt>
    <dgm:pt modelId="{1700CF69-98C3-46B6-8AC8-88E1CE22B38A}" type="parTrans" cxnId="{ECDB9F34-4511-4E3D-A524-4649204E4D3F}">
      <dgm:prSet/>
      <dgm:spPr/>
      <dgm:t>
        <a:bodyPr/>
        <a:lstStyle/>
        <a:p>
          <a:endParaRPr lang="en-US"/>
        </a:p>
      </dgm:t>
    </dgm:pt>
    <dgm:pt modelId="{8BCD7060-69A4-4177-A857-2A2135D2F148}" type="sibTrans" cxnId="{ECDB9F34-4511-4E3D-A524-4649204E4D3F}">
      <dgm:prSet/>
      <dgm:spPr/>
      <dgm:t>
        <a:bodyPr/>
        <a:lstStyle/>
        <a:p>
          <a:endParaRPr lang="en-US"/>
        </a:p>
      </dgm:t>
    </dgm:pt>
    <dgm:pt modelId="{B008398C-10DB-45D1-BEFC-11D2CC5D0964}">
      <dgm:prSet phldrT="[Text]"/>
      <dgm:spPr/>
      <dgm:t>
        <a:bodyPr/>
        <a:lstStyle/>
        <a:p>
          <a:r>
            <a:rPr lang="en-US" dirty="0"/>
            <a:t>Add phosphate and adjust pH</a:t>
          </a:r>
        </a:p>
      </dgm:t>
    </dgm:pt>
    <dgm:pt modelId="{F4109A87-0A1A-4BDB-9259-3579B1C7DBE5}">
      <dgm:prSet phldrT="[Text]"/>
      <dgm:spPr/>
      <dgm:t>
        <a:bodyPr/>
        <a:lstStyle/>
        <a:p>
          <a:r>
            <a:rPr lang="en-US" dirty="0"/>
            <a:t>Add phosphate</a:t>
          </a:r>
        </a:p>
      </dgm:t>
    </dgm:pt>
    <dgm:pt modelId="{3CB93E89-DC6A-40BC-B3FC-A7C5BB1F16C2}">
      <dgm:prSet phldrT="[Text]"/>
      <dgm:spPr/>
      <dgm:t>
        <a:bodyPr/>
        <a:lstStyle/>
        <a:p>
          <a:r>
            <a:rPr lang="en-US" dirty="0"/>
            <a:t>Raise pH and/or alkalinity</a:t>
          </a:r>
        </a:p>
      </dgm:t>
    </dgm:pt>
    <dgm:pt modelId="{2BC887FF-9468-483D-B8B9-D942A2538D36}">
      <dgm:prSet phldrT="[Text]" custT="1"/>
      <dgm:spPr/>
      <dgm:t>
        <a:bodyPr/>
        <a:lstStyle/>
        <a:p>
          <a:r>
            <a:rPr lang="en-US" sz="2700" dirty="0"/>
            <a:t>Systems not adding phosphate</a:t>
          </a:r>
        </a:p>
      </dgm:t>
    </dgm:pt>
    <dgm:pt modelId="{CD473136-1AF7-4830-B6A7-07A23961C47C}" type="sibTrans" cxnId="{DB069FEA-FF24-4F8D-8486-E302EF8224FF}">
      <dgm:prSet/>
      <dgm:spPr/>
      <dgm:t>
        <a:bodyPr/>
        <a:lstStyle/>
        <a:p>
          <a:endParaRPr lang="en-US"/>
        </a:p>
      </dgm:t>
    </dgm:pt>
    <dgm:pt modelId="{9B64B5E7-1309-4FBF-96EA-1FFE73C73704}" type="parTrans" cxnId="{DB069FEA-FF24-4F8D-8486-E302EF8224FF}">
      <dgm:prSet/>
      <dgm:spPr/>
      <dgm:t>
        <a:bodyPr/>
        <a:lstStyle/>
        <a:p>
          <a:endParaRPr lang="en-US"/>
        </a:p>
      </dgm:t>
    </dgm:pt>
    <dgm:pt modelId="{A299E894-CA31-4192-819B-DEDC6B045D07}" type="sibTrans" cxnId="{7273D8E3-CD7C-4994-8E7D-15DB870F5285}">
      <dgm:prSet/>
      <dgm:spPr/>
      <dgm:t>
        <a:bodyPr/>
        <a:lstStyle/>
        <a:p>
          <a:endParaRPr lang="en-US"/>
        </a:p>
      </dgm:t>
    </dgm:pt>
    <dgm:pt modelId="{F62335F8-A686-4253-83E8-C442B1E55ABA}" type="parTrans" cxnId="{7273D8E3-CD7C-4994-8E7D-15DB870F5285}">
      <dgm:prSet/>
      <dgm:spPr/>
      <dgm:t>
        <a:bodyPr/>
        <a:lstStyle/>
        <a:p>
          <a:endParaRPr lang="en-US"/>
        </a:p>
      </dgm:t>
    </dgm:pt>
    <dgm:pt modelId="{FB7DFF33-9412-4982-A9A9-3D9EF500BC47}" type="sibTrans" cxnId="{7F0C6658-29E4-405D-9DC4-DCB2DC64D889}">
      <dgm:prSet/>
      <dgm:spPr/>
      <dgm:t>
        <a:bodyPr/>
        <a:lstStyle/>
        <a:p>
          <a:endParaRPr lang="en-US"/>
        </a:p>
      </dgm:t>
    </dgm:pt>
    <dgm:pt modelId="{84752644-236F-40A1-9234-C1B574CE0B38}" type="parTrans" cxnId="{7F0C6658-29E4-405D-9DC4-DCB2DC64D889}">
      <dgm:prSet/>
      <dgm:spPr/>
      <dgm:t>
        <a:bodyPr/>
        <a:lstStyle/>
        <a:p>
          <a:endParaRPr lang="en-US"/>
        </a:p>
      </dgm:t>
    </dgm:pt>
    <dgm:pt modelId="{E85513A8-C1DD-4F7E-A3FA-F8213A5709F9}" type="sibTrans" cxnId="{8E40F29F-88E3-4ABD-BF4B-FA6B75456013}">
      <dgm:prSet/>
      <dgm:spPr/>
      <dgm:t>
        <a:bodyPr/>
        <a:lstStyle/>
        <a:p>
          <a:endParaRPr lang="en-US"/>
        </a:p>
      </dgm:t>
    </dgm:pt>
    <dgm:pt modelId="{A29AD34D-D2BE-41CA-95DD-0AFFEC0AA936}" type="parTrans" cxnId="{8E40F29F-88E3-4ABD-BF4B-FA6B75456013}">
      <dgm:prSet/>
      <dgm:spPr/>
      <dgm:t>
        <a:bodyPr/>
        <a:lstStyle/>
        <a:p>
          <a:endParaRPr lang="en-US"/>
        </a:p>
      </dgm:t>
    </dgm:pt>
    <dgm:pt modelId="{9F2D27EE-CDEC-4A7E-A7C2-675EA0C784BF}">
      <dgm:prSet phldrT="[Text]" custT="1"/>
      <dgm:spPr>
        <a:noFill/>
      </dgm:spPr>
      <dgm:t>
        <a:bodyPr/>
        <a:lstStyle/>
        <a:p>
          <a:endParaRPr lang="en-US" sz="3600" kern="1200" dirty="0">
            <a:solidFill>
              <a:srgbClr val="002060"/>
            </a:solidFill>
            <a:latin typeface="Arial" pitchFamily="34" charset="0"/>
            <a:ea typeface="ＭＳ Ｐゴシック" charset="0"/>
            <a:cs typeface="Arial" pitchFamily="34" charset="0"/>
          </a:endParaRPr>
        </a:p>
      </dgm:t>
    </dgm:pt>
    <dgm:pt modelId="{0075AB96-AA4B-4A07-AB68-17C9570D2D43}" type="sibTrans" cxnId="{E32555AA-890B-4F22-80F6-498A142A2266}">
      <dgm:prSet/>
      <dgm:spPr/>
      <dgm:t>
        <a:bodyPr/>
        <a:lstStyle/>
        <a:p>
          <a:endParaRPr lang="en-US"/>
        </a:p>
      </dgm:t>
    </dgm:pt>
    <dgm:pt modelId="{105BE70D-5C06-485F-BCA5-7362454C7F59}" type="parTrans" cxnId="{E32555AA-890B-4F22-80F6-498A142A2266}">
      <dgm:prSet/>
      <dgm:spPr/>
      <dgm:t>
        <a:bodyPr/>
        <a:lstStyle/>
        <a:p>
          <a:endParaRPr lang="en-US"/>
        </a:p>
      </dgm:t>
    </dgm:pt>
    <dgm:pt modelId="{E142C99D-51D6-4033-B585-AEB49D5D1A41}" type="pres">
      <dgm:prSet presAssocID="{662DF6A9-609C-4CBB-9AAE-4EEE9D0F8DEE}" presName="Name0" presStyleCnt="0">
        <dgm:presLayoutVars>
          <dgm:chPref val="1"/>
          <dgm:dir/>
          <dgm:animOne val="branch"/>
          <dgm:animLvl val="lvl"/>
          <dgm:resizeHandles/>
        </dgm:presLayoutVars>
      </dgm:prSet>
      <dgm:spPr/>
      <dgm:t>
        <a:bodyPr/>
        <a:lstStyle/>
        <a:p>
          <a:endParaRPr lang="en-US"/>
        </a:p>
      </dgm:t>
    </dgm:pt>
    <dgm:pt modelId="{9ECACB08-97F9-491B-A289-E2DAC7287B51}" type="pres">
      <dgm:prSet presAssocID="{9F2D27EE-CDEC-4A7E-A7C2-675EA0C784BF}" presName="vertOne" presStyleCnt="0"/>
      <dgm:spPr/>
    </dgm:pt>
    <dgm:pt modelId="{1951E0E0-50FD-4C7E-875D-C819A98A5EF3}" type="pres">
      <dgm:prSet presAssocID="{9F2D27EE-CDEC-4A7E-A7C2-675EA0C784BF}" presName="txOne" presStyleLbl="node0" presStyleIdx="0" presStyleCnt="1" custScaleY="58233">
        <dgm:presLayoutVars>
          <dgm:chPref val="3"/>
        </dgm:presLayoutVars>
      </dgm:prSet>
      <dgm:spPr/>
      <dgm:t>
        <a:bodyPr/>
        <a:lstStyle/>
        <a:p>
          <a:endParaRPr lang="en-US"/>
        </a:p>
      </dgm:t>
    </dgm:pt>
    <dgm:pt modelId="{31650C79-AB03-4620-9674-074203E63B25}" type="pres">
      <dgm:prSet presAssocID="{9F2D27EE-CDEC-4A7E-A7C2-675EA0C784BF}" presName="parTransOne" presStyleCnt="0"/>
      <dgm:spPr/>
    </dgm:pt>
    <dgm:pt modelId="{5D7B8950-3C06-4BD9-B3D3-B4EA19EE1260}" type="pres">
      <dgm:prSet presAssocID="{9F2D27EE-CDEC-4A7E-A7C2-675EA0C784BF}" presName="horzOne" presStyleCnt="0"/>
      <dgm:spPr/>
    </dgm:pt>
    <dgm:pt modelId="{1D1D578F-61B7-41C1-AC60-13C177AEFDBE}" type="pres">
      <dgm:prSet presAssocID="{2BC887FF-9468-483D-B8B9-D942A2538D36}" presName="vertTwo" presStyleCnt="0"/>
      <dgm:spPr/>
    </dgm:pt>
    <dgm:pt modelId="{16E842BA-D4C2-4EF9-B75D-DFF7C76808B0}" type="pres">
      <dgm:prSet presAssocID="{2BC887FF-9468-483D-B8B9-D942A2538D36}" presName="txTwo" presStyleLbl="node2" presStyleIdx="0" presStyleCnt="2" custScaleY="76633">
        <dgm:presLayoutVars>
          <dgm:chPref val="3"/>
        </dgm:presLayoutVars>
      </dgm:prSet>
      <dgm:spPr/>
      <dgm:t>
        <a:bodyPr/>
        <a:lstStyle/>
        <a:p>
          <a:endParaRPr lang="en-US"/>
        </a:p>
      </dgm:t>
    </dgm:pt>
    <dgm:pt modelId="{DB4FD44C-9790-4559-8AFF-6B44029BD28C}" type="pres">
      <dgm:prSet presAssocID="{2BC887FF-9468-483D-B8B9-D942A2538D36}" presName="parTransTwo" presStyleCnt="0"/>
      <dgm:spPr/>
    </dgm:pt>
    <dgm:pt modelId="{22F68D3B-A11D-45FC-90A6-FE6E309A7D69}" type="pres">
      <dgm:prSet presAssocID="{2BC887FF-9468-483D-B8B9-D942A2538D36}" presName="horzTwo" presStyleCnt="0"/>
      <dgm:spPr/>
    </dgm:pt>
    <dgm:pt modelId="{95CC8B80-2CC4-4E5B-8F29-AAD6C9766D4E}" type="pres">
      <dgm:prSet presAssocID="{3CB93E89-DC6A-40BC-B3FC-A7C5BB1F16C2}" presName="vertThree" presStyleCnt="0"/>
      <dgm:spPr/>
    </dgm:pt>
    <dgm:pt modelId="{EC07982B-F4AA-4A18-9FE3-73967184AF06}" type="pres">
      <dgm:prSet presAssocID="{3CB93E89-DC6A-40BC-B3FC-A7C5BB1F16C2}" presName="txThree" presStyleLbl="node3" presStyleIdx="0" presStyleCnt="5">
        <dgm:presLayoutVars>
          <dgm:chPref val="3"/>
        </dgm:presLayoutVars>
      </dgm:prSet>
      <dgm:spPr/>
      <dgm:t>
        <a:bodyPr/>
        <a:lstStyle/>
        <a:p>
          <a:endParaRPr lang="en-US"/>
        </a:p>
      </dgm:t>
    </dgm:pt>
    <dgm:pt modelId="{335FFBA7-562E-4D7C-B1F5-8D2DDB8CEED2}" type="pres">
      <dgm:prSet presAssocID="{3CB93E89-DC6A-40BC-B3FC-A7C5BB1F16C2}" presName="horzThree" presStyleCnt="0"/>
      <dgm:spPr/>
    </dgm:pt>
    <dgm:pt modelId="{7660686C-ABBF-4B68-B7E5-2E6106D6CE98}" type="pres">
      <dgm:prSet presAssocID="{E85513A8-C1DD-4F7E-A3FA-F8213A5709F9}" presName="sibSpaceThree" presStyleCnt="0"/>
      <dgm:spPr/>
    </dgm:pt>
    <dgm:pt modelId="{FD5ABE1B-641A-4BB0-9AEE-AFBC9EC00142}" type="pres">
      <dgm:prSet presAssocID="{F4109A87-0A1A-4BDB-9259-3579B1C7DBE5}" presName="vertThree" presStyleCnt="0"/>
      <dgm:spPr/>
    </dgm:pt>
    <dgm:pt modelId="{E48DEB43-6F48-44F8-A50B-2261D486DD0A}" type="pres">
      <dgm:prSet presAssocID="{F4109A87-0A1A-4BDB-9259-3579B1C7DBE5}" presName="txThree" presStyleLbl="node3" presStyleIdx="1" presStyleCnt="5">
        <dgm:presLayoutVars>
          <dgm:chPref val="3"/>
        </dgm:presLayoutVars>
      </dgm:prSet>
      <dgm:spPr/>
      <dgm:t>
        <a:bodyPr/>
        <a:lstStyle/>
        <a:p>
          <a:endParaRPr lang="en-US"/>
        </a:p>
      </dgm:t>
    </dgm:pt>
    <dgm:pt modelId="{79554DB0-EE75-4BF3-87F6-0D3446037110}" type="pres">
      <dgm:prSet presAssocID="{F4109A87-0A1A-4BDB-9259-3579B1C7DBE5}" presName="horzThree" presStyleCnt="0"/>
      <dgm:spPr/>
    </dgm:pt>
    <dgm:pt modelId="{A2AC5435-B826-4342-B0B9-3AF03A155F16}" type="pres">
      <dgm:prSet presAssocID="{FB7DFF33-9412-4982-A9A9-3D9EF500BC47}" presName="sibSpaceThree" presStyleCnt="0"/>
      <dgm:spPr/>
    </dgm:pt>
    <dgm:pt modelId="{B9778BCF-FB37-443D-9208-B09B1BAD944A}" type="pres">
      <dgm:prSet presAssocID="{B008398C-10DB-45D1-BEFC-11D2CC5D0964}" presName="vertThree" presStyleCnt="0"/>
      <dgm:spPr/>
    </dgm:pt>
    <dgm:pt modelId="{725D02E5-5C21-49F0-87E6-F2352F74ECA4}" type="pres">
      <dgm:prSet presAssocID="{B008398C-10DB-45D1-BEFC-11D2CC5D0964}" presName="txThree" presStyleLbl="node3" presStyleIdx="2" presStyleCnt="5">
        <dgm:presLayoutVars>
          <dgm:chPref val="3"/>
        </dgm:presLayoutVars>
      </dgm:prSet>
      <dgm:spPr/>
      <dgm:t>
        <a:bodyPr/>
        <a:lstStyle/>
        <a:p>
          <a:endParaRPr lang="en-US"/>
        </a:p>
      </dgm:t>
    </dgm:pt>
    <dgm:pt modelId="{FF75AA30-BB2D-4128-AE72-36557682E341}" type="pres">
      <dgm:prSet presAssocID="{B008398C-10DB-45D1-BEFC-11D2CC5D0964}" presName="horzThree" presStyleCnt="0"/>
      <dgm:spPr/>
    </dgm:pt>
    <dgm:pt modelId="{014B22C8-2B98-4AC5-9296-54E19DAF7DB8}" type="pres">
      <dgm:prSet presAssocID="{CD473136-1AF7-4830-B6A7-07A23961C47C}" presName="sibSpaceTwo" presStyleCnt="0"/>
      <dgm:spPr/>
    </dgm:pt>
    <dgm:pt modelId="{BF94B1B8-DB8D-4D59-9BA1-E55C67E22977}" type="pres">
      <dgm:prSet presAssocID="{88A86453-FF62-4849-93B5-BE0ED9EE7760}" presName="vertTwo" presStyleCnt="0"/>
      <dgm:spPr/>
    </dgm:pt>
    <dgm:pt modelId="{3ED7E474-E8D1-4C9B-BCEA-869A7BFEE897}" type="pres">
      <dgm:prSet presAssocID="{88A86453-FF62-4849-93B5-BE0ED9EE7760}" presName="txTwo" presStyleLbl="node2" presStyleIdx="1" presStyleCnt="2" custScaleY="76633">
        <dgm:presLayoutVars>
          <dgm:chPref val="3"/>
        </dgm:presLayoutVars>
      </dgm:prSet>
      <dgm:spPr/>
      <dgm:t>
        <a:bodyPr/>
        <a:lstStyle/>
        <a:p>
          <a:endParaRPr lang="en-US"/>
        </a:p>
      </dgm:t>
    </dgm:pt>
    <dgm:pt modelId="{9D21FAE5-B690-494B-A64E-2FE323E6B714}" type="pres">
      <dgm:prSet presAssocID="{88A86453-FF62-4849-93B5-BE0ED9EE7760}" presName="parTransTwo" presStyleCnt="0"/>
      <dgm:spPr/>
    </dgm:pt>
    <dgm:pt modelId="{44A5AB8D-4A9E-4B28-A2CE-7E850614DFE6}" type="pres">
      <dgm:prSet presAssocID="{88A86453-FF62-4849-93B5-BE0ED9EE7760}" presName="horzTwo" presStyleCnt="0"/>
      <dgm:spPr/>
    </dgm:pt>
    <dgm:pt modelId="{817E789B-486F-4564-B9D9-8531CFBA78D5}" type="pres">
      <dgm:prSet presAssocID="{DC1595EF-15C8-4564-9DAF-8B46969E4AE5}" presName="vertThree" presStyleCnt="0"/>
      <dgm:spPr/>
    </dgm:pt>
    <dgm:pt modelId="{1D263111-DDF8-40A3-9FE1-A05B7F3BB1C9}" type="pres">
      <dgm:prSet presAssocID="{DC1595EF-15C8-4564-9DAF-8B46969E4AE5}" presName="txThree" presStyleLbl="node3" presStyleIdx="3" presStyleCnt="5">
        <dgm:presLayoutVars>
          <dgm:chPref val="3"/>
        </dgm:presLayoutVars>
      </dgm:prSet>
      <dgm:spPr/>
      <dgm:t>
        <a:bodyPr/>
        <a:lstStyle/>
        <a:p>
          <a:endParaRPr lang="en-US"/>
        </a:p>
      </dgm:t>
    </dgm:pt>
    <dgm:pt modelId="{2D3A5DA3-229F-49F3-B0ED-C88255A04458}" type="pres">
      <dgm:prSet presAssocID="{DC1595EF-15C8-4564-9DAF-8B46969E4AE5}" presName="horzThree" presStyleCnt="0"/>
      <dgm:spPr/>
    </dgm:pt>
    <dgm:pt modelId="{33D32104-D797-41A7-909E-1E7CD0BAD824}" type="pres">
      <dgm:prSet presAssocID="{537CF8DB-52A4-4071-B2E8-A6A6753AD039}" presName="sibSpaceThree" presStyleCnt="0"/>
      <dgm:spPr/>
    </dgm:pt>
    <dgm:pt modelId="{36A909A7-0C87-4CF6-A432-442185291770}" type="pres">
      <dgm:prSet presAssocID="{1D1BBB67-BD6A-43FC-BE8B-6101D195C2FA}" presName="vertThree" presStyleCnt="0"/>
      <dgm:spPr/>
    </dgm:pt>
    <dgm:pt modelId="{143BD87A-9939-4A54-8DF9-EA6AD42F47B4}" type="pres">
      <dgm:prSet presAssocID="{1D1BBB67-BD6A-43FC-BE8B-6101D195C2FA}" presName="txThree" presStyleLbl="node3" presStyleIdx="4" presStyleCnt="5">
        <dgm:presLayoutVars>
          <dgm:chPref val="3"/>
        </dgm:presLayoutVars>
      </dgm:prSet>
      <dgm:spPr/>
      <dgm:t>
        <a:bodyPr/>
        <a:lstStyle/>
        <a:p>
          <a:endParaRPr lang="en-US"/>
        </a:p>
      </dgm:t>
    </dgm:pt>
    <dgm:pt modelId="{366108FB-DC59-468F-87DD-AB6709A0397E}" type="pres">
      <dgm:prSet presAssocID="{1D1BBB67-BD6A-43FC-BE8B-6101D195C2FA}" presName="horzThree" presStyleCnt="0"/>
      <dgm:spPr/>
    </dgm:pt>
  </dgm:ptLst>
  <dgm:cxnLst>
    <dgm:cxn modelId="{7273D8E3-CD7C-4994-8E7D-15DB870F5285}" srcId="{2BC887FF-9468-483D-B8B9-D942A2538D36}" destId="{B008398C-10DB-45D1-BEFC-11D2CC5D0964}" srcOrd="2" destOrd="0" parTransId="{F62335F8-A686-4253-83E8-C442B1E55ABA}" sibTransId="{A299E894-CA31-4192-819B-DEDC6B045D07}"/>
    <dgm:cxn modelId="{A613B0D5-CDEB-41C6-84DF-79972A3D70F6}" type="presOf" srcId="{3CB93E89-DC6A-40BC-B3FC-A7C5BB1F16C2}" destId="{EC07982B-F4AA-4A18-9FE3-73967184AF06}" srcOrd="0" destOrd="0" presId="urn:microsoft.com/office/officeart/2005/8/layout/hierarchy4"/>
    <dgm:cxn modelId="{ECDB9F34-4511-4E3D-A524-4649204E4D3F}" srcId="{88A86453-FF62-4849-93B5-BE0ED9EE7760}" destId="{1D1BBB67-BD6A-43FC-BE8B-6101D195C2FA}" srcOrd="1" destOrd="0" parTransId="{1700CF69-98C3-46B6-8AC8-88E1CE22B38A}" sibTransId="{8BCD7060-69A4-4177-A857-2A2135D2F148}"/>
    <dgm:cxn modelId="{E4AB3E91-E939-4528-9D4F-8394DAB2086E}" srcId="{9F2D27EE-CDEC-4A7E-A7C2-675EA0C784BF}" destId="{88A86453-FF62-4849-93B5-BE0ED9EE7760}" srcOrd="1" destOrd="0" parTransId="{3947F88B-8787-46F5-88AF-2600A34079DE}" sibTransId="{D637F3F7-2FB0-4084-A48B-249D053A60F0}"/>
    <dgm:cxn modelId="{4548026C-8D77-47C9-80C1-DCCDD01469F0}" type="presOf" srcId="{F4109A87-0A1A-4BDB-9259-3579B1C7DBE5}" destId="{E48DEB43-6F48-44F8-A50B-2261D486DD0A}" srcOrd="0" destOrd="0" presId="urn:microsoft.com/office/officeart/2005/8/layout/hierarchy4"/>
    <dgm:cxn modelId="{7F0C6658-29E4-405D-9DC4-DCB2DC64D889}" srcId="{2BC887FF-9468-483D-B8B9-D942A2538D36}" destId="{F4109A87-0A1A-4BDB-9259-3579B1C7DBE5}" srcOrd="1" destOrd="0" parTransId="{84752644-236F-40A1-9234-C1B574CE0B38}" sibTransId="{FB7DFF33-9412-4982-A9A9-3D9EF500BC47}"/>
    <dgm:cxn modelId="{EE5748FF-3DE6-402D-A6E5-4B8CB38FBC76}" srcId="{88A86453-FF62-4849-93B5-BE0ED9EE7760}" destId="{DC1595EF-15C8-4564-9DAF-8B46969E4AE5}" srcOrd="0" destOrd="0" parTransId="{A62EB76B-E7F9-4812-9E68-B8529B1C9950}" sibTransId="{537CF8DB-52A4-4071-B2E8-A6A6753AD039}"/>
    <dgm:cxn modelId="{81F913D1-8AE2-4504-BDCC-04C4456B24A4}" type="presOf" srcId="{88A86453-FF62-4849-93B5-BE0ED9EE7760}" destId="{3ED7E474-E8D1-4C9B-BCEA-869A7BFEE897}" srcOrd="0" destOrd="0" presId="urn:microsoft.com/office/officeart/2005/8/layout/hierarchy4"/>
    <dgm:cxn modelId="{8E40F29F-88E3-4ABD-BF4B-FA6B75456013}" srcId="{2BC887FF-9468-483D-B8B9-D942A2538D36}" destId="{3CB93E89-DC6A-40BC-B3FC-A7C5BB1F16C2}" srcOrd="0" destOrd="0" parTransId="{A29AD34D-D2BE-41CA-95DD-0AFFEC0AA936}" sibTransId="{E85513A8-C1DD-4F7E-A3FA-F8213A5709F9}"/>
    <dgm:cxn modelId="{00FBC690-6184-475B-AB10-64207257B9DE}" type="presOf" srcId="{B008398C-10DB-45D1-BEFC-11D2CC5D0964}" destId="{725D02E5-5C21-49F0-87E6-F2352F74ECA4}" srcOrd="0" destOrd="0" presId="urn:microsoft.com/office/officeart/2005/8/layout/hierarchy4"/>
    <dgm:cxn modelId="{789B669C-10D9-48E9-83EB-3185C747A552}" type="presOf" srcId="{2BC887FF-9468-483D-B8B9-D942A2538D36}" destId="{16E842BA-D4C2-4EF9-B75D-DFF7C76808B0}" srcOrd="0" destOrd="0" presId="urn:microsoft.com/office/officeart/2005/8/layout/hierarchy4"/>
    <dgm:cxn modelId="{614D7BBB-B4E4-46CA-9958-7A15661DE104}" type="presOf" srcId="{9F2D27EE-CDEC-4A7E-A7C2-675EA0C784BF}" destId="{1951E0E0-50FD-4C7E-875D-C819A98A5EF3}" srcOrd="0" destOrd="0" presId="urn:microsoft.com/office/officeart/2005/8/layout/hierarchy4"/>
    <dgm:cxn modelId="{34FFF6F1-6E2D-49C5-8DD3-9EAFED1E1388}" type="presOf" srcId="{DC1595EF-15C8-4564-9DAF-8B46969E4AE5}" destId="{1D263111-DDF8-40A3-9FE1-A05B7F3BB1C9}" srcOrd="0" destOrd="0" presId="urn:microsoft.com/office/officeart/2005/8/layout/hierarchy4"/>
    <dgm:cxn modelId="{DB069FEA-FF24-4F8D-8486-E302EF8224FF}" srcId="{9F2D27EE-CDEC-4A7E-A7C2-675EA0C784BF}" destId="{2BC887FF-9468-483D-B8B9-D942A2538D36}" srcOrd="0" destOrd="0" parTransId="{9B64B5E7-1309-4FBF-96EA-1FFE73C73704}" sibTransId="{CD473136-1AF7-4830-B6A7-07A23961C47C}"/>
    <dgm:cxn modelId="{E32555AA-890B-4F22-80F6-498A142A2266}" srcId="{662DF6A9-609C-4CBB-9AAE-4EEE9D0F8DEE}" destId="{9F2D27EE-CDEC-4A7E-A7C2-675EA0C784BF}" srcOrd="0" destOrd="0" parTransId="{105BE70D-5C06-485F-BCA5-7362454C7F59}" sibTransId="{0075AB96-AA4B-4A07-AB68-17C9570D2D43}"/>
    <dgm:cxn modelId="{759AA6A4-BCAE-4C32-B539-667099878788}" type="presOf" srcId="{662DF6A9-609C-4CBB-9AAE-4EEE9D0F8DEE}" destId="{E142C99D-51D6-4033-B585-AEB49D5D1A41}" srcOrd="0" destOrd="0" presId="urn:microsoft.com/office/officeart/2005/8/layout/hierarchy4"/>
    <dgm:cxn modelId="{5822A1DE-8E47-4862-8E51-4533449D6AE6}" type="presOf" srcId="{1D1BBB67-BD6A-43FC-BE8B-6101D195C2FA}" destId="{143BD87A-9939-4A54-8DF9-EA6AD42F47B4}" srcOrd="0" destOrd="0" presId="urn:microsoft.com/office/officeart/2005/8/layout/hierarchy4"/>
    <dgm:cxn modelId="{AB89A809-866F-41D6-9AED-1E6BC22DE26D}" type="presParOf" srcId="{E142C99D-51D6-4033-B585-AEB49D5D1A41}" destId="{9ECACB08-97F9-491B-A289-E2DAC7287B51}" srcOrd="0" destOrd="0" presId="urn:microsoft.com/office/officeart/2005/8/layout/hierarchy4"/>
    <dgm:cxn modelId="{8E2D163A-85E1-4D47-AE46-BD68FE2C17C2}" type="presParOf" srcId="{9ECACB08-97F9-491B-A289-E2DAC7287B51}" destId="{1951E0E0-50FD-4C7E-875D-C819A98A5EF3}" srcOrd="0" destOrd="0" presId="urn:microsoft.com/office/officeart/2005/8/layout/hierarchy4"/>
    <dgm:cxn modelId="{6E67D4AA-FFC6-4A05-850E-C0516EECCB0A}" type="presParOf" srcId="{9ECACB08-97F9-491B-A289-E2DAC7287B51}" destId="{31650C79-AB03-4620-9674-074203E63B25}" srcOrd="1" destOrd="0" presId="urn:microsoft.com/office/officeart/2005/8/layout/hierarchy4"/>
    <dgm:cxn modelId="{31864635-5345-4E48-BA09-B43BD2083EDE}" type="presParOf" srcId="{9ECACB08-97F9-491B-A289-E2DAC7287B51}" destId="{5D7B8950-3C06-4BD9-B3D3-B4EA19EE1260}" srcOrd="2" destOrd="0" presId="urn:microsoft.com/office/officeart/2005/8/layout/hierarchy4"/>
    <dgm:cxn modelId="{A54729FE-C2A6-44EF-A8FE-819ABDA2C051}" type="presParOf" srcId="{5D7B8950-3C06-4BD9-B3D3-B4EA19EE1260}" destId="{1D1D578F-61B7-41C1-AC60-13C177AEFDBE}" srcOrd="0" destOrd="0" presId="urn:microsoft.com/office/officeart/2005/8/layout/hierarchy4"/>
    <dgm:cxn modelId="{7473AD86-4904-4522-B3DC-910DC463E7C7}" type="presParOf" srcId="{1D1D578F-61B7-41C1-AC60-13C177AEFDBE}" destId="{16E842BA-D4C2-4EF9-B75D-DFF7C76808B0}" srcOrd="0" destOrd="0" presId="urn:microsoft.com/office/officeart/2005/8/layout/hierarchy4"/>
    <dgm:cxn modelId="{78603C59-240B-44DA-B92C-A4A9569679E4}" type="presParOf" srcId="{1D1D578F-61B7-41C1-AC60-13C177AEFDBE}" destId="{DB4FD44C-9790-4559-8AFF-6B44029BD28C}" srcOrd="1" destOrd="0" presId="urn:microsoft.com/office/officeart/2005/8/layout/hierarchy4"/>
    <dgm:cxn modelId="{24678949-F75F-4F6A-8766-0E43D6ADEE27}" type="presParOf" srcId="{1D1D578F-61B7-41C1-AC60-13C177AEFDBE}" destId="{22F68D3B-A11D-45FC-90A6-FE6E309A7D69}" srcOrd="2" destOrd="0" presId="urn:microsoft.com/office/officeart/2005/8/layout/hierarchy4"/>
    <dgm:cxn modelId="{491FA8DA-751E-429F-94C1-731730B34B49}" type="presParOf" srcId="{22F68D3B-A11D-45FC-90A6-FE6E309A7D69}" destId="{95CC8B80-2CC4-4E5B-8F29-AAD6C9766D4E}" srcOrd="0" destOrd="0" presId="urn:microsoft.com/office/officeart/2005/8/layout/hierarchy4"/>
    <dgm:cxn modelId="{FAA172F9-8E7C-4706-9DD1-8C0B08BA9CFA}" type="presParOf" srcId="{95CC8B80-2CC4-4E5B-8F29-AAD6C9766D4E}" destId="{EC07982B-F4AA-4A18-9FE3-73967184AF06}" srcOrd="0" destOrd="0" presId="urn:microsoft.com/office/officeart/2005/8/layout/hierarchy4"/>
    <dgm:cxn modelId="{BA1A5D2E-D23F-4D7B-85D8-29BB39885FFF}" type="presParOf" srcId="{95CC8B80-2CC4-4E5B-8F29-AAD6C9766D4E}" destId="{335FFBA7-562E-4D7C-B1F5-8D2DDB8CEED2}" srcOrd="1" destOrd="0" presId="urn:microsoft.com/office/officeart/2005/8/layout/hierarchy4"/>
    <dgm:cxn modelId="{5CCA5CAB-903F-4DF8-883D-20DA9434D676}" type="presParOf" srcId="{22F68D3B-A11D-45FC-90A6-FE6E309A7D69}" destId="{7660686C-ABBF-4B68-B7E5-2E6106D6CE98}" srcOrd="1" destOrd="0" presId="urn:microsoft.com/office/officeart/2005/8/layout/hierarchy4"/>
    <dgm:cxn modelId="{127CA785-D472-438B-AE93-201F9BE2CFC2}" type="presParOf" srcId="{22F68D3B-A11D-45FC-90A6-FE6E309A7D69}" destId="{FD5ABE1B-641A-4BB0-9AEE-AFBC9EC00142}" srcOrd="2" destOrd="0" presId="urn:microsoft.com/office/officeart/2005/8/layout/hierarchy4"/>
    <dgm:cxn modelId="{943543D9-8B5D-43E6-995E-4B9F6B014DA1}" type="presParOf" srcId="{FD5ABE1B-641A-4BB0-9AEE-AFBC9EC00142}" destId="{E48DEB43-6F48-44F8-A50B-2261D486DD0A}" srcOrd="0" destOrd="0" presId="urn:microsoft.com/office/officeart/2005/8/layout/hierarchy4"/>
    <dgm:cxn modelId="{0A3A9ABB-DB66-44A0-908C-B2B2D3A81B7D}" type="presParOf" srcId="{FD5ABE1B-641A-4BB0-9AEE-AFBC9EC00142}" destId="{79554DB0-EE75-4BF3-87F6-0D3446037110}" srcOrd="1" destOrd="0" presId="urn:microsoft.com/office/officeart/2005/8/layout/hierarchy4"/>
    <dgm:cxn modelId="{C6E16E29-0755-4140-98BE-759E045AA800}" type="presParOf" srcId="{22F68D3B-A11D-45FC-90A6-FE6E309A7D69}" destId="{A2AC5435-B826-4342-B0B9-3AF03A155F16}" srcOrd="3" destOrd="0" presId="urn:microsoft.com/office/officeart/2005/8/layout/hierarchy4"/>
    <dgm:cxn modelId="{529D7E2A-AE74-43FE-BBB1-8F1BC91B3E1F}" type="presParOf" srcId="{22F68D3B-A11D-45FC-90A6-FE6E309A7D69}" destId="{B9778BCF-FB37-443D-9208-B09B1BAD944A}" srcOrd="4" destOrd="0" presId="urn:microsoft.com/office/officeart/2005/8/layout/hierarchy4"/>
    <dgm:cxn modelId="{C76F9B17-683D-486A-8049-2A71A4945BED}" type="presParOf" srcId="{B9778BCF-FB37-443D-9208-B09B1BAD944A}" destId="{725D02E5-5C21-49F0-87E6-F2352F74ECA4}" srcOrd="0" destOrd="0" presId="urn:microsoft.com/office/officeart/2005/8/layout/hierarchy4"/>
    <dgm:cxn modelId="{AD1CC03C-B467-4807-B95D-73C8DAB28F73}" type="presParOf" srcId="{B9778BCF-FB37-443D-9208-B09B1BAD944A}" destId="{FF75AA30-BB2D-4128-AE72-36557682E341}" srcOrd="1" destOrd="0" presId="urn:microsoft.com/office/officeart/2005/8/layout/hierarchy4"/>
    <dgm:cxn modelId="{1AF3B390-0FAA-47F8-9937-5F2310ED760F}" type="presParOf" srcId="{5D7B8950-3C06-4BD9-B3D3-B4EA19EE1260}" destId="{014B22C8-2B98-4AC5-9296-54E19DAF7DB8}" srcOrd="1" destOrd="0" presId="urn:microsoft.com/office/officeart/2005/8/layout/hierarchy4"/>
    <dgm:cxn modelId="{70FC8A50-73DE-4DFA-9D3A-8435F1D9B57A}" type="presParOf" srcId="{5D7B8950-3C06-4BD9-B3D3-B4EA19EE1260}" destId="{BF94B1B8-DB8D-4D59-9BA1-E55C67E22977}" srcOrd="2" destOrd="0" presId="urn:microsoft.com/office/officeart/2005/8/layout/hierarchy4"/>
    <dgm:cxn modelId="{D921BF5D-05A6-44E0-B72D-EF838F853C7B}" type="presParOf" srcId="{BF94B1B8-DB8D-4D59-9BA1-E55C67E22977}" destId="{3ED7E474-E8D1-4C9B-BCEA-869A7BFEE897}" srcOrd="0" destOrd="0" presId="urn:microsoft.com/office/officeart/2005/8/layout/hierarchy4"/>
    <dgm:cxn modelId="{B37E4EB9-826E-4916-B1CE-E9833CAD2815}" type="presParOf" srcId="{BF94B1B8-DB8D-4D59-9BA1-E55C67E22977}" destId="{9D21FAE5-B690-494B-A64E-2FE323E6B714}" srcOrd="1" destOrd="0" presId="urn:microsoft.com/office/officeart/2005/8/layout/hierarchy4"/>
    <dgm:cxn modelId="{5E58F55D-AD65-43AE-B34E-B32E86FE2D9C}" type="presParOf" srcId="{BF94B1B8-DB8D-4D59-9BA1-E55C67E22977}" destId="{44A5AB8D-4A9E-4B28-A2CE-7E850614DFE6}" srcOrd="2" destOrd="0" presId="urn:microsoft.com/office/officeart/2005/8/layout/hierarchy4"/>
    <dgm:cxn modelId="{FE0F86E4-A0BD-4D1B-A3D1-449C7ECB4B9C}" type="presParOf" srcId="{44A5AB8D-4A9E-4B28-A2CE-7E850614DFE6}" destId="{817E789B-486F-4564-B9D9-8531CFBA78D5}" srcOrd="0" destOrd="0" presId="urn:microsoft.com/office/officeart/2005/8/layout/hierarchy4"/>
    <dgm:cxn modelId="{6FD90AC7-8B1F-427B-932D-26F2F3B2A7DA}" type="presParOf" srcId="{817E789B-486F-4564-B9D9-8531CFBA78D5}" destId="{1D263111-DDF8-40A3-9FE1-A05B7F3BB1C9}" srcOrd="0" destOrd="0" presId="urn:microsoft.com/office/officeart/2005/8/layout/hierarchy4"/>
    <dgm:cxn modelId="{9DE67B50-F9BA-446F-9D56-F40A862414CF}" type="presParOf" srcId="{817E789B-486F-4564-B9D9-8531CFBA78D5}" destId="{2D3A5DA3-229F-49F3-B0ED-C88255A04458}" srcOrd="1" destOrd="0" presId="urn:microsoft.com/office/officeart/2005/8/layout/hierarchy4"/>
    <dgm:cxn modelId="{64957875-4F18-4F69-A482-74D97376303C}" type="presParOf" srcId="{44A5AB8D-4A9E-4B28-A2CE-7E850614DFE6}" destId="{33D32104-D797-41A7-909E-1E7CD0BAD824}" srcOrd="1" destOrd="0" presId="urn:microsoft.com/office/officeart/2005/8/layout/hierarchy4"/>
    <dgm:cxn modelId="{2BC67623-83D9-4362-84F7-78D79F6E2130}" type="presParOf" srcId="{44A5AB8D-4A9E-4B28-A2CE-7E850614DFE6}" destId="{36A909A7-0C87-4CF6-A432-442185291770}" srcOrd="2" destOrd="0" presId="urn:microsoft.com/office/officeart/2005/8/layout/hierarchy4"/>
    <dgm:cxn modelId="{A6AC84AE-CF13-4E25-BC9B-2868C1DB5575}" type="presParOf" srcId="{36A909A7-0C87-4CF6-A432-442185291770}" destId="{143BD87A-9939-4A54-8DF9-EA6AD42F47B4}" srcOrd="0" destOrd="0" presId="urn:microsoft.com/office/officeart/2005/8/layout/hierarchy4"/>
    <dgm:cxn modelId="{A1926E71-BAD4-4AD5-AFE0-3A6433298CC1}" type="presParOf" srcId="{36A909A7-0C87-4CF6-A432-442185291770}" destId="{366108FB-DC59-468F-87DD-AB6709A0397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62DF6A9-609C-4CBB-9AAE-4EEE9D0F8DEE}"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F4109A87-0A1A-4BDB-9259-3579B1C7DBE5}">
      <dgm:prSet phldrT="[Text]" custT="1"/>
      <dgm:spPr/>
      <dgm:t>
        <a:bodyPr/>
        <a:lstStyle/>
        <a:p>
          <a:r>
            <a:rPr lang="en-US" sz="1600" dirty="0"/>
            <a:t>Switch to </a:t>
          </a:r>
          <a:r>
            <a:rPr lang="en-US" sz="1600" dirty="0" err="1"/>
            <a:t>ortho</a:t>
          </a:r>
          <a:r>
            <a:rPr lang="en-US" sz="1600" dirty="0"/>
            <a:t>-P</a:t>
          </a:r>
        </a:p>
      </dgm:t>
    </dgm:pt>
    <dgm:pt modelId="{3CB93E89-DC6A-40BC-B3FC-A7C5BB1F16C2}">
      <dgm:prSet phldrT="[Text]" custT="1"/>
      <dgm:spPr/>
      <dgm:t>
        <a:bodyPr/>
        <a:lstStyle/>
        <a:p>
          <a:r>
            <a:rPr lang="en-US" sz="1600" dirty="0"/>
            <a:t>Adjust pH</a:t>
          </a:r>
        </a:p>
      </dgm:t>
    </dgm:pt>
    <dgm:pt modelId="{2BC887FF-9468-483D-B8B9-D942A2538D36}">
      <dgm:prSet phldrT="[Text]" custT="1"/>
      <dgm:spPr/>
      <dgm:t>
        <a:bodyPr/>
        <a:lstStyle/>
        <a:p>
          <a:r>
            <a:rPr lang="en-US" sz="2700" dirty="0"/>
            <a:t>Systems adding poly-phosphate</a:t>
          </a:r>
        </a:p>
      </dgm:t>
    </dgm:pt>
    <dgm:pt modelId="{CD473136-1AF7-4830-B6A7-07A23961C47C}" type="sibTrans" cxnId="{DB069FEA-FF24-4F8D-8486-E302EF8224FF}">
      <dgm:prSet/>
      <dgm:spPr/>
      <dgm:t>
        <a:bodyPr/>
        <a:lstStyle/>
        <a:p>
          <a:endParaRPr lang="en-US"/>
        </a:p>
      </dgm:t>
    </dgm:pt>
    <dgm:pt modelId="{9B64B5E7-1309-4FBF-96EA-1FFE73C73704}" type="parTrans" cxnId="{DB069FEA-FF24-4F8D-8486-E302EF8224FF}">
      <dgm:prSet/>
      <dgm:spPr/>
      <dgm:t>
        <a:bodyPr/>
        <a:lstStyle/>
        <a:p>
          <a:endParaRPr lang="en-US"/>
        </a:p>
      </dgm:t>
    </dgm:pt>
    <dgm:pt modelId="{FB7DFF33-9412-4982-A9A9-3D9EF500BC47}" type="sibTrans" cxnId="{7F0C6658-29E4-405D-9DC4-DCB2DC64D889}">
      <dgm:prSet/>
      <dgm:spPr/>
      <dgm:t>
        <a:bodyPr/>
        <a:lstStyle/>
        <a:p>
          <a:endParaRPr lang="en-US"/>
        </a:p>
      </dgm:t>
    </dgm:pt>
    <dgm:pt modelId="{84752644-236F-40A1-9234-C1B574CE0B38}" type="parTrans" cxnId="{7F0C6658-29E4-405D-9DC4-DCB2DC64D889}">
      <dgm:prSet/>
      <dgm:spPr/>
      <dgm:t>
        <a:bodyPr/>
        <a:lstStyle/>
        <a:p>
          <a:endParaRPr lang="en-US"/>
        </a:p>
      </dgm:t>
    </dgm:pt>
    <dgm:pt modelId="{E85513A8-C1DD-4F7E-A3FA-F8213A5709F9}" type="sibTrans" cxnId="{8E40F29F-88E3-4ABD-BF4B-FA6B75456013}">
      <dgm:prSet/>
      <dgm:spPr/>
      <dgm:t>
        <a:bodyPr/>
        <a:lstStyle/>
        <a:p>
          <a:endParaRPr lang="en-US"/>
        </a:p>
      </dgm:t>
    </dgm:pt>
    <dgm:pt modelId="{A29AD34D-D2BE-41CA-95DD-0AFFEC0AA936}" type="parTrans" cxnId="{8E40F29F-88E3-4ABD-BF4B-FA6B75456013}">
      <dgm:prSet/>
      <dgm:spPr/>
      <dgm:t>
        <a:bodyPr/>
        <a:lstStyle/>
        <a:p>
          <a:endParaRPr lang="en-US"/>
        </a:p>
      </dgm:t>
    </dgm:pt>
    <dgm:pt modelId="{E142C99D-51D6-4033-B585-AEB49D5D1A41}" type="pres">
      <dgm:prSet presAssocID="{662DF6A9-609C-4CBB-9AAE-4EEE9D0F8DEE}" presName="Name0" presStyleCnt="0">
        <dgm:presLayoutVars>
          <dgm:chPref val="1"/>
          <dgm:dir/>
          <dgm:animOne val="branch"/>
          <dgm:animLvl val="lvl"/>
          <dgm:resizeHandles/>
        </dgm:presLayoutVars>
      </dgm:prSet>
      <dgm:spPr/>
      <dgm:t>
        <a:bodyPr/>
        <a:lstStyle/>
        <a:p>
          <a:endParaRPr lang="en-US"/>
        </a:p>
      </dgm:t>
    </dgm:pt>
    <dgm:pt modelId="{654BDD9B-D0F9-4A1D-B8FA-C49CD0445C24}" type="pres">
      <dgm:prSet presAssocID="{2BC887FF-9468-483D-B8B9-D942A2538D36}" presName="vertOne" presStyleCnt="0"/>
      <dgm:spPr/>
    </dgm:pt>
    <dgm:pt modelId="{AE914A98-8DCA-45C8-9622-2430CB7B5620}" type="pres">
      <dgm:prSet presAssocID="{2BC887FF-9468-483D-B8B9-D942A2538D36}" presName="txOne" presStyleLbl="node0" presStyleIdx="0" presStyleCnt="1" custScaleY="70316">
        <dgm:presLayoutVars>
          <dgm:chPref val="3"/>
        </dgm:presLayoutVars>
      </dgm:prSet>
      <dgm:spPr/>
      <dgm:t>
        <a:bodyPr/>
        <a:lstStyle/>
        <a:p>
          <a:endParaRPr lang="en-US"/>
        </a:p>
      </dgm:t>
    </dgm:pt>
    <dgm:pt modelId="{BCB8F4BC-0D52-4767-9117-61189DEC221E}" type="pres">
      <dgm:prSet presAssocID="{2BC887FF-9468-483D-B8B9-D942A2538D36}" presName="parTransOne" presStyleCnt="0"/>
      <dgm:spPr/>
    </dgm:pt>
    <dgm:pt modelId="{B558C5E3-7DB3-43D7-93B4-5144A32508F5}" type="pres">
      <dgm:prSet presAssocID="{2BC887FF-9468-483D-B8B9-D942A2538D36}" presName="horzOne" presStyleCnt="0"/>
      <dgm:spPr/>
    </dgm:pt>
    <dgm:pt modelId="{AB51320F-1E98-496F-9C37-963C7712F8DA}" type="pres">
      <dgm:prSet presAssocID="{3CB93E89-DC6A-40BC-B3FC-A7C5BB1F16C2}" presName="vertTwo" presStyleCnt="0"/>
      <dgm:spPr/>
    </dgm:pt>
    <dgm:pt modelId="{B3E6935E-2081-4E85-B5A8-6AE461F7701A}" type="pres">
      <dgm:prSet presAssocID="{3CB93E89-DC6A-40BC-B3FC-A7C5BB1F16C2}" presName="txTwo" presStyleLbl="node2" presStyleIdx="0" presStyleCnt="2" custScaleY="88045" custLinFactNeighborX="-77" custLinFactNeighborY="123">
        <dgm:presLayoutVars>
          <dgm:chPref val="3"/>
        </dgm:presLayoutVars>
      </dgm:prSet>
      <dgm:spPr/>
      <dgm:t>
        <a:bodyPr/>
        <a:lstStyle/>
        <a:p>
          <a:endParaRPr lang="en-US"/>
        </a:p>
      </dgm:t>
    </dgm:pt>
    <dgm:pt modelId="{6A5095E7-849A-4934-8276-01B9227DB0D6}" type="pres">
      <dgm:prSet presAssocID="{3CB93E89-DC6A-40BC-B3FC-A7C5BB1F16C2}" presName="horzTwo" presStyleCnt="0"/>
      <dgm:spPr/>
    </dgm:pt>
    <dgm:pt modelId="{567C186C-AB7B-42F2-A076-0198EC516031}" type="pres">
      <dgm:prSet presAssocID="{E85513A8-C1DD-4F7E-A3FA-F8213A5709F9}" presName="sibSpaceTwo" presStyleCnt="0"/>
      <dgm:spPr/>
    </dgm:pt>
    <dgm:pt modelId="{9CE17916-2A0A-41FE-90AA-C4612736BB31}" type="pres">
      <dgm:prSet presAssocID="{F4109A87-0A1A-4BDB-9259-3579B1C7DBE5}" presName="vertTwo" presStyleCnt="0"/>
      <dgm:spPr/>
    </dgm:pt>
    <dgm:pt modelId="{104680B6-00CB-40E6-9724-6D4AB09C3593}" type="pres">
      <dgm:prSet presAssocID="{F4109A87-0A1A-4BDB-9259-3579B1C7DBE5}" presName="txTwo" presStyleLbl="node2" presStyleIdx="1" presStyleCnt="2" custScaleY="88045">
        <dgm:presLayoutVars>
          <dgm:chPref val="3"/>
        </dgm:presLayoutVars>
      </dgm:prSet>
      <dgm:spPr/>
      <dgm:t>
        <a:bodyPr/>
        <a:lstStyle/>
        <a:p>
          <a:endParaRPr lang="en-US"/>
        </a:p>
      </dgm:t>
    </dgm:pt>
    <dgm:pt modelId="{DDC3A36A-4DFA-4BC4-AA16-BA1AA957BE08}" type="pres">
      <dgm:prSet presAssocID="{F4109A87-0A1A-4BDB-9259-3579B1C7DBE5}" presName="horzTwo" presStyleCnt="0"/>
      <dgm:spPr/>
    </dgm:pt>
  </dgm:ptLst>
  <dgm:cxnLst>
    <dgm:cxn modelId="{4431EC2F-9107-435C-AEE0-AE9C1DD30324}" type="presOf" srcId="{2BC887FF-9468-483D-B8B9-D942A2538D36}" destId="{AE914A98-8DCA-45C8-9622-2430CB7B5620}" srcOrd="0" destOrd="0" presId="urn:microsoft.com/office/officeart/2005/8/layout/hierarchy4"/>
    <dgm:cxn modelId="{7F0C6658-29E4-405D-9DC4-DCB2DC64D889}" srcId="{2BC887FF-9468-483D-B8B9-D942A2538D36}" destId="{F4109A87-0A1A-4BDB-9259-3579B1C7DBE5}" srcOrd="1" destOrd="0" parTransId="{84752644-236F-40A1-9234-C1B574CE0B38}" sibTransId="{FB7DFF33-9412-4982-A9A9-3D9EF500BC47}"/>
    <dgm:cxn modelId="{E72D256C-D03A-4499-9323-21315680085C}" type="presOf" srcId="{F4109A87-0A1A-4BDB-9259-3579B1C7DBE5}" destId="{104680B6-00CB-40E6-9724-6D4AB09C3593}" srcOrd="0" destOrd="0" presId="urn:microsoft.com/office/officeart/2005/8/layout/hierarchy4"/>
    <dgm:cxn modelId="{922D4507-6F41-4D30-82C3-4C474AC03A9D}" type="presOf" srcId="{3CB93E89-DC6A-40BC-B3FC-A7C5BB1F16C2}" destId="{B3E6935E-2081-4E85-B5A8-6AE461F7701A}" srcOrd="0" destOrd="0" presId="urn:microsoft.com/office/officeart/2005/8/layout/hierarchy4"/>
    <dgm:cxn modelId="{255B1D53-C871-417B-BF2E-B789812DC577}" type="presOf" srcId="{662DF6A9-609C-4CBB-9AAE-4EEE9D0F8DEE}" destId="{E142C99D-51D6-4033-B585-AEB49D5D1A41}" srcOrd="0" destOrd="0" presId="urn:microsoft.com/office/officeart/2005/8/layout/hierarchy4"/>
    <dgm:cxn modelId="{DB069FEA-FF24-4F8D-8486-E302EF8224FF}" srcId="{662DF6A9-609C-4CBB-9AAE-4EEE9D0F8DEE}" destId="{2BC887FF-9468-483D-B8B9-D942A2538D36}" srcOrd="0" destOrd="0" parTransId="{9B64B5E7-1309-4FBF-96EA-1FFE73C73704}" sibTransId="{CD473136-1AF7-4830-B6A7-07A23961C47C}"/>
    <dgm:cxn modelId="{8E40F29F-88E3-4ABD-BF4B-FA6B75456013}" srcId="{2BC887FF-9468-483D-B8B9-D942A2538D36}" destId="{3CB93E89-DC6A-40BC-B3FC-A7C5BB1F16C2}" srcOrd="0" destOrd="0" parTransId="{A29AD34D-D2BE-41CA-95DD-0AFFEC0AA936}" sibTransId="{E85513A8-C1DD-4F7E-A3FA-F8213A5709F9}"/>
    <dgm:cxn modelId="{F5C2A651-0F3C-4654-A487-992EA475B66A}" type="presParOf" srcId="{E142C99D-51D6-4033-B585-AEB49D5D1A41}" destId="{654BDD9B-D0F9-4A1D-B8FA-C49CD0445C24}" srcOrd="0" destOrd="0" presId="urn:microsoft.com/office/officeart/2005/8/layout/hierarchy4"/>
    <dgm:cxn modelId="{9F3CCD4E-F1C4-4F4A-9981-BD4F7D1544FF}" type="presParOf" srcId="{654BDD9B-D0F9-4A1D-B8FA-C49CD0445C24}" destId="{AE914A98-8DCA-45C8-9622-2430CB7B5620}" srcOrd="0" destOrd="0" presId="urn:microsoft.com/office/officeart/2005/8/layout/hierarchy4"/>
    <dgm:cxn modelId="{FA292F77-6157-4806-ADD5-C1C8021AFA9A}" type="presParOf" srcId="{654BDD9B-D0F9-4A1D-B8FA-C49CD0445C24}" destId="{BCB8F4BC-0D52-4767-9117-61189DEC221E}" srcOrd="1" destOrd="0" presId="urn:microsoft.com/office/officeart/2005/8/layout/hierarchy4"/>
    <dgm:cxn modelId="{16D642B5-1922-402C-B63C-FEB01ABB6453}" type="presParOf" srcId="{654BDD9B-D0F9-4A1D-B8FA-C49CD0445C24}" destId="{B558C5E3-7DB3-43D7-93B4-5144A32508F5}" srcOrd="2" destOrd="0" presId="urn:microsoft.com/office/officeart/2005/8/layout/hierarchy4"/>
    <dgm:cxn modelId="{8FF5770B-2B56-4D09-8156-2CCF74312C5C}" type="presParOf" srcId="{B558C5E3-7DB3-43D7-93B4-5144A32508F5}" destId="{AB51320F-1E98-496F-9C37-963C7712F8DA}" srcOrd="0" destOrd="0" presId="urn:microsoft.com/office/officeart/2005/8/layout/hierarchy4"/>
    <dgm:cxn modelId="{9CB0F96A-8AA5-484D-90F8-560890146C46}" type="presParOf" srcId="{AB51320F-1E98-496F-9C37-963C7712F8DA}" destId="{B3E6935E-2081-4E85-B5A8-6AE461F7701A}" srcOrd="0" destOrd="0" presId="urn:microsoft.com/office/officeart/2005/8/layout/hierarchy4"/>
    <dgm:cxn modelId="{A54ABECA-D8FD-4595-9D4E-EA883C3E8D1F}" type="presParOf" srcId="{AB51320F-1E98-496F-9C37-963C7712F8DA}" destId="{6A5095E7-849A-4934-8276-01B9227DB0D6}" srcOrd="1" destOrd="0" presId="urn:microsoft.com/office/officeart/2005/8/layout/hierarchy4"/>
    <dgm:cxn modelId="{06569058-4003-4C9E-B21E-956496CA14C4}" type="presParOf" srcId="{B558C5E3-7DB3-43D7-93B4-5144A32508F5}" destId="{567C186C-AB7B-42F2-A076-0198EC516031}" srcOrd="1" destOrd="0" presId="urn:microsoft.com/office/officeart/2005/8/layout/hierarchy4"/>
    <dgm:cxn modelId="{D4273123-1DA9-45CB-8961-52726BD35DAF}" type="presParOf" srcId="{B558C5E3-7DB3-43D7-93B4-5144A32508F5}" destId="{9CE17916-2A0A-41FE-90AA-C4612736BB31}" srcOrd="2" destOrd="0" presId="urn:microsoft.com/office/officeart/2005/8/layout/hierarchy4"/>
    <dgm:cxn modelId="{2B803643-0C81-47AF-9AF3-B704CED0E8EF}" type="presParOf" srcId="{9CE17916-2A0A-41FE-90AA-C4612736BB31}" destId="{104680B6-00CB-40E6-9724-6D4AB09C3593}" srcOrd="0" destOrd="0" presId="urn:microsoft.com/office/officeart/2005/8/layout/hierarchy4"/>
    <dgm:cxn modelId="{93954D0D-AD77-44AF-99B5-B1D5D24425AB}" type="presParOf" srcId="{9CE17916-2A0A-41FE-90AA-C4612736BB31}" destId="{DDC3A36A-4DFA-4BC4-AA16-BA1AA957BE08}"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A73C3B-A89F-4B6F-A4D3-FDC21BEEE267}">
      <dsp:nvSpPr>
        <dsp:cNvPr id="0" name=""/>
        <dsp:cNvSpPr/>
      </dsp:nvSpPr>
      <dsp:spPr>
        <a:xfrm rot="5400000">
          <a:off x="5116330" y="-2262916"/>
          <a:ext cx="901255" cy="565708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Common in household plumbing</a:t>
          </a:r>
        </a:p>
        <a:p>
          <a:pPr marL="114300" lvl="1" indent="-114300" algn="l" defTabSz="622300">
            <a:lnSpc>
              <a:spcPct val="90000"/>
            </a:lnSpc>
            <a:spcBef>
              <a:spcPct val="0"/>
            </a:spcBef>
            <a:spcAft>
              <a:spcPct val="15000"/>
            </a:spcAft>
            <a:buChar char="••"/>
          </a:pPr>
          <a:r>
            <a:rPr lang="en-US" sz="1400" kern="1200" dirty="0"/>
            <a:t>New pipe surfaces have strong potential for copper leaching</a:t>
          </a:r>
        </a:p>
      </dsp:txBody>
      <dsp:txXfrm rot="-5400000">
        <a:off x="2738414" y="158996"/>
        <a:ext cx="5613092" cy="813263"/>
      </dsp:txXfrm>
    </dsp:sp>
    <dsp:sp modelId="{62AB1E6B-86DF-470C-87B8-BC2AE953020F}">
      <dsp:nvSpPr>
        <dsp:cNvPr id="0" name=""/>
        <dsp:cNvSpPr/>
      </dsp:nvSpPr>
      <dsp:spPr>
        <a:xfrm>
          <a:off x="443697" y="2342"/>
          <a:ext cx="2294716" cy="1126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a:t>Copper Pipe </a:t>
          </a:r>
        </a:p>
      </dsp:txBody>
      <dsp:txXfrm>
        <a:off x="498692" y="57337"/>
        <a:ext cx="2184726" cy="1016579"/>
      </dsp:txXfrm>
    </dsp:sp>
    <dsp:sp modelId="{58912AA9-46DE-4380-9B5E-43F226445035}">
      <dsp:nvSpPr>
        <dsp:cNvPr id="0" name=""/>
        <dsp:cNvSpPr/>
      </dsp:nvSpPr>
      <dsp:spPr>
        <a:xfrm rot="5400000">
          <a:off x="5116330" y="-1080018"/>
          <a:ext cx="901255" cy="565708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Reflective of water </a:t>
          </a:r>
          <a:r>
            <a:rPr lang="en-US" sz="1400" kern="1200" dirty="0" err="1"/>
            <a:t>corrosivity</a:t>
          </a:r>
          <a:r>
            <a:rPr lang="en-US" sz="1400" kern="1200" dirty="0"/>
            <a:t> toward cement, asbestos cement, and concrete pipe surfaces</a:t>
          </a:r>
        </a:p>
        <a:p>
          <a:pPr marL="114300" lvl="1" indent="-114300" algn="l" defTabSz="622300">
            <a:lnSpc>
              <a:spcPct val="90000"/>
            </a:lnSpc>
            <a:spcBef>
              <a:spcPct val="0"/>
            </a:spcBef>
            <a:spcAft>
              <a:spcPct val="15000"/>
            </a:spcAft>
            <a:buChar char="••"/>
          </a:pPr>
          <a:r>
            <a:rPr lang="en-US" sz="1400" kern="1200" dirty="0"/>
            <a:t>New CML pipe is most susceptible to corrosive water</a:t>
          </a:r>
        </a:p>
      </dsp:txBody>
      <dsp:txXfrm rot="-5400000">
        <a:off x="2738414" y="1341894"/>
        <a:ext cx="5613092" cy="813263"/>
      </dsp:txXfrm>
    </dsp:sp>
    <dsp:sp modelId="{A927069F-7FB6-42F3-A295-12CC99D73485}">
      <dsp:nvSpPr>
        <dsp:cNvPr id="0" name=""/>
        <dsp:cNvSpPr/>
      </dsp:nvSpPr>
      <dsp:spPr>
        <a:xfrm>
          <a:off x="443697" y="1185240"/>
          <a:ext cx="2294716" cy="1126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a:t>Cement Mortar-Lined Ductile Iron Pipe</a:t>
          </a:r>
        </a:p>
      </dsp:txBody>
      <dsp:txXfrm>
        <a:off x="498692" y="1240235"/>
        <a:ext cx="2184726" cy="1016579"/>
      </dsp:txXfrm>
    </dsp:sp>
    <dsp:sp modelId="{3160F9F6-3E59-473C-8BF7-0B4DF628F504}">
      <dsp:nvSpPr>
        <dsp:cNvPr id="0" name=""/>
        <dsp:cNvSpPr/>
      </dsp:nvSpPr>
      <dsp:spPr>
        <a:xfrm rot="5400000">
          <a:off x="5116330" y="102880"/>
          <a:ext cx="901255" cy="565708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err="1"/>
            <a:t>Tuberculated</a:t>
          </a:r>
          <a:r>
            <a:rPr lang="en-US" sz="1400" kern="1200" dirty="0"/>
            <a:t>, old unlined cast iron pipe is often responsible for colored water and decreased chlorine residual</a:t>
          </a:r>
        </a:p>
        <a:p>
          <a:pPr marL="114300" lvl="1" indent="-114300" algn="l" defTabSz="622300">
            <a:lnSpc>
              <a:spcPct val="90000"/>
            </a:lnSpc>
            <a:spcBef>
              <a:spcPct val="0"/>
            </a:spcBef>
            <a:spcAft>
              <a:spcPct val="15000"/>
            </a:spcAft>
            <a:buChar char="••"/>
          </a:pPr>
          <a:r>
            <a:rPr lang="en-US" sz="1400" kern="1200" dirty="0"/>
            <a:t>May be sensitive to change in flow direction, pressure swings, and water chemistry</a:t>
          </a:r>
        </a:p>
      </dsp:txBody>
      <dsp:txXfrm rot="-5400000">
        <a:off x="2738414" y="2524792"/>
        <a:ext cx="5613092" cy="813263"/>
      </dsp:txXfrm>
    </dsp:sp>
    <dsp:sp modelId="{7F772DD9-080F-4E89-950F-94EF38891085}">
      <dsp:nvSpPr>
        <dsp:cNvPr id="0" name=""/>
        <dsp:cNvSpPr/>
      </dsp:nvSpPr>
      <dsp:spPr>
        <a:xfrm>
          <a:off x="443697" y="2368139"/>
          <a:ext cx="2294716" cy="1126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a:t>Unlined Cast Iron Pipe</a:t>
          </a:r>
        </a:p>
      </dsp:txBody>
      <dsp:txXfrm>
        <a:off x="498692" y="2423134"/>
        <a:ext cx="2184726" cy="1016579"/>
      </dsp:txXfrm>
    </dsp:sp>
    <dsp:sp modelId="{53065A64-FA79-4591-A322-7144ECB883E7}">
      <dsp:nvSpPr>
        <dsp:cNvPr id="0" name=""/>
        <dsp:cNvSpPr/>
      </dsp:nvSpPr>
      <dsp:spPr>
        <a:xfrm rot="5400000">
          <a:off x="5116330" y="1285778"/>
          <a:ext cx="901255" cy="565708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Lead solder was common in older homes for joining copper pipe lengths; also in brass fixtures</a:t>
          </a:r>
        </a:p>
        <a:p>
          <a:pPr marL="114300" lvl="1" indent="-114300" algn="l" defTabSz="622300">
            <a:lnSpc>
              <a:spcPct val="90000"/>
            </a:lnSpc>
            <a:spcBef>
              <a:spcPct val="0"/>
            </a:spcBef>
            <a:spcAft>
              <a:spcPct val="15000"/>
            </a:spcAft>
            <a:buChar char="••"/>
          </a:pPr>
          <a:r>
            <a:rPr lang="en-US" sz="1400" kern="1200" dirty="0"/>
            <a:t>Lead service lines in older distribution systems increase risk</a:t>
          </a:r>
        </a:p>
      </dsp:txBody>
      <dsp:txXfrm rot="-5400000">
        <a:off x="2738414" y="3707690"/>
        <a:ext cx="5613092" cy="813263"/>
      </dsp:txXfrm>
    </dsp:sp>
    <dsp:sp modelId="{ACA37635-63E1-4735-B295-1C1D0283DF33}">
      <dsp:nvSpPr>
        <dsp:cNvPr id="0" name=""/>
        <dsp:cNvSpPr/>
      </dsp:nvSpPr>
      <dsp:spPr>
        <a:xfrm>
          <a:off x="443697" y="3551037"/>
          <a:ext cx="2294716" cy="1126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a:t>Lead Components</a:t>
          </a:r>
        </a:p>
      </dsp:txBody>
      <dsp:txXfrm>
        <a:off x="498692" y="3606032"/>
        <a:ext cx="2184726" cy="10165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90C7C-1D78-4F51-8745-94964F410602}">
      <dsp:nvSpPr>
        <dsp:cNvPr id="0" name=""/>
        <dsp:cNvSpPr/>
      </dsp:nvSpPr>
      <dsp:spPr>
        <a:xfrm>
          <a:off x="2993" y="274962"/>
          <a:ext cx="1799756" cy="489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a:t>Increase pH</a:t>
          </a:r>
        </a:p>
      </dsp:txBody>
      <dsp:txXfrm>
        <a:off x="2993" y="274962"/>
        <a:ext cx="1799756" cy="489600"/>
      </dsp:txXfrm>
    </dsp:sp>
    <dsp:sp modelId="{DAE51B83-BB00-4611-A014-DB8AC8183465}">
      <dsp:nvSpPr>
        <dsp:cNvPr id="0" name=""/>
        <dsp:cNvSpPr/>
      </dsp:nvSpPr>
      <dsp:spPr>
        <a:xfrm>
          <a:off x="2993" y="764562"/>
          <a:ext cx="1799756" cy="30244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Caustic Soda (</a:t>
          </a:r>
          <a:r>
            <a:rPr lang="en-US" sz="1800" kern="1200" dirty="0" err="1"/>
            <a:t>NaOH</a:t>
          </a:r>
          <a:r>
            <a:rPr lang="en-US" sz="1800" kern="1200" dirty="0"/>
            <a:t>)</a:t>
          </a:r>
        </a:p>
        <a:p>
          <a:pPr marL="171450" lvl="1" indent="-171450" algn="l" defTabSz="800100">
            <a:lnSpc>
              <a:spcPct val="90000"/>
            </a:lnSpc>
            <a:spcBef>
              <a:spcPct val="0"/>
            </a:spcBef>
            <a:spcAft>
              <a:spcPct val="15000"/>
            </a:spcAft>
            <a:buChar char="••"/>
          </a:pPr>
          <a:r>
            <a:rPr lang="en-US" sz="1800" kern="1200" dirty="0"/>
            <a:t>Slaked Lime (Ca(OH)</a:t>
          </a:r>
          <a:r>
            <a:rPr lang="en-US" sz="1800" kern="1200" baseline="-25000" dirty="0"/>
            <a:t>2</a:t>
          </a:r>
          <a:r>
            <a:rPr lang="en-US" sz="1800" kern="1200" baseline="0" dirty="0"/>
            <a:t>)</a:t>
          </a:r>
          <a:endParaRPr lang="en-US" sz="1800" kern="1200" dirty="0"/>
        </a:p>
        <a:p>
          <a:pPr marL="171450" lvl="1" indent="-171450" algn="l" defTabSz="800100">
            <a:lnSpc>
              <a:spcPct val="90000"/>
            </a:lnSpc>
            <a:spcBef>
              <a:spcPct val="0"/>
            </a:spcBef>
            <a:spcAft>
              <a:spcPct val="15000"/>
            </a:spcAft>
            <a:buChar char="••"/>
          </a:pPr>
          <a:r>
            <a:rPr lang="en-US" sz="1800" kern="1200" dirty="0"/>
            <a:t>Lime (</a:t>
          </a:r>
          <a:r>
            <a:rPr lang="en-US" sz="1800" kern="1200" dirty="0" err="1"/>
            <a:t>CaO</a:t>
          </a:r>
          <a:r>
            <a:rPr lang="en-US" sz="1800" kern="1200" dirty="0"/>
            <a:t>)</a:t>
          </a:r>
        </a:p>
        <a:p>
          <a:pPr marL="171450" lvl="1" indent="-171450" algn="l" defTabSz="800100">
            <a:lnSpc>
              <a:spcPct val="90000"/>
            </a:lnSpc>
            <a:spcBef>
              <a:spcPct val="0"/>
            </a:spcBef>
            <a:spcAft>
              <a:spcPct val="15000"/>
            </a:spcAft>
            <a:buChar char="••"/>
          </a:pPr>
          <a:r>
            <a:rPr lang="en-US" sz="1800" kern="1200" dirty="0"/>
            <a:t>Sodium bicarbonate (NaHCO</a:t>
          </a:r>
          <a:r>
            <a:rPr lang="en-US" sz="1600" kern="1200" dirty="0"/>
            <a:t>3</a:t>
          </a:r>
          <a:r>
            <a:rPr lang="en-US" sz="1400" kern="1200" dirty="0"/>
            <a:t>)</a:t>
          </a:r>
          <a:endParaRPr lang="en-US" sz="1800" kern="1200" dirty="0"/>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endParaRPr lang="en-US" sz="1800" kern="1200" dirty="0"/>
        </a:p>
      </dsp:txBody>
      <dsp:txXfrm>
        <a:off x="2993" y="764562"/>
        <a:ext cx="1799756" cy="3024475"/>
      </dsp:txXfrm>
    </dsp:sp>
    <dsp:sp modelId="{6C7CD62F-8489-4BD4-BEB5-D88B8649B154}">
      <dsp:nvSpPr>
        <dsp:cNvPr id="0" name=""/>
        <dsp:cNvSpPr/>
      </dsp:nvSpPr>
      <dsp:spPr>
        <a:xfrm>
          <a:off x="2054715" y="274962"/>
          <a:ext cx="1799756" cy="489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a:t>Decrease pH</a:t>
          </a:r>
        </a:p>
      </dsp:txBody>
      <dsp:txXfrm>
        <a:off x="2054715" y="274962"/>
        <a:ext cx="1799756" cy="489600"/>
      </dsp:txXfrm>
    </dsp:sp>
    <dsp:sp modelId="{7CA0612C-D372-46A2-BE1D-19E69FF97E75}">
      <dsp:nvSpPr>
        <dsp:cNvPr id="0" name=""/>
        <dsp:cNvSpPr/>
      </dsp:nvSpPr>
      <dsp:spPr>
        <a:xfrm>
          <a:off x="2054715" y="764562"/>
          <a:ext cx="1799756" cy="30244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Hydrochloric Acid (</a:t>
          </a:r>
          <a:r>
            <a:rPr lang="en-US" sz="1700" kern="1200" dirty="0" err="1"/>
            <a:t>HCl</a:t>
          </a:r>
          <a:r>
            <a:rPr lang="en-US" sz="1700" kern="1200" dirty="0"/>
            <a:t>)</a:t>
          </a:r>
        </a:p>
        <a:p>
          <a:pPr marL="171450" lvl="1" indent="-171450" algn="l" defTabSz="755650">
            <a:lnSpc>
              <a:spcPct val="90000"/>
            </a:lnSpc>
            <a:spcBef>
              <a:spcPct val="0"/>
            </a:spcBef>
            <a:spcAft>
              <a:spcPct val="15000"/>
            </a:spcAft>
            <a:buChar char="••"/>
          </a:pPr>
          <a:r>
            <a:rPr lang="en-US" sz="1700" kern="1200" dirty="0"/>
            <a:t>Sulfuric Acid (H</a:t>
          </a:r>
          <a:r>
            <a:rPr lang="en-US" sz="1700" kern="1200" baseline="-25000" dirty="0"/>
            <a:t>2</a:t>
          </a:r>
          <a:r>
            <a:rPr lang="en-US" sz="1700" kern="1200" baseline="0" dirty="0"/>
            <a:t>SO</a:t>
          </a:r>
          <a:r>
            <a:rPr lang="en-US" sz="1700" kern="1200" baseline="-25000" dirty="0"/>
            <a:t>4</a:t>
          </a:r>
          <a:r>
            <a:rPr lang="en-US" sz="1700" kern="1200" baseline="0" dirty="0"/>
            <a:t>)</a:t>
          </a:r>
          <a:endParaRPr lang="en-US" sz="1700" kern="1200" dirty="0"/>
        </a:p>
        <a:p>
          <a:pPr marL="171450" lvl="1" indent="-171450" algn="l" defTabSz="755650">
            <a:lnSpc>
              <a:spcPct val="90000"/>
            </a:lnSpc>
            <a:spcBef>
              <a:spcPct val="0"/>
            </a:spcBef>
            <a:spcAft>
              <a:spcPct val="15000"/>
            </a:spcAft>
            <a:buChar char="••"/>
          </a:pPr>
          <a:r>
            <a:rPr lang="en-US" sz="1700" kern="1200" dirty="0"/>
            <a:t>Carbon Dioxide (CO</a:t>
          </a:r>
          <a:r>
            <a:rPr lang="en-US" sz="1700" kern="1200" baseline="-25000" dirty="0"/>
            <a:t>2</a:t>
          </a:r>
          <a:r>
            <a:rPr lang="en-US" sz="1700" kern="1200" baseline="0" dirty="0"/>
            <a:t>)</a:t>
          </a:r>
          <a:endParaRPr lang="en-US" sz="1700" kern="1200" dirty="0"/>
        </a:p>
        <a:p>
          <a:pPr marL="171450" lvl="1" indent="-171450" algn="l" defTabSz="755650">
            <a:lnSpc>
              <a:spcPct val="90000"/>
            </a:lnSpc>
            <a:spcBef>
              <a:spcPct val="0"/>
            </a:spcBef>
            <a:spcAft>
              <a:spcPct val="15000"/>
            </a:spcAft>
            <a:buChar char="••"/>
          </a:pPr>
          <a:r>
            <a:rPr lang="en-US" sz="1700" kern="1200" dirty="0"/>
            <a:t>Note: Decreased pH decreases Alkalinity and CCPP</a:t>
          </a:r>
        </a:p>
      </dsp:txBody>
      <dsp:txXfrm>
        <a:off x="2054715" y="764562"/>
        <a:ext cx="1799756" cy="3024475"/>
      </dsp:txXfrm>
    </dsp:sp>
    <dsp:sp modelId="{9E8E98E7-1BF5-4240-B0F3-697EDE4F3822}">
      <dsp:nvSpPr>
        <dsp:cNvPr id="0" name=""/>
        <dsp:cNvSpPr/>
      </dsp:nvSpPr>
      <dsp:spPr>
        <a:xfrm>
          <a:off x="4106437" y="274962"/>
          <a:ext cx="1799756" cy="489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a:t>Add Alkalinity</a:t>
          </a:r>
        </a:p>
      </dsp:txBody>
      <dsp:txXfrm>
        <a:off x="4106437" y="274962"/>
        <a:ext cx="1799756" cy="489600"/>
      </dsp:txXfrm>
    </dsp:sp>
    <dsp:sp modelId="{148963D5-9617-41D7-8FB0-7C182E08F4F9}">
      <dsp:nvSpPr>
        <dsp:cNvPr id="0" name=""/>
        <dsp:cNvSpPr/>
      </dsp:nvSpPr>
      <dsp:spPr>
        <a:xfrm>
          <a:off x="4106437" y="764562"/>
          <a:ext cx="1799756" cy="30244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Chemicals that increase pH also add alkalinity</a:t>
          </a:r>
        </a:p>
        <a:p>
          <a:pPr marL="171450" lvl="1" indent="-171450" algn="l" defTabSz="755650">
            <a:lnSpc>
              <a:spcPct val="90000"/>
            </a:lnSpc>
            <a:spcBef>
              <a:spcPct val="0"/>
            </a:spcBef>
            <a:spcAft>
              <a:spcPct val="15000"/>
            </a:spcAft>
            <a:buChar char="••"/>
          </a:pPr>
          <a:r>
            <a:rPr lang="en-US" sz="1700" kern="1200" dirty="0"/>
            <a:t>Ortho-phosphate</a:t>
          </a:r>
        </a:p>
        <a:p>
          <a:pPr marL="171450" lvl="1" indent="-171450" algn="l" defTabSz="755650">
            <a:lnSpc>
              <a:spcPct val="90000"/>
            </a:lnSpc>
            <a:spcBef>
              <a:spcPct val="0"/>
            </a:spcBef>
            <a:spcAft>
              <a:spcPct val="15000"/>
            </a:spcAft>
            <a:buChar char="••"/>
          </a:pPr>
          <a:endParaRPr lang="en-US" sz="1700" kern="1200" dirty="0"/>
        </a:p>
      </dsp:txBody>
      <dsp:txXfrm>
        <a:off x="4106437" y="764562"/>
        <a:ext cx="1799756" cy="3024475"/>
      </dsp:txXfrm>
    </dsp:sp>
    <dsp:sp modelId="{3553DF4B-CA23-404C-AABD-CC96963890E0}">
      <dsp:nvSpPr>
        <dsp:cNvPr id="0" name=""/>
        <dsp:cNvSpPr/>
      </dsp:nvSpPr>
      <dsp:spPr>
        <a:xfrm>
          <a:off x="6158159" y="274962"/>
          <a:ext cx="1799756" cy="489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a:t>Increase CCPP</a:t>
          </a:r>
        </a:p>
      </dsp:txBody>
      <dsp:txXfrm>
        <a:off x="6158159" y="274962"/>
        <a:ext cx="1799756" cy="489600"/>
      </dsp:txXfrm>
    </dsp:sp>
    <dsp:sp modelId="{2872B56C-E06F-4214-A74A-E4CBCBF24B7C}">
      <dsp:nvSpPr>
        <dsp:cNvPr id="0" name=""/>
        <dsp:cNvSpPr/>
      </dsp:nvSpPr>
      <dsp:spPr>
        <a:xfrm>
          <a:off x="6158159" y="764562"/>
          <a:ext cx="1799756" cy="30244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Depends on starting water chemistry</a:t>
          </a:r>
        </a:p>
        <a:p>
          <a:pPr marL="171450" lvl="1" indent="-171450" algn="l" defTabSz="800100">
            <a:lnSpc>
              <a:spcPct val="90000"/>
            </a:lnSpc>
            <a:spcBef>
              <a:spcPct val="0"/>
            </a:spcBef>
            <a:spcAft>
              <a:spcPct val="15000"/>
            </a:spcAft>
            <a:buChar char="••"/>
          </a:pPr>
          <a:r>
            <a:rPr lang="en-US" sz="1800" kern="1200" dirty="0"/>
            <a:t>Methods can include:</a:t>
          </a:r>
        </a:p>
        <a:p>
          <a:pPr marL="171450" lvl="1" indent="-171450" algn="l" defTabSz="800100">
            <a:lnSpc>
              <a:spcPct val="90000"/>
            </a:lnSpc>
            <a:spcBef>
              <a:spcPct val="0"/>
            </a:spcBef>
            <a:spcAft>
              <a:spcPct val="15000"/>
            </a:spcAft>
            <a:buChar char="••"/>
          </a:pPr>
          <a:r>
            <a:rPr lang="en-US" sz="1800" kern="1200" dirty="0"/>
            <a:t>CO</a:t>
          </a:r>
          <a:r>
            <a:rPr lang="en-US" sz="1800" kern="1200" baseline="-25000" dirty="0"/>
            <a:t>2</a:t>
          </a:r>
          <a:r>
            <a:rPr lang="en-US" sz="1800" kern="1200" baseline="0" dirty="0"/>
            <a:t> + Slaked Lime</a:t>
          </a:r>
          <a:endParaRPr lang="en-US" sz="1800" kern="1200" dirty="0"/>
        </a:p>
        <a:p>
          <a:pPr marL="171450" lvl="1" indent="-171450" algn="l" defTabSz="800100">
            <a:lnSpc>
              <a:spcPct val="90000"/>
            </a:lnSpc>
            <a:spcBef>
              <a:spcPct val="0"/>
            </a:spcBef>
            <a:spcAft>
              <a:spcPct val="15000"/>
            </a:spcAft>
            <a:buChar char="••"/>
          </a:pPr>
          <a:r>
            <a:rPr lang="en-US" sz="1800" kern="1200" dirty="0"/>
            <a:t>CO</a:t>
          </a:r>
          <a:r>
            <a:rPr lang="en-US" sz="1800" kern="1200" baseline="-25000" dirty="0"/>
            <a:t>2</a:t>
          </a:r>
          <a:r>
            <a:rPr lang="en-US" sz="1800" kern="1200" baseline="0" dirty="0"/>
            <a:t> + </a:t>
          </a:r>
          <a:r>
            <a:rPr lang="en-US" sz="1800" kern="1200" baseline="0" dirty="0" err="1"/>
            <a:t>NaOH</a:t>
          </a:r>
          <a:endParaRPr lang="en-US" sz="1800" kern="1200" dirty="0"/>
        </a:p>
        <a:p>
          <a:pPr marL="171450" lvl="1" indent="-171450" algn="l" defTabSz="800100">
            <a:lnSpc>
              <a:spcPct val="90000"/>
            </a:lnSpc>
            <a:spcBef>
              <a:spcPct val="0"/>
            </a:spcBef>
            <a:spcAft>
              <a:spcPct val="15000"/>
            </a:spcAft>
            <a:buChar char="••"/>
          </a:pPr>
          <a:r>
            <a:rPr lang="en-US" sz="1800" kern="1200" dirty="0"/>
            <a:t>Calcium chloride + CO</a:t>
          </a:r>
          <a:r>
            <a:rPr lang="en-US" sz="1800" kern="1200" baseline="-25000" dirty="0"/>
            <a:t>2</a:t>
          </a:r>
          <a:r>
            <a:rPr lang="en-US" sz="1800" kern="1200" baseline="0" dirty="0"/>
            <a:t> + </a:t>
          </a:r>
          <a:r>
            <a:rPr lang="en-US" sz="1800" kern="1200" baseline="0" dirty="0" err="1"/>
            <a:t>NaOH</a:t>
          </a:r>
          <a:endParaRPr lang="en-US" sz="1800" kern="1200" dirty="0"/>
        </a:p>
      </dsp:txBody>
      <dsp:txXfrm>
        <a:off x="6158159" y="764562"/>
        <a:ext cx="1799756" cy="3024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CDE9-CFA4-4466-8AD5-9D45312A671D}">
      <dsp:nvSpPr>
        <dsp:cNvPr id="0" name=""/>
        <dsp:cNvSpPr/>
      </dsp:nvSpPr>
      <dsp:spPr>
        <a:xfrm>
          <a:off x="3394581" y="3058183"/>
          <a:ext cx="1829542" cy="1829542"/>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a:ln w="15875">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solidFill>
                <a:srgbClr val="FFC000"/>
              </a:solidFill>
              <a:effectLst>
                <a:outerShdw blurRad="38100" dist="38100" dir="2700000" algn="tl">
                  <a:srgbClr val="000000">
                    <a:alpha val="43137"/>
                  </a:srgbClr>
                </a:outerShdw>
              </a:effectLst>
            </a:rPr>
            <a:t>Corrosion</a:t>
          </a:r>
        </a:p>
      </dsp:txBody>
      <dsp:txXfrm>
        <a:off x="3662511" y="3326113"/>
        <a:ext cx="1293682" cy="1293682"/>
      </dsp:txXfrm>
    </dsp:sp>
    <dsp:sp modelId="{2F5194D4-35CD-4755-BD39-F45E7E81D542}">
      <dsp:nvSpPr>
        <dsp:cNvPr id="0" name=""/>
        <dsp:cNvSpPr/>
      </dsp:nvSpPr>
      <dsp:spPr>
        <a:xfrm rot="10800000">
          <a:off x="905447" y="3652684"/>
          <a:ext cx="2352231" cy="640541"/>
        </a:xfrm>
        <a:prstGeom prst="leftArrow">
          <a:avLst>
            <a:gd name="adj1" fmla="val 60000"/>
            <a:gd name="adj2" fmla="val 5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34E5CD9E-6B52-41FE-ACF5-510519F865C5}">
      <dsp:nvSpPr>
        <dsp:cNvPr id="0" name=""/>
        <dsp:cNvSpPr/>
      </dsp:nvSpPr>
      <dsp:spPr>
        <a:xfrm>
          <a:off x="118817" y="3343651"/>
          <a:ext cx="1573258" cy="1258607"/>
        </a:xfrm>
        <a:prstGeom prst="roundRect">
          <a:avLst>
            <a:gd name="adj" fmla="val 10000"/>
          </a:avLst>
        </a:prstGeom>
        <a:blipFill dpi="0" rotWithShape="0">
          <a:blip xmlns:r="http://schemas.openxmlformats.org/officeDocument/2006/relationships" r:embed="rId2" cstate="email">
            <a:alphaModFix amt="80000"/>
            <a:extLst>
              <a:ext uri="{28A0092B-C50C-407E-A947-70E740481C1C}">
                <a14:useLocalDpi xmlns:a14="http://schemas.microsoft.com/office/drawing/2010/main"/>
              </a:ext>
            </a:extLst>
          </a:blip>
          <a:srcRect/>
          <a:stretch>
            <a:fillRect/>
          </a:stretch>
        </a:blipFill>
        <a:ln w="15875">
          <a:solidFill>
            <a:schemeClr val="accent2"/>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b="0" kern="1200" dirty="0">
              <a:solidFill>
                <a:schemeClr val="tx1"/>
              </a:solidFill>
              <a:effectLst>
                <a:outerShdw blurRad="38100" dist="38100" dir="2700000" algn="tl">
                  <a:srgbClr val="000000">
                    <a:alpha val="43137"/>
                  </a:srgbClr>
                </a:outerShdw>
              </a:effectLst>
            </a:rPr>
            <a:t>Lead and Copper Release</a:t>
          </a:r>
        </a:p>
      </dsp:txBody>
      <dsp:txXfrm>
        <a:off x="155680" y="3380514"/>
        <a:ext cx="1499532" cy="1184881"/>
      </dsp:txXfrm>
    </dsp:sp>
    <dsp:sp modelId="{5BE8DBDD-FD8F-49A9-8C10-C8684B56ECE2}">
      <dsp:nvSpPr>
        <dsp:cNvPr id="0" name=""/>
        <dsp:cNvSpPr/>
      </dsp:nvSpPr>
      <dsp:spPr>
        <a:xfrm rot="12960000">
          <a:off x="1330917" y="2343222"/>
          <a:ext cx="2352231" cy="640541"/>
        </a:xfrm>
        <a:prstGeom prst="leftArrow">
          <a:avLst>
            <a:gd name="adj1" fmla="val 60000"/>
            <a:gd name="adj2" fmla="val 5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5D572479-1A49-47E5-A82D-309031CF6316}">
      <dsp:nvSpPr>
        <dsp:cNvPr id="0" name=""/>
        <dsp:cNvSpPr/>
      </dsp:nvSpPr>
      <dsp:spPr>
        <a:xfrm>
          <a:off x="768906" y="1342886"/>
          <a:ext cx="1573258" cy="1258607"/>
        </a:xfrm>
        <a:prstGeom prst="roundRect">
          <a:avLst>
            <a:gd name="adj" fmla="val 10000"/>
          </a:avLst>
        </a:prstGeom>
        <a:blipFill dpi="0" rotWithShape="0">
          <a:blip xmlns:r="http://schemas.openxmlformats.org/officeDocument/2006/relationships" r:embed="rId3" cstate="email">
            <a:alphaModFix amt="70000"/>
            <a:extLst>
              <a:ext uri="{28A0092B-C50C-407E-A947-70E740481C1C}">
                <a14:useLocalDpi xmlns:a14="http://schemas.microsoft.com/office/drawing/2010/main"/>
              </a:ext>
            </a:extLst>
          </a:blip>
          <a:srcRect/>
          <a:stretch>
            <a:fillRect/>
          </a:stretch>
        </a:blipFill>
        <a:ln w="15875">
          <a:solidFill>
            <a:schemeClr val="accent3"/>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b="0" kern="1200" dirty="0">
              <a:solidFill>
                <a:srgbClr val="FFFF00"/>
              </a:solidFill>
              <a:effectLst>
                <a:outerShdw blurRad="38100" dist="38100" dir="2700000" algn="tl">
                  <a:srgbClr val="000000">
                    <a:alpha val="43137"/>
                  </a:srgbClr>
                </a:outerShdw>
              </a:effectLst>
            </a:rPr>
            <a:t>Water Loss and Leaks</a:t>
          </a:r>
        </a:p>
      </dsp:txBody>
      <dsp:txXfrm>
        <a:off x="805769" y="1379749"/>
        <a:ext cx="1499532" cy="1184881"/>
      </dsp:txXfrm>
    </dsp:sp>
    <dsp:sp modelId="{BBD2DAA9-9168-4A48-AB6C-D959B0A8A5BB}">
      <dsp:nvSpPr>
        <dsp:cNvPr id="0" name=""/>
        <dsp:cNvSpPr/>
      </dsp:nvSpPr>
      <dsp:spPr>
        <a:xfrm rot="15120000">
          <a:off x="2444812" y="1533930"/>
          <a:ext cx="2352231" cy="640541"/>
        </a:xfrm>
        <a:prstGeom prst="leftArrow">
          <a:avLst>
            <a:gd name="adj1" fmla="val 60000"/>
            <a:gd name="adj2" fmla="val 5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7D9D8876-1C2A-4B2C-A2C9-29453D3130A9}">
      <dsp:nvSpPr>
        <dsp:cNvPr id="0" name=""/>
        <dsp:cNvSpPr/>
      </dsp:nvSpPr>
      <dsp:spPr>
        <a:xfrm>
          <a:off x="2470858" y="106345"/>
          <a:ext cx="1573258" cy="1258607"/>
        </a:xfrm>
        <a:prstGeom prst="roundRect">
          <a:avLst>
            <a:gd name="adj" fmla="val 10000"/>
          </a:avLst>
        </a:prstGeom>
        <a:blipFill dpi="0" rotWithShape="0">
          <a:blip xmlns:r="http://schemas.openxmlformats.org/officeDocument/2006/relationships" r:embed="rId4" cstate="email">
            <a:alphaModFix amt="90000"/>
            <a:extLst>
              <a:ext uri="{28A0092B-C50C-407E-A947-70E740481C1C}">
                <a14:useLocalDpi xmlns:a14="http://schemas.microsoft.com/office/drawing/2010/main"/>
              </a:ext>
            </a:extLst>
          </a:blip>
          <a:srcRect/>
          <a:stretch>
            <a:fillRect/>
          </a:stretch>
        </a:blipFill>
        <a:ln w="15875">
          <a:solidFill>
            <a:schemeClr val="accent4"/>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b="0" kern="1200" dirty="0">
              <a:solidFill>
                <a:schemeClr val="bg1"/>
              </a:solidFill>
              <a:effectLst>
                <a:outerShdw blurRad="38100" dist="38100" dir="2700000" algn="tl">
                  <a:srgbClr val="000000">
                    <a:alpha val="43137"/>
                  </a:srgbClr>
                </a:outerShdw>
              </a:effectLst>
            </a:rPr>
            <a:t>Asset Management</a:t>
          </a:r>
        </a:p>
      </dsp:txBody>
      <dsp:txXfrm>
        <a:off x="2507721" y="143208"/>
        <a:ext cx="1499532" cy="1184881"/>
      </dsp:txXfrm>
    </dsp:sp>
    <dsp:sp modelId="{894AB35E-4975-4CD1-B750-4DB4168B3341}">
      <dsp:nvSpPr>
        <dsp:cNvPr id="0" name=""/>
        <dsp:cNvSpPr/>
      </dsp:nvSpPr>
      <dsp:spPr>
        <a:xfrm rot="17280000">
          <a:off x="3821661" y="1533930"/>
          <a:ext cx="2352231" cy="640541"/>
        </a:xfrm>
        <a:prstGeom prst="leftArrow">
          <a:avLst>
            <a:gd name="adj1" fmla="val 6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A08DA43F-4CB4-48C7-8DDD-F27C7280D885}">
      <dsp:nvSpPr>
        <dsp:cNvPr id="0" name=""/>
        <dsp:cNvSpPr/>
      </dsp:nvSpPr>
      <dsp:spPr>
        <a:xfrm>
          <a:off x="4574588" y="106345"/>
          <a:ext cx="1573258" cy="1258607"/>
        </a:xfrm>
        <a:prstGeom prst="roundRect">
          <a:avLst>
            <a:gd name="adj" fmla="val 10000"/>
          </a:avLst>
        </a:prstGeom>
        <a:blipFill rotWithShape="0">
          <a:blip xmlns:r="http://schemas.openxmlformats.org/officeDocument/2006/relationships" r:embed="rId5" cstate="email">
            <a:extLst>
              <a:ext uri="{28A0092B-C50C-407E-A947-70E740481C1C}">
                <a14:useLocalDpi xmlns:a14="http://schemas.microsoft.com/office/drawing/2010/main"/>
              </a:ext>
            </a:extLst>
          </a:blip>
          <a:stretch>
            <a:fillRect/>
          </a:stretch>
        </a:blipFill>
        <a:ln w="15875">
          <a:solidFill>
            <a:schemeClr val="accent5"/>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b="0" kern="1200" dirty="0">
              <a:solidFill>
                <a:schemeClr val="tx2"/>
              </a:solidFill>
              <a:effectLst>
                <a:outerShdw blurRad="38100" dist="38100" dir="2700000" algn="tl">
                  <a:srgbClr val="000000">
                    <a:alpha val="43137"/>
                  </a:srgbClr>
                </a:outerShdw>
              </a:effectLst>
            </a:rPr>
            <a:t>Water Quality Optimization</a:t>
          </a:r>
        </a:p>
      </dsp:txBody>
      <dsp:txXfrm>
        <a:off x="4611451" y="143208"/>
        <a:ext cx="1499532" cy="1184881"/>
      </dsp:txXfrm>
    </dsp:sp>
    <dsp:sp modelId="{DFD5F925-1DEA-4A13-B66B-E15D0DA0FB04}">
      <dsp:nvSpPr>
        <dsp:cNvPr id="0" name=""/>
        <dsp:cNvSpPr/>
      </dsp:nvSpPr>
      <dsp:spPr>
        <a:xfrm rot="19440000">
          <a:off x="5014191" y="2500975"/>
          <a:ext cx="1757493" cy="640541"/>
        </a:xfrm>
        <a:prstGeom prst="leftArrow">
          <a:avLst>
            <a:gd name="adj1" fmla="val 60000"/>
            <a:gd name="adj2" fmla="val 5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CA8B913C-B0F4-4C56-A707-44057807F535}">
      <dsp:nvSpPr>
        <dsp:cNvPr id="0" name=""/>
        <dsp:cNvSpPr/>
      </dsp:nvSpPr>
      <dsp:spPr>
        <a:xfrm>
          <a:off x="6276541" y="1342886"/>
          <a:ext cx="1573258" cy="1258607"/>
        </a:xfrm>
        <a:prstGeom prst="roundRect">
          <a:avLst>
            <a:gd name="adj" fmla="val 10000"/>
          </a:avLst>
        </a:prstGeom>
        <a:blipFill dpi="0" rotWithShape="0">
          <a:blip xmlns:r="http://schemas.openxmlformats.org/officeDocument/2006/relationships" r:embed="rId6" cstate="email">
            <a:alphaModFix amt="75000"/>
            <a:extLst>
              <a:ext uri="{28A0092B-C50C-407E-A947-70E740481C1C}">
                <a14:useLocalDpi xmlns:a14="http://schemas.microsoft.com/office/drawing/2010/main"/>
              </a:ext>
            </a:extLst>
          </a:blip>
          <a:srcRect/>
          <a:stretch>
            <a:fillRect l="5000" t="5000" r="5000" b="5000"/>
          </a:stretch>
        </a:blipFill>
        <a:ln w="15875">
          <a:solidFill>
            <a:schemeClr val="accent5"/>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b="0" kern="1200" dirty="0">
              <a:solidFill>
                <a:srgbClr val="00B0F0"/>
              </a:solidFill>
              <a:effectLst>
                <a:outerShdw blurRad="38100" dist="38100" dir="2700000" algn="tl">
                  <a:srgbClr val="000000">
                    <a:alpha val="43137"/>
                  </a:srgbClr>
                </a:outerShdw>
              </a:effectLst>
            </a:rPr>
            <a:t>Simultaneous Compliance</a:t>
          </a:r>
        </a:p>
      </dsp:txBody>
      <dsp:txXfrm>
        <a:off x="6313404" y="1379749"/>
        <a:ext cx="1499532" cy="1184881"/>
      </dsp:txXfrm>
    </dsp:sp>
    <dsp:sp modelId="{E49B95A3-92E0-4C5A-96D7-50511A894265}">
      <dsp:nvSpPr>
        <dsp:cNvPr id="0" name=""/>
        <dsp:cNvSpPr/>
      </dsp:nvSpPr>
      <dsp:spPr>
        <a:xfrm>
          <a:off x="5361026" y="3652684"/>
          <a:ext cx="2352231" cy="640541"/>
        </a:xfrm>
        <a:prstGeom prst="leftArrow">
          <a:avLst>
            <a:gd name="adj1" fmla="val 60000"/>
            <a:gd name="adj2" fmla="val 5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2F9D3730-211D-4752-B0F2-5347F5191A7D}">
      <dsp:nvSpPr>
        <dsp:cNvPr id="0" name=""/>
        <dsp:cNvSpPr/>
      </dsp:nvSpPr>
      <dsp:spPr>
        <a:xfrm>
          <a:off x="6926629" y="3343651"/>
          <a:ext cx="1573258" cy="1258607"/>
        </a:xfrm>
        <a:prstGeom prst="roundRect">
          <a:avLst>
            <a:gd name="adj" fmla="val 10000"/>
          </a:avLst>
        </a:prstGeom>
        <a:blipFill rotWithShape="0">
          <a:blip xmlns:r="http://schemas.openxmlformats.org/officeDocument/2006/relationships" r:embed="rId7" cstate="email">
            <a:alphaModFix amt="75000"/>
            <a:extLst>
              <a:ext uri="{28A0092B-C50C-407E-A947-70E740481C1C}">
                <a14:useLocalDpi xmlns:a14="http://schemas.microsoft.com/office/drawing/2010/main"/>
              </a:ext>
            </a:extLst>
          </a:blip>
          <a:stretch>
            <a:fillRect l="5000" t="5000" r="5000" b="5000"/>
          </a:stretch>
        </a:blipFill>
        <a:ln w="15875">
          <a:solidFill>
            <a:schemeClr val="accent5"/>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b="0" kern="1200" dirty="0">
              <a:solidFill>
                <a:srgbClr val="FFFF00"/>
              </a:solidFill>
              <a:effectLst>
                <a:outerShdw blurRad="38100" dist="38100" dir="2700000" algn="tl">
                  <a:srgbClr val="000000">
                    <a:alpha val="43137"/>
                  </a:srgbClr>
                </a:outerShdw>
              </a:effectLst>
            </a:rPr>
            <a:t>Customer Relations</a:t>
          </a:r>
        </a:p>
      </dsp:txBody>
      <dsp:txXfrm>
        <a:off x="6963492" y="3380514"/>
        <a:ext cx="1499532" cy="11848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5FBDB-35DC-4603-9F1C-63CF2274AEEA}">
      <dsp:nvSpPr>
        <dsp:cNvPr id="0" name=""/>
        <dsp:cNvSpPr/>
      </dsp:nvSpPr>
      <dsp:spPr>
        <a:xfrm>
          <a:off x="2530918" y="1813883"/>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endParaRPr lang="en-US" sz="3000" kern="1200" dirty="0"/>
        </a:p>
      </dsp:txBody>
      <dsp:txXfrm>
        <a:off x="2732906" y="2015871"/>
        <a:ext cx="975283" cy="975283"/>
      </dsp:txXfrm>
    </dsp:sp>
    <dsp:sp modelId="{48240B23-60AF-489F-9642-1C6F9D0FA60D}">
      <dsp:nvSpPr>
        <dsp:cNvPr id="0" name=""/>
        <dsp:cNvSpPr/>
      </dsp:nvSpPr>
      <dsp:spPr>
        <a:xfrm rot="16200000">
          <a:off x="3012317" y="1586380"/>
          <a:ext cx="416462" cy="38544"/>
        </a:xfrm>
        <a:custGeom>
          <a:avLst/>
          <a:gdLst/>
          <a:ahLst/>
          <a:cxnLst/>
          <a:rect l="0" t="0" r="0" b="0"/>
          <a:pathLst>
            <a:path>
              <a:moveTo>
                <a:pt x="0" y="19272"/>
              </a:moveTo>
              <a:lnTo>
                <a:pt x="416462" y="1927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10136" y="1595241"/>
        <a:ext cx="20823" cy="20823"/>
      </dsp:txXfrm>
    </dsp:sp>
    <dsp:sp modelId="{C2DE441F-898B-4D20-9DCD-0C1E01611A51}">
      <dsp:nvSpPr>
        <dsp:cNvPr id="0" name=""/>
        <dsp:cNvSpPr/>
      </dsp:nvSpPr>
      <dsp:spPr>
        <a:xfrm>
          <a:off x="2530918" y="18162"/>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pH</a:t>
          </a:r>
        </a:p>
      </dsp:txBody>
      <dsp:txXfrm>
        <a:off x="2732906" y="220150"/>
        <a:ext cx="975283" cy="975283"/>
      </dsp:txXfrm>
    </dsp:sp>
    <dsp:sp modelId="{298C2DE1-33E7-4699-AE32-B846E8D1F5BE}">
      <dsp:nvSpPr>
        <dsp:cNvPr id="0" name=""/>
        <dsp:cNvSpPr/>
      </dsp:nvSpPr>
      <dsp:spPr>
        <a:xfrm rot="20520000">
          <a:off x="3866233" y="2206787"/>
          <a:ext cx="416462" cy="38544"/>
        </a:xfrm>
        <a:custGeom>
          <a:avLst/>
          <a:gdLst/>
          <a:ahLst/>
          <a:cxnLst/>
          <a:rect l="0" t="0" r="0" b="0"/>
          <a:pathLst>
            <a:path>
              <a:moveTo>
                <a:pt x="0" y="19272"/>
              </a:moveTo>
              <a:lnTo>
                <a:pt x="416462" y="1927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64053" y="2215647"/>
        <a:ext cx="20823" cy="20823"/>
      </dsp:txXfrm>
    </dsp:sp>
    <dsp:sp modelId="{3590CF44-F124-4A27-B7AC-B19777122F92}">
      <dsp:nvSpPr>
        <dsp:cNvPr id="0" name=""/>
        <dsp:cNvSpPr/>
      </dsp:nvSpPr>
      <dsp:spPr>
        <a:xfrm>
          <a:off x="4238751" y="1258975"/>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Calcium</a:t>
          </a:r>
        </a:p>
      </dsp:txBody>
      <dsp:txXfrm>
        <a:off x="4440739" y="1460963"/>
        <a:ext cx="975283" cy="975283"/>
      </dsp:txXfrm>
    </dsp:sp>
    <dsp:sp modelId="{9CBA7668-D0ED-4D38-A46F-51A281FAA8B0}">
      <dsp:nvSpPr>
        <dsp:cNvPr id="0" name=""/>
        <dsp:cNvSpPr/>
      </dsp:nvSpPr>
      <dsp:spPr>
        <a:xfrm rot="3240000">
          <a:off x="3540066" y="3210626"/>
          <a:ext cx="416462" cy="38544"/>
        </a:xfrm>
        <a:custGeom>
          <a:avLst/>
          <a:gdLst/>
          <a:ahLst/>
          <a:cxnLst/>
          <a:rect l="0" t="0" r="0" b="0"/>
          <a:pathLst>
            <a:path>
              <a:moveTo>
                <a:pt x="0" y="19272"/>
              </a:moveTo>
              <a:lnTo>
                <a:pt x="416462" y="1927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37886" y="3219486"/>
        <a:ext cx="20823" cy="20823"/>
      </dsp:txXfrm>
    </dsp:sp>
    <dsp:sp modelId="{EBB736BC-E7D9-426C-BC0D-3439571D43DD}">
      <dsp:nvSpPr>
        <dsp:cNvPr id="0" name=""/>
        <dsp:cNvSpPr/>
      </dsp:nvSpPr>
      <dsp:spPr>
        <a:xfrm>
          <a:off x="3586417" y="3266653"/>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a:t>Disin-fectant</a:t>
          </a:r>
          <a:endParaRPr lang="en-US" sz="2000" kern="1200" dirty="0"/>
        </a:p>
      </dsp:txBody>
      <dsp:txXfrm>
        <a:off x="3788405" y="3468641"/>
        <a:ext cx="975283" cy="975283"/>
      </dsp:txXfrm>
    </dsp:sp>
    <dsp:sp modelId="{B17FD87F-8856-42F0-A9D9-63EF8169F514}">
      <dsp:nvSpPr>
        <dsp:cNvPr id="0" name=""/>
        <dsp:cNvSpPr/>
      </dsp:nvSpPr>
      <dsp:spPr>
        <a:xfrm rot="7560000">
          <a:off x="2484568" y="3210626"/>
          <a:ext cx="416462" cy="38544"/>
        </a:xfrm>
        <a:custGeom>
          <a:avLst/>
          <a:gdLst/>
          <a:ahLst/>
          <a:cxnLst/>
          <a:rect l="0" t="0" r="0" b="0"/>
          <a:pathLst>
            <a:path>
              <a:moveTo>
                <a:pt x="0" y="19272"/>
              </a:moveTo>
              <a:lnTo>
                <a:pt x="416462" y="1927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682387" y="3219486"/>
        <a:ext cx="20823" cy="20823"/>
      </dsp:txXfrm>
    </dsp:sp>
    <dsp:sp modelId="{F58866D7-D1EA-4829-A37E-1C94E72B0CC4}">
      <dsp:nvSpPr>
        <dsp:cNvPr id="0" name=""/>
        <dsp:cNvSpPr/>
      </dsp:nvSpPr>
      <dsp:spPr>
        <a:xfrm>
          <a:off x="1475420" y="3266653"/>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Dis-solved Oxygen</a:t>
          </a:r>
        </a:p>
      </dsp:txBody>
      <dsp:txXfrm>
        <a:off x="1677408" y="3468641"/>
        <a:ext cx="975283" cy="975283"/>
      </dsp:txXfrm>
    </dsp:sp>
    <dsp:sp modelId="{7A7958F2-B336-4270-A6B1-BF2FCFF6A766}">
      <dsp:nvSpPr>
        <dsp:cNvPr id="0" name=""/>
        <dsp:cNvSpPr/>
      </dsp:nvSpPr>
      <dsp:spPr>
        <a:xfrm rot="11880000">
          <a:off x="2158401" y="2206787"/>
          <a:ext cx="416462" cy="38544"/>
        </a:xfrm>
        <a:custGeom>
          <a:avLst/>
          <a:gdLst/>
          <a:ahLst/>
          <a:cxnLst/>
          <a:rect l="0" t="0" r="0" b="0"/>
          <a:pathLst>
            <a:path>
              <a:moveTo>
                <a:pt x="0" y="19272"/>
              </a:moveTo>
              <a:lnTo>
                <a:pt x="416462" y="1927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56220" y="2215647"/>
        <a:ext cx="20823" cy="20823"/>
      </dsp:txXfrm>
    </dsp:sp>
    <dsp:sp modelId="{3D4AEB6B-600F-4057-9181-E73C5D5E65AB}">
      <dsp:nvSpPr>
        <dsp:cNvPr id="0" name=""/>
        <dsp:cNvSpPr/>
      </dsp:nvSpPr>
      <dsp:spPr>
        <a:xfrm>
          <a:off x="823086" y="1258975"/>
          <a:ext cx="1379259" cy="137925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a:t>Alka-linity</a:t>
          </a:r>
          <a:endParaRPr lang="en-US" sz="2000" kern="1200" dirty="0"/>
        </a:p>
      </dsp:txBody>
      <dsp:txXfrm>
        <a:off x="1025074" y="1460963"/>
        <a:ext cx="975283" cy="9752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5FBDB-35DC-4603-9F1C-63CF2274AEEA}">
      <dsp:nvSpPr>
        <dsp:cNvPr id="0" name=""/>
        <dsp:cNvSpPr/>
      </dsp:nvSpPr>
      <dsp:spPr>
        <a:xfrm>
          <a:off x="2263955" y="1862851"/>
          <a:ext cx="1418909" cy="1418909"/>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a:off x="2471749" y="2070645"/>
        <a:ext cx="1003321" cy="1003321"/>
      </dsp:txXfrm>
    </dsp:sp>
    <dsp:sp modelId="{48240B23-60AF-489F-9642-1C6F9D0FA60D}">
      <dsp:nvSpPr>
        <dsp:cNvPr id="0" name=""/>
        <dsp:cNvSpPr/>
      </dsp:nvSpPr>
      <dsp:spPr>
        <a:xfrm rot="16200000">
          <a:off x="2759415" y="1627382"/>
          <a:ext cx="427989" cy="42947"/>
        </a:xfrm>
        <a:custGeom>
          <a:avLst/>
          <a:gdLst/>
          <a:ahLst/>
          <a:cxnLst/>
          <a:rect l="0" t="0" r="0" b="0"/>
          <a:pathLst>
            <a:path>
              <a:moveTo>
                <a:pt x="0" y="21473"/>
              </a:moveTo>
              <a:lnTo>
                <a:pt x="427989" y="21473"/>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62710" y="1638156"/>
        <a:ext cx="21399" cy="21399"/>
      </dsp:txXfrm>
    </dsp:sp>
    <dsp:sp modelId="{C2DE441F-898B-4D20-9DCD-0C1E01611A51}">
      <dsp:nvSpPr>
        <dsp:cNvPr id="0" name=""/>
        <dsp:cNvSpPr/>
      </dsp:nvSpPr>
      <dsp:spPr>
        <a:xfrm>
          <a:off x="2263955" y="15951"/>
          <a:ext cx="1418909" cy="1418909"/>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a:t>pH</a:t>
          </a:r>
        </a:p>
      </dsp:txBody>
      <dsp:txXfrm>
        <a:off x="2471749" y="223745"/>
        <a:ext cx="1003321" cy="1003321"/>
      </dsp:txXfrm>
    </dsp:sp>
    <dsp:sp modelId="{298C2DE1-33E7-4699-AE32-B846E8D1F5BE}">
      <dsp:nvSpPr>
        <dsp:cNvPr id="0" name=""/>
        <dsp:cNvSpPr/>
      </dsp:nvSpPr>
      <dsp:spPr>
        <a:xfrm rot="1800000">
          <a:off x="3559146" y="3012557"/>
          <a:ext cx="427989" cy="42947"/>
        </a:xfrm>
        <a:custGeom>
          <a:avLst/>
          <a:gdLst/>
          <a:ahLst/>
          <a:cxnLst/>
          <a:rect l="0" t="0" r="0" b="0"/>
          <a:pathLst>
            <a:path>
              <a:moveTo>
                <a:pt x="0" y="21473"/>
              </a:moveTo>
              <a:lnTo>
                <a:pt x="427989" y="21473"/>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62441" y="3023331"/>
        <a:ext cx="21399" cy="21399"/>
      </dsp:txXfrm>
    </dsp:sp>
    <dsp:sp modelId="{3590CF44-F124-4A27-B7AC-B19777122F92}">
      <dsp:nvSpPr>
        <dsp:cNvPr id="0" name=""/>
        <dsp:cNvSpPr/>
      </dsp:nvSpPr>
      <dsp:spPr>
        <a:xfrm>
          <a:off x="3863417" y="2786301"/>
          <a:ext cx="1418909" cy="1418909"/>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a:t>Calcium</a:t>
          </a:r>
        </a:p>
      </dsp:txBody>
      <dsp:txXfrm>
        <a:off x="4071211" y="2994095"/>
        <a:ext cx="1003321" cy="1003321"/>
      </dsp:txXfrm>
    </dsp:sp>
    <dsp:sp modelId="{7A7958F2-B336-4270-A6B1-BF2FCFF6A766}">
      <dsp:nvSpPr>
        <dsp:cNvPr id="0" name=""/>
        <dsp:cNvSpPr/>
      </dsp:nvSpPr>
      <dsp:spPr>
        <a:xfrm rot="9000000">
          <a:off x="1959684" y="3012557"/>
          <a:ext cx="427989" cy="42947"/>
        </a:xfrm>
        <a:custGeom>
          <a:avLst/>
          <a:gdLst/>
          <a:ahLst/>
          <a:cxnLst/>
          <a:rect l="0" t="0" r="0" b="0"/>
          <a:pathLst>
            <a:path>
              <a:moveTo>
                <a:pt x="0" y="21473"/>
              </a:moveTo>
              <a:lnTo>
                <a:pt x="427989" y="21473"/>
              </a:lnTo>
            </a:path>
          </a:pathLst>
        </a:custGeom>
        <a:noFill/>
        <a:ln w="25400" cap="flat" cmpd="sng"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162979" y="3023331"/>
        <a:ext cx="21399" cy="21399"/>
      </dsp:txXfrm>
    </dsp:sp>
    <dsp:sp modelId="{3D4AEB6B-600F-4057-9181-E73C5D5E65AB}">
      <dsp:nvSpPr>
        <dsp:cNvPr id="0" name=""/>
        <dsp:cNvSpPr/>
      </dsp:nvSpPr>
      <dsp:spPr>
        <a:xfrm>
          <a:off x="664492" y="2786301"/>
          <a:ext cx="1418909" cy="1418909"/>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err="1"/>
            <a:t>Alka-linity</a:t>
          </a:r>
          <a:endParaRPr lang="en-US" sz="2100" kern="1200" dirty="0"/>
        </a:p>
      </dsp:txBody>
      <dsp:txXfrm>
        <a:off x="872286" y="2994095"/>
        <a:ext cx="1003321" cy="10033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5FBDB-35DC-4603-9F1C-63CF2274AEEA}">
      <dsp:nvSpPr>
        <dsp:cNvPr id="0" name=""/>
        <dsp:cNvSpPr/>
      </dsp:nvSpPr>
      <dsp:spPr>
        <a:xfrm>
          <a:off x="2392161" y="1529332"/>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562405" y="1699576"/>
        <a:ext cx="822009" cy="822009"/>
      </dsp:txXfrm>
    </dsp:sp>
    <dsp:sp modelId="{48240B23-60AF-489F-9642-1C6F9D0FA60D}">
      <dsp:nvSpPr>
        <dsp:cNvPr id="0" name=""/>
        <dsp:cNvSpPr/>
      </dsp:nvSpPr>
      <dsp:spPr>
        <a:xfrm rot="16200000">
          <a:off x="2797923" y="1336252"/>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64635" y="1345071"/>
        <a:ext cx="17548" cy="17548"/>
      </dsp:txXfrm>
    </dsp:sp>
    <dsp:sp modelId="{C2DE441F-898B-4D20-9DCD-0C1E01611A51}">
      <dsp:nvSpPr>
        <dsp:cNvPr id="0" name=""/>
        <dsp:cNvSpPr/>
      </dsp:nvSpPr>
      <dsp:spPr>
        <a:xfrm>
          <a:off x="2392161" y="15861"/>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Alkalinity</a:t>
          </a:r>
        </a:p>
      </dsp:txBody>
      <dsp:txXfrm>
        <a:off x="2562405" y="186105"/>
        <a:ext cx="822009" cy="822009"/>
      </dsp:txXfrm>
    </dsp:sp>
    <dsp:sp modelId="{298C2DE1-33E7-4699-AE32-B846E8D1F5BE}">
      <dsp:nvSpPr>
        <dsp:cNvPr id="0" name=""/>
        <dsp:cNvSpPr/>
      </dsp:nvSpPr>
      <dsp:spPr>
        <a:xfrm rot="19800000">
          <a:off x="3453275" y="1714620"/>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619987" y="1723439"/>
        <a:ext cx="17548" cy="17548"/>
      </dsp:txXfrm>
    </dsp:sp>
    <dsp:sp modelId="{3590CF44-F124-4A27-B7AC-B19777122F92}">
      <dsp:nvSpPr>
        <dsp:cNvPr id="0" name=""/>
        <dsp:cNvSpPr/>
      </dsp:nvSpPr>
      <dsp:spPr>
        <a:xfrm>
          <a:off x="3702865" y="772597"/>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Chloride</a:t>
          </a:r>
        </a:p>
      </dsp:txBody>
      <dsp:txXfrm>
        <a:off x="3873109" y="942841"/>
        <a:ext cx="822009" cy="822009"/>
      </dsp:txXfrm>
    </dsp:sp>
    <dsp:sp modelId="{D5E23BAA-8CE3-4689-ADD0-5E51250EC93C}">
      <dsp:nvSpPr>
        <dsp:cNvPr id="0" name=""/>
        <dsp:cNvSpPr/>
      </dsp:nvSpPr>
      <dsp:spPr>
        <a:xfrm rot="1800000">
          <a:off x="3453275" y="2471355"/>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619987" y="2480174"/>
        <a:ext cx="17548" cy="17548"/>
      </dsp:txXfrm>
    </dsp:sp>
    <dsp:sp modelId="{E3B16A48-8AEA-4C55-9C8A-6D099B283D43}">
      <dsp:nvSpPr>
        <dsp:cNvPr id="0" name=""/>
        <dsp:cNvSpPr/>
      </dsp:nvSpPr>
      <dsp:spPr>
        <a:xfrm>
          <a:off x="3702865" y="2286068"/>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Sulfate</a:t>
          </a:r>
        </a:p>
      </dsp:txBody>
      <dsp:txXfrm>
        <a:off x="3873109" y="2456312"/>
        <a:ext cx="822009" cy="822009"/>
      </dsp:txXfrm>
    </dsp:sp>
    <dsp:sp modelId="{11E37D8E-951B-4EEC-8ECC-4FD23416BB49}">
      <dsp:nvSpPr>
        <dsp:cNvPr id="0" name=""/>
        <dsp:cNvSpPr/>
      </dsp:nvSpPr>
      <dsp:spPr>
        <a:xfrm rot="5400000">
          <a:off x="2797923" y="2849723"/>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64635" y="2858542"/>
        <a:ext cx="17548" cy="17548"/>
      </dsp:txXfrm>
    </dsp:sp>
    <dsp:sp modelId="{3905F588-61CB-4782-92EF-680E19330A16}">
      <dsp:nvSpPr>
        <dsp:cNvPr id="0" name=""/>
        <dsp:cNvSpPr/>
      </dsp:nvSpPr>
      <dsp:spPr>
        <a:xfrm>
          <a:off x="2392161" y="3042803"/>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Disinfect-ant</a:t>
          </a:r>
        </a:p>
      </dsp:txBody>
      <dsp:txXfrm>
        <a:off x="2562405" y="3213047"/>
        <a:ext cx="822009" cy="822009"/>
      </dsp:txXfrm>
    </dsp:sp>
    <dsp:sp modelId="{815028C7-B58F-4332-BEAE-D99B0853B8BE}">
      <dsp:nvSpPr>
        <dsp:cNvPr id="0" name=""/>
        <dsp:cNvSpPr/>
      </dsp:nvSpPr>
      <dsp:spPr>
        <a:xfrm rot="9000000">
          <a:off x="2142571" y="2471355"/>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309283" y="2480174"/>
        <a:ext cx="17548" cy="17548"/>
      </dsp:txXfrm>
    </dsp:sp>
    <dsp:sp modelId="{C36A3F20-B6D0-49A2-B0CD-31101B6E6AF5}">
      <dsp:nvSpPr>
        <dsp:cNvPr id="0" name=""/>
        <dsp:cNvSpPr/>
      </dsp:nvSpPr>
      <dsp:spPr>
        <a:xfrm>
          <a:off x="1081456" y="2286068"/>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a:t>Dissolved Oxygen</a:t>
          </a:r>
          <a:endParaRPr lang="en-US" sz="1400" kern="1200" dirty="0"/>
        </a:p>
      </dsp:txBody>
      <dsp:txXfrm>
        <a:off x="1251700" y="2456312"/>
        <a:ext cx="822009" cy="822009"/>
      </dsp:txXfrm>
    </dsp:sp>
    <dsp:sp modelId="{7A7958F2-B336-4270-A6B1-BF2FCFF6A766}">
      <dsp:nvSpPr>
        <dsp:cNvPr id="0" name=""/>
        <dsp:cNvSpPr/>
      </dsp:nvSpPr>
      <dsp:spPr>
        <a:xfrm rot="12600000">
          <a:off x="2142571" y="1714620"/>
          <a:ext cx="350973" cy="35186"/>
        </a:xfrm>
        <a:custGeom>
          <a:avLst/>
          <a:gdLst/>
          <a:ahLst/>
          <a:cxnLst/>
          <a:rect l="0" t="0" r="0" b="0"/>
          <a:pathLst>
            <a:path>
              <a:moveTo>
                <a:pt x="0" y="17593"/>
              </a:moveTo>
              <a:lnTo>
                <a:pt x="350973" y="17593"/>
              </a:lnTo>
            </a:path>
          </a:pathLst>
        </a:custGeom>
        <a:noFill/>
        <a:ln w="25400" cap="flat" cmpd="sng" algn="ctr">
          <a:solidFill>
            <a:schemeClr val="accent5">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309283" y="1723439"/>
        <a:ext cx="17548" cy="17548"/>
      </dsp:txXfrm>
    </dsp:sp>
    <dsp:sp modelId="{3D4AEB6B-600F-4057-9181-E73C5D5E65AB}">
      <dsp:nvSpPr>
        <dsp:cNvPr id="0" name=""/>
        <dsp:cNvSpPr/>
      </dsp:nvSpPr>
      <dsp:spPr>
        <a:xfrm>
          <a:off x="1081456" y="772597"/>
          <a:ext cx="1162497" cy="1162497"/>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pH</a:t>
          </a:r>
        </a:p>
      </dsp:txBody>
      <dsp:txXfrm>
        <a:off x="1251700" y="942841"/>
        <a:ext cx="822009" cy="8220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5FBDB-35DC-4603-9F1C-63CF2274AEEA}">
      <dsp:nvSpPr>
        <dsp:cNvPr id="0" name=""/>
        <dsp:cNvSpPr/>
      </dsp:nvSpPr>
      <dsp:spPr>
        <a:xfrm>
          <a:off x="2392161" y="1529332"/>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en-US" sz="2500" kern="1200" dirty="0"/>
        </a:p>
      </dsp:txBody>
      <dsp:txXfrm>
        <a:off x="2562405" y="1699576"/>
        <a:ext cx="822009" cy="822009"/>
      </dsp:txXfrm>
    </dsp:sp>
    <dsp:sp modelId="{48240B23-60AF-489F-9642-1C6F9D0FA60D}">
      <dsp:nvSpPr>
        <dsp:cNvPr id="0" name=""/>
        <dsp:cNvSpPr/>
      </dsp:nvSpPr>
      <dsp:spPr>
        <a:xfrm rot="16200000">
          <a:off x="2797923" y="1336252"/>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64635" y="1345071"/>
        <a:ext cx="17548" cy="17548"/>
      </dsp:txXfrm>
    </dsp:sp>
    <dsp:sp modelId="{C2DE441F-898B-4D20-9DCD-0C1E01611A51}">
      <dsp:nvSpPr>
        <dsp:cNvPr id="0" name=""/>
        <dsp:cNvSpPr/>
      </dsp:nvSpPr>
      <dsp:spPr>
        <a:xfrm>
          <a:off x="2392161" y="15861"/>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pH</a:t>
          </a:r>
        </a:p>
      </dsp:txBody>
      <dsp:txXfrm>
        <a:off x="2562405" y="186105"/>
        <a:ext cx="822009" cy="822009"/>
      </dsp:txXfrm>
    </dsp:sp>
    <dsp:sp modelId="{298C2DE1-33E7-4699-AE32-B846E8D1F5BE}">
      <dsp:nvSpPr>
        <dsp:cNvPr id="0" name=""/>
        <dsp:cNvSpPr/>
      </dsp:nvSpPr>
      <dsp:spPr>
        <a:xfrm rot="19800000">
          <a:off x="3453275" y="1714620"/>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19987" y="1723439"/>
        <a:ext cx="17548" cy="17548"/>
      </dsp:txXfrm>
    </dsp:sp>
    <dsp:sp modelId="{3590CF44-F124-4A27-B7AC-B19777122F92}">
      <dsp:nvSpPr>
        <dsp:cNvPr id="0" name=""/>
        <dsp:cNvSpPr/>
      </dsp:nvSpPr>
      <dsp:spPr>
        <a:xfrm>
          <a:off x="3702865" y="772597"/>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Calcium</a:t>
          </a:r>
        </a:p>
      </dsp:txBody>
      <dsp:txXfrm>
        <a:off x="3873109" y="942841"/>
        <a:ext cx="822009" cy="822009"/>
      </dsp:txXfrm>
    </dsp:sp>
    <dsp:sp modelId="{D5E23BAA-8CE3-4689-ADD0-5E51250EC93C}">
      <dsp:nvSpPr>
        <dsp:cNvPr id="0" name=""/>
        <dsp:cNvSpPr/>
      </dsp:nvSpPr>
      <dsp:spPr>
        <a:xfrm rot="1800000">
          <a:off x="3453275" y="2471355"/>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19987" y="2480174"/>
        <a:ext cx="17548" cy="17548"/>
      </dsp:txXfrm>
    </dsp:sp>
    <dsp:sp modelId="{E3B16A48-8AEA-4C55-9C8A-6D099B283D43}">
      <dsp:nvSpPr>
        <dsp:cNvPr id="0" name=""/>
        <dsp:cNvSpPr/>
      </dsp:nvSpPr>
      <dsp:spPr>
        <a:xfrm>
          <a:off x="3702865" y="2286068"/>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Sulfate</a:t>
          </a:r>
        </a:p>
      </dsp:txBody>
      <dsp:txXfrm>
        <a:off x="3873109" y="2456312"/>
        <a:ext cx="822009" cy="822009"/>
      </dsp:txXfrm>
    </dsp:sp>
    <dsp:sp modelId="{11E37D8E-951B-4EEC-8ECC-4FD23416BB49}">
      <dsp:nvSpPr>
        <dsp:cNvPr id="0" name=""/>
        <dsp:cNvSpPr/>
      </dsp:nvSpPr>
      <dsp:spPr>
        <a:xfrm rot="5400000">
          <a:off x="2797923" y="2849723"/>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64635" y="2858542"/>
        <a:ext cx="17548" cy="17548"/>
      </dsp:txXfrm>
    </dsp:sp>
    <dsp:sp modelId="{3905F588-61CB-4782-92EF-680E19330A16}">
      <dsp:nvSpPr>
        <dsp:cNvPr id="0" name=""/>
        <dsp:cNvSpPr/>
      </dsp:nvSpPr>
      <dsp:spPr>
        <a:xfrm>
          <a:off x="2392161" y="3042803"/>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Chloride</a:t>
          </a:r>
        </a:p>
      </dsp:txBody>
      <dsp:txXfrm>
        <a:off x="2562405" y="3213047"/>
        <a:ext cx="822009" cy="822009"/>
      </dsp:txXfrm>
    </dsp:sp>
    <dsp:sp modelId="{815028C7-B58F-4332-BEAE-D99B0853B8BE}">
      <dsp:nvSpPr>
        <dsp:cNvPr id="0" name=""/>
        <dsp:cNvSpPr/>
      </dsp:nvSpPr>
      <dsp:spPr>
        <a:xfrm rot="9000000">
          <a:off x="2142571" y="2471355"/>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09283" y="2480174"/>
        <a:ext cx="17548" cy="17548"/>
      </dsp:txXfrm>
    </dsp:sp>
    <dsp:sp modelId="{C36A3F20-B6D0-49A2-B0CD-31101B6E6AF5}">
      <dsp:nvSpPr>
        <dsp:cNvPr id="0" name=""/>
        <dsp:cNvSpPr/>
      </dsp:nvSpPr>
      <dsp:spPr>
        <a:xfrm>
          <a:off x="1081456" y="2286068"/>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Dissolved Oxygen</a:t>
          </a:r>
        </a:p>
      </dsp:txBody>
      <dsp:txXfrm>
        <a:off x="1251700" y="2456312"/>
        <a:ext cx="822009" cy="822009"/>
      </dsp:txXfrm>
    </dsp:sp>
    <dsp:sp modelId="{7A7958F2-B336-4270-A6B1-BF2FCFF6A766}">
      <dsp:nvSpPr>
        <dsp:cNvPr id="0" name=""/>
        <dsp:cNvSpPr/>
      </dsp:nvSpPr>
      <dsp:spPr>
        <a:xfrm rot="12600000">
          <a:off x="2142571" y="1714620"/>
          <a:ext cx="350973" cy="35186"/>
        </a:xfrm>
        <a:custGeom>
          <a:avLst/>
          <a:gdLst/>
          <a:ahLst/>
          <a:cxnLst/>
          <a:rect l="0" t="0" r="0" b="0"/>
          <a:pathLst>
            <a:path>
              <a:moveTo>
                <a:pt x="0" y="17593"/>
              </a:moveTo>
              <a:lnTo>
                <a:pt x="350973" y="17593"/>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09283" y="1723439"/>
        <a:ext cx="17548" cy="17548"/>
      </dsp:txXfrm>
    </dsp:sp>
    <dsp:sp modelId="{3D4AEB6B-600F-4057-9181-E73C5D5E65AB}">
      <dsp:nvSpPr>
        <dsp:cNvPr id="0" name=""/>
        <dsp:cNvSpPr/>
      </dsp:nvSpPr>
      <dsp:spPr>
        <a:xfrm>
          <a:off x="1081456" y="772597"/>
          <a:ext cx="1162497" cy="1162497"/>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Alkalinity</a:t>
          </a:r>
        </a:p>
      </dsp:txBody>
      <dsp:txXfrm>
        <a:off x="1251700" y="942841"/>
        <a:ext cx="822009" cy="8220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8DCCC-C267-4FCF-92CB-750988B543B5}">
      <dsp:nvSpPr>
        <dsp:cNvPr id="0" name=""/>
        <dsp:cNvSpPr/>
      </dsp:nvSpPr>
      <dsp:spPr>
        <a:xfrm>
          <a:off x="2514" y="0"/>
          <a:ext cx="2451246" cy="82787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a:t>Carbonate Passivation</a:t>
          </a:r>
        </a:p>
      </dsp:txBody>
      <dsp:txXfrm>
        <a:off x="2514" y="0"/>
        <a:ext cx="2451246" cy="827870"/>
      </dsp:txXfrm>
    </dsp:sp>
    <dsp:sp modelId="{C161B683-96B8-4FA4-86C4-CECDA9E685EC}">
      <dsp:nvSpPr>
        <dsp:cNvPr id="0" name=""/>
        <dsp:cNvSpPr/>
      </dsp:nvSpPr>
      <dsp:spPr>
        <a:xfrm>
          <a:off x="2514" y="717730"/>
          <a:ext cx="2451246" cy="32299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reflection blurRad="6350" stA="50000" endA="300" endPos="24000" dist="50800" dir="5400000" sy="-100000" algn="bl" rotWithShape="0"/>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pH/alkalinity balance</a:t>
          </a:r>
        </a:p>
        <a:p>
          <a:pPr marL="228600" lvl="1" indent="-228600" algn="l" defTabSz="933450">
            <a:lnSpc>
              <a:spcPct val="90000"/>
            </a:lnSpc>
            <a:spcBef>
              <a:spcPct val="0"/>
            </a:spcBef>
            <a:spcAft>
              <a:spcPct val="15000"/>
            </a:spcAft>
            <a:buChar char="••"/>
          </a:pPr>
          <a:r>
            <a:rPr lang="en-US" sz="2100" kern="1200" dirty="0"/>
            <a:t>Metal complexes on pipe surface</a:t>
          </a:r>
        </a:p>
        <a:p>
          <a:pPr marL="228600" lvl="1" indent="-228600" algn="l" defTabSz="933450">
            <a:lnSpc>
              <a:spcPct val="90000"/>
            </a:lnSpc>
            <a:spcBef>
              <a:spcPct val="0"/>
            </a:spcBef>
            <a:spcAft>
              <a:spcPct val="15000"/>
            </a:spcAft>
            <a:buChar char="••"/>
          </a:pPr>
          <a:r>
            <a:rPr lang="en-US" sz="2100" kern="1200" dirty="0"/>
            <a:t>Prevents metal release</a:t>
          </a:r>
        </a:p>
      </dsp:txBody>
      <dsp:txXfrm>
        <a:off x="2514" y="717730"/>
        <a:ext cx="2451246" cy="3229951"/>
      </dsp:txXfrm>
    </dsp:sp>
    <dsp:sp modelId="{1C5588E7-8669-4576-8D2A-ED5071EAEE65}">
      <dsp:nvSpPr>
        <dsp:cNvPr id="0" name=""/>
        <dsp:cNvSpPr/>
      </dsp:nvSpPr>
      <dsp:spPr>
        <a:xfrm>
          <a:off x="2796934" y="0"/>
          <a:ext cx="2451246" cy="82787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a:t>Inhibitor Addition</a:t>
          </a:r>
        </a:p>
      </dsp:txBody>
      <dsp:txXfrm>
        <a:off x="2796934" y="0"/>
        <a:ext cx="2451246" cy="827870"/>
      </dsp:txXfrm>
    </dsp:sp>
    <dsp:sp modelId="{28A63D45-E999-455D-AC38-83A88BE3FB2D}">
      <dsp:nvSpPr>
        <dsp:cNvPr id="0" name=""/>
        <dsp:cNvSpPr/>
      </dsp:nvSpPr>
      <dsp:spPr>
        <a:xfrm>
          <a:off x="2796934" y="717730"/>
          <a:ext cx="2451246" cy="32299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reflection blurRad="6350" stA="50000" endA="300" endPos="24000" dist="50800" dir="5400000" sy="-100000" algn="bl" rotWithShape="0"/>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Phosphates (orthophosphate or blends)</a:t>
          </a:r>
        </a:p>
        <a:p>
          <a:pPr marL="228600" lvl="1" indent="-228600" algn="l" defTabSz="933450">
            <a:lnSpc>
              <a:spcPct val="90000"/>
            </a:lnSpc>
            <a:spcBef>
              <a:spcPct val="0"/>
            </a:spcBef>
            <a:spcAft>
              <a:spcPct val="15000"/>
            </a:spcAft>
            <a:buChar char="••"/>
          </a:pPr>
          <a:r>
            <a:rPr lang="en-US" sz="2100" kern="1200" dirty="0"/>
            <a:t>Silicates </a:t>
          </a:r>
        </a:p>
      </dsp:txBody>
      <dsp:txXfrm>
        <a:off x="2796934" y="717730"/>
        <a:ext cx="2451246" cy="3229951"/>
      </dsp:txXfrm>
    </dsp:sp>
    <dsp:sp modelId="{027DD0FF-E7FC-4A47-B88C-8D3F0EF12B55}">
      <dsp:nvSpPr>
        <dsp:cNvPr id="0" name=""/>
        <dsp:cNvSpPr/>
      </dsp:nvSpPr>
      <dsp:spPr>
        <a:xfrm>
          <a:off x="5591355" y="0"/>
          <a:ext cx="2451246" cy="82787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a:t>Carbonate Precipitation</a:t>
          </a:r>
        </a:p>
      </dsp:txBody>
      <dsp:txXfrm>
        <a:off x="5591355" y="0"/>
        <a:ext cx="2451246" cy="827870"/>
      </dsp:txXfrm>
    </dsp:sp>
    <dsp:sp modelId="{DFB7BDB4-761E-4EB1-A393-0ADF2B45438F}">
      <dsp:nvSpPr>
        <dsp:cNvPr id="0" name=""/>
        <dsp:cNvSpPr/>
      </dsp:nvSpPr>
      <dsp:spPr>
        <a:xfrm>
          <a:off x="5591355" y="717730"/>
          <a:ext cx="2451246" cy="32299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reflection blurRad="6350" stA="50000" endA="300" endPos="24000" dist="50800" dir="5400000" sy="-100000" algn="bl" rotWithShape="0"/>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Calcium carbonate coats pipe surface</a:t>
          </a:r>
        </a:p>
        <a:p>
          <a:pPr marL="228600" lvl="1" indent="-228600" algn="l" defTabSz="933450">
            <a:lnSpc>
              <a:spcPct val="90000"/>
            </a:lnSpc>
            <a:spcBef>
              <a:spcPct val="0"/>
            </a:spcBef>
            <a:spcAft>
              <a:spcPct val="15000"/>
            </a:spcAft>
            <a:buChar char="••"/>
          </a:pPr>
          <a:r>
            <a:rPr lang="en-US" sz="2100" kern="1200" dirty="0"/>
            <a:t>Does not form uniform, non-porous layer</a:t>
          </a:r>
        </a:p>
      </dsp:txBody>
      <dsp:txXfrm>
        <a:off x="5591355" y="717730"/>
        <a:ext cx="2451246" cy="322995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1E0E0-50FD-4C7E-875D-C819A98A5EF3}">
      <dsp:nvSpPr>
        <dsp:cNvPr id="0" name=""/>
        <dsp:cNvSpPr/>
      </dsp:nvSpPr>
      <dsp:spPr>
        <a:xfrm>
          <a:off x="718" y="604"/>
          <a:ext cx="6260108" cy="1296269"/>
        </a:xfrm>
        <a:prstGeom prst="roundRect">
          <a:avLst>
            <a:gd name="adj" fmla="val 1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endParaRPr lang="en-US" sz="3600" kern="1200" dirty="0">
            <a:solidFill>
              <a:srgbClr val="002060"/>
            </a:solidFill>
            <a:latin typeface="Arial" pitchFamily="34" charset="0"/>
            <a:ea typeface="ＭＳ Ｐゴシック" charset="0"/>
            <a:cs typeface="Arial" pitchFamily="34" charset="0"/>
          </a:endParaRPr>
        </a:p>
      </dsp:txBody>
      <dsp:txXfrm>
        <a:off x="38684" y="38570"/>
        <a:ext cx="6184176" cy="1220337"/>
      </dsp:txXfrm>
    </dsp:sp>
    <dsp:sp modelId="{16E842BA-D4C2-4EF9-B75D-DFF7C76808B0}">
      <dsp:nvSpPr>
        <dsp:cNvPr id="0" name=""/>
        <dsp:cNvSpPr/>
      </dsp:nvSpPr>
      <dsp:spPr>
        <a:xfrm>
          <a:off x="6828" y="1438467"/>
          <a:ext cx="3698365" cy="1705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Systems not adding phosphate</a:t>
          </a:r>
        </a:p>
      </dsp:txBody>
      <dsp:txXfrm>
        <a:off x="56791" y="1488430"/>
        <a:ext cx="3598439" cy="1605928"/>
      </dsp:txXfrm>
    </dsp:sp>
    <dsp:sp modelId="{EC07982B-F4AA-4A18-9FE3-73967184AF06}">
      <dsp:nvSpPr>
        <dsp:cNvPr id="0" name=""/>
        <dsp:cNvSpPr/>
      </dsp:nvSpPr>
      <dsp:spPr>
        <a:xfrm>
          <a:off x="6828" y="3285916"/>
          <a:ext cx="1199210" cy="2226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Raise pH and/or alkalinity</a:t>
          </a:r>
        </a:p>
      </dsp:txBody>
      <dsp:txXfrm>
        <a:off x="41952" y="3321040"/>
        <a:ext cx="1128962" cy="2155757"/>
      </dsp:txXfrm>
    </dsp:sp>
    <dsp:sp modelId="{E48DEB43-6F48-44F8-A50B-2261D486DD0A}">
      <dsp:nvSpPr>
        <dsp:cNvPr id="0" name=""/>
        <dsp:cNvSpPr/>
      </dsp:nvSpPr>
      <dsp:spPr>
        <a:xfrm>
          <a:off x="1256406" y="3285916"/>
          <a:ext cx="1199210" cy="2226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Add phosphate</a:t>
          </a:r>
        </a:p>
      </dsp:txBody>
      <dsp:txXfrm>
        <a:off x="1291530" y="3321040"/>
        <a:ext cx="1128962" cy="2155757"/>
      </dsp:txXfrm>
    </dsp:sp>
    <dsp:sp modelId="{725D02E5-5C21-49F0-87E6-F2352F74ECA4}">
      <dsp:nvSpPr>
        <dsp:cNvPr id="0" name=""/>
        <dsp:cNvSpPr/>
      </dsp:nvSpPr>
      <dsp:spPr>
        <a:xfrm>
          <a:off x="2505983" y="3285916"/>
          <a:ext cx="1199210" cy="2226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Add phosphate and adjust pH</a:t>
          </a:r>
        </a:p>
      </dsp:txBody>
      <dsp:txXfrm>
        <a:off x="2541107" y="3321040"/>
        <a:ext cx="1128962" cy="2155757"/>
      </dsp:txXfrm>
    </dsp:sp>
    <dsp:sp modelId="{3ED7E474-E8D1-4C9B-BCEA-869A7BFEE897}">
      <dsp:nvSpPr>
        <dsp:cNvPr id="0" name=""/>
        <dsp:cNvSpPr/>
      </dsp:nvSpPr>
      <dsp:spPr>
        <a:xfrm>
          <a:off x="3805928" y="1438467"/>
          <a:ext cx="2448788" cy="1705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Systems adding phosphate</a:t>
          </a:r>
        </a:p>
      </dsp:txBody>
      <dsp:txXfrm>
        <a:off x="3855891" y="1488430"/>
        <a:ext cx="2348862" cy="1605928"/>
      </dsp:txXfrm>
    </dsp:sp>
    <dsp:sp modelId="{1D263111-DDF8-40A3-9FE1-A05B7F3BB1C9}">
      <dsp:nvSpPr>
        <dsp:cNvPr id="0" name=""/>
        <dsp:cNvSpPr/>
      </dsp:nvSpPr>
      <dsp:spPr>
        <a:xfrm>
          <a:off x="3805928" y="3285916"/>
          <a:ext cx="1199210" cy="2226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Boost phosphate</a:t>
          </a:r>
        </a:p>
      </dsp:txBody>
      <dsp:txXfrm>
        <a:off x="3841052" y="3321040"/>
        <a:ext cx="1128962" cy="2155757"/>
      </dsp:txXfrm>
    </dsp:sp>
    <dsp:sp modelId="{143BD87A-9939-4A54-8DF9-EA6AD42F47B4}">
      <dsp:nvSpPr>
        <dsp:cNvPr id="0" name=""/>
        <dsp:cNvSpPr/>
      </dsp:nvSpPr>
      <dsp:spPr>
        <a:xfrm>
          <a:off x="5055505" y="3285916"/>
          <a:ext cx="1199210" cy="22260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Adjust pH</a:t>
          </a:r>
        </a:p>
      </dsp:txBody>
      <dsp:txXfrm>
        <a:off x="5090629" y="3321040"/>
        <a:ext cx="1128962" cy="215575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14A98-8DCA-45C8-9622-2430CB7B5620}">
      <dsp:nvSpPr>
        <dsp:cNvPr id="0" name=""/>
        <dsp:cNvSpPr/>
      </dsp:nvSpPr>
      <dsp:spPr>
        <a:xfrm>
          <a:off x="726" y="2468"/>
          <a:ext cx="1965370" cy="17764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Systems adding poly-phosphate</a:t>
          </a:r>
        </a:p>
      </dsp:txBody>
      <dsp:txXfrm>
        <a:off x="52758" y="54500"/>
        <a:ext cx="1861306" cy="1672427"/>
      </dsp:txXfrm>
    </dsp:sp>
    <dsp:sp modelId="{B3E6935E-2081-4E85-B5A8-6AE461F7701A}">
      <dsp:nvSpPr>
        <dsp:cNvPr id="0" name=""/>
        <dsp:cNvSpPr/>
      </dsp:nvSpPr>
      <dsp:spPr>
        <a:xfrm>
          <a:off x="0" y="1849728"/>
          <a:ext cx="943076" cy="2224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Adjust pH</a:t>
          </a:r>
        </a:p>
      </dsp:txBody>
      <dsp:txXfrm>
        <a:off x="27622" y="1877350"/>
        <a:ext cx="887832" cy="2169159"/>
      </dsp:txXfrm>
    </dsp:sp>
    <dsp:sp modelId="{104680B6-00CB-40E6-9724-6D4AB09C3593}">
      <dsp:nvSpPr>
        <dsp:cNvPr id="0" name=""/>
        <dsp:cNvSpPr/>
      </dsp:nvSpPr>
      <dsp:spPr>
        <a:xfrm>
          <a:off x="1023020" y="1847260"/>
          <a:ext cx="943076" cy="2224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Switch to </a:t>
          </a:r>
          <a:r>
            <a:rPr lang="en-US" sz="1600" kern="1200" dirty="0" err="1"/>
            <a:t>ortho</a:t>
          </a:r>
          <a:r>
            <a:rPr lang="en-US" sz="1600" kern="1200" dirty="0"/>
            <a:t>-P</a:t>
          </a:r>
        </a:p>
      </dsp:txBody>
      <dsp:txXfrm>
        <a:off x="1050642" y="1874882"/>
        <a:ext cx="887832" cy="216915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3323" tIns="46661" rIns="93323" bIns="46661" rtlCol="0"/>
          <a:lstStyle>
            <a:lvl1pPr algn="l" eaLnBrk="1" hangingPunct="1">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wrap="square" lIns="93323" tIns="46661" rIns="93323" bIns="46661" numCol="1" anchor="t" anchorCtr="0" compatLnSpc="1">
            <a:prstTxWarp prst="textNoShape">
              <a:avLst/>
            </a:prstTxWarp>
          </a:bodyPr>
          <a:lstStyle>
            <a:lvl1pPr algn="r" eaLnBrk="1" hangingPunct="1">
              <a:defRPr sz="1200"/>
            </a:lvl1pPr>
          </a:lstStyle>
          <a:p>
            <a:pPr>
              <a:defRPr/>
            </a:pPr>
            <a:fld id="{06DD2618-4A8B-4B16-8181-0AC762666C3A}" type="datetimeFigureOut">
              <a:rPr lang="en-US" altLang="en-US"/>
              <a:pPr>
                <a:defRPr/>
              </a:pPr>
              <a:t>8/2/2018</a:t>
            </a:fld>
            <a:endParaRPr lang="en-US" altLang="en-US"/>
          </a:p>
        </p:txBody>
      </p:sp>
      <p:sp>
        <p:nvSpPr>
          <p:cNvPr id="4" name="Footer Placeholder 3"/>
          <p:cNvSpPr>
            <a:spLocks noGrp="1"/>
          </p:cNvSpPr>
          <p:nvPr>
            <p:ph type="ftr" sz="quarter" idx="2"/>
          </p:nvPr>
        </p:nvSpPr>
        <p:spPr>
          <a:xfrm>
            <a:off x="1" y="8842029"/>
            <a:ext cx="3043343" cy="465455"/>
          </a:xfrm>
          <a:prstGeom prst="rect">
            <a:avLst/>
          </a:prstGeom>
        </p:spPr>
        <p:txBody>
          <a:bodyPr vert="horz" lIns="93323" tIns="46661" rIns="93323" bIns="46661" rtlCol="0" anchor="b"/>
          <a:lstStyle>
            <a:lvl1pPr algn="l" eaLnBrk="1" hangingPunct="1">
              <a:defRPr sz="1200">
                <a:latin typeface="Calibri"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wrap="square" lIns="93323" tIns="46661" rIns="93323" bIns="46661" numCol="1" anchor="b" anchorCtr="0" compatLnSpc="1">
            <a:prstTxWarp prst="textNoShape">
              <a:avLst/>
            </a:prstTxWarp>
          </a:bodyPr>
          <a:lstStyle>
            <a:lvl1pPr algn="r" eaLnBrk="1" hangingPunct="1">
              <a:defRPr sz="1200"/>
            </a:lvl1pPr>
          </a:lstStyle>
          <a:p>
            <a:pPr>
              <a:defRPr/>
            </a:pPr>
            <a:fld id="{C10FF1AA-A9AC-4432-BFFD-076A6E7F5FB9}" type="slidenum">
              <a:rPr lang="en-US" altLang="en-US"/>
              <a:pPr>
                <a:defRPr/>
              </a:pPr>
              <a:t>‹#›</a:t>
            </a:fld>
            <a:endParaRPr lang="en-US" altLang="en-US"/>
          </a:p>
        </p:txBody>
      </p:sp>
    </p:spTree>
    <p:extLst>
      <p:ext uri="{BB962C8B-B14F-4D97-AF65-F5344CB8AC3E}">
        <p14:creationId xmlns:p14="http://schemas.microsoft.com/office/powerpoint/2010/main" val="31040635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3323" tIns="46661" rIns="93323" bIns="46661" rtlCol="0"/>
          <a:lstStyle>
            <a:lvl1pPr algn="l" eaLnBrk="1" hangingPunct="1">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wrap="square" lIns="93323" tIns="46661" rIns="93323" bIns="46661" numCol="1" anchor="t" anchorCtr="0" compatLnSpc="1">
            <a:prstTxWarp prst="textNoShape">
              <a:avLst/>
            </a:prstTxWarp>
          </a:bodyPr>
          <a:lstStyle>
            <a:lvl1pPr algn="r" eaLnBrk="1" hangingPunct="1">
              <a:defRPr sz="1200"/>
            </a:lvl1pPr>
          </a:lstStyle>
          <a:p>
            <a:pPr>
              <a:defRPr/>
            </a:pPr>
            <a:fld id="{A187FDA0-E402-4D3E-8C91-9BAA434BCAC3}" type="datetimeFigureOut">
              <a:rPr lang="en-US" altLang="en-US"/>
              <a:pPr>
                <a:defRPr/>
              </a:pPr>
              <a:t>8/2/2018</a:t>
            </a:fld>
            <a:endParaRPr lang="en-US" alt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3" tIns="46661" rIns="93323" bIns="46661" rtlCol="0" anchor="ctr"/>
          <a:lstStyle/>
          <a:p>
            <a:pPr lvl="0"/>
            <a:endParaRPr lang="en-US" noProof="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3" tIns="46661" rIns="93323" bIns="4666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42029"/>
            <a:ext cx="3043343" cy="465455"/>
          </a:xfrm>
          <a:prstGeom prst="rect">
            <a:avLst/>
          </a:prstGeom>
        </p:spPr>
        <p:txBody>
          <a:bodyPr vert="horz" lIns="93323" tIns="46661" rIns="93323" bIns="46661" rtlCol="0" anchor="b"/>
          <a:lstStyle>
            <a:lvl1pPr algn="l" eaLnBrk="1" hangingPunct="1">
              <a:defRPr sz="1200">
                <a:latin typeface="Calibri"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wrap="square" lIns="93323" tIns="46661" rIns="93323" bIns="46661" numCol="1" anchor="b" anchorCtr="0" compatLnSpc="1">
            <a:prstTxWarp prst="textNoShape">
              <a:avLst/>
            </a:prstTxWarp>
          </a:bodyPr>
          <a:lstStyle>
            <a:lvl1pPr algn="r" eaLnBrk="1" hangingPunct="1">
              <a:defRPr sz="1200"/>
            </a:lvl1pPr>
          </a:lstStyle>
          <a:p>
            <a:pPr>
              <a:defRPr/>
            </a:pPr>
            <a:fld id="{6D577C6A-C2D3-4EDC-9F42-FD7E5966DC00}" type="slidenum">
              <a:rPr lang="en-US" altLang="en-US"/>
              <a:pPr>
                <a:defRPr/>
              </a:pPr>
              <a:t>‹#›</a:t>
            </a:fld>
            <a:endParaRPr lang="en-US" altLang="en-US"/>
          </a:p>
        </p:txBody>
      </p:sp>
    </p:spTree>
    <p:extLst>
      <p:ext uri="{BB962C8B-B14F-4D97-AF65-F5344CB8AC3E}">
        <p14:creationId xmlns:p14="http://schemas.microsoft.com/office/powerpoint/2010/main" val="349017578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D577C6A-C2D3-4EDC-9F42-FD7E5966DC00}" type="slidenum">
              <a:rPr kumimoji="0" lang="en-US" altLang="en-US" sz="1200" b="0" i="0" u="none" strike="noStrike" kern="1200" cap="none" spc="0" normalizeH="0" baseline="0" noProof="0" smtClean="0">
                <a:ln>
                  <a:noFill/>
                </a:ln>
                <a:solidFill>
                  <a:srgbClr val="000000"/>
                </a:solidFill>
                <a:effectLst/>
                <a:uLnTx/>
                <a:uFillTx/>
                <a:latin typeface="Humanst521 BT" panose="020B0602020204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Humanst521 BT" panose="020B0602020204020204" pitchFamily="34" charset="0"/>
              <a:ea typeface="+mn-ea"/>
              <a:cs typeface="+mn-cs"/>
            </a:endParaRPr>
          </a:p>
        </p:txBody>
      </p:sp>
    </p:spTree>
    <p:extLst>
      <p:ext uri="{BB962C8B-B14F-4D97-AF65-F5344CB8AC3E}">
        <p14:creationId xmlns:p14="http://schemas.microsoft.com/office/powerpoint/2010/main" val="3160804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600" b="0" i="1" dirty="0">
                <a:latin typeface="Arial" pitchFamily="34" charset="0"/>
                <a:cs typeface="Arial" pitchFamily="34" charset="0"/>
              </a:rPr>
              <a:t>Community Water System</a:t>
            </a:r>
            <a:r>
              <a:rPr lang="en-US" sz="600" b="0" dirty="0">
                <a:latin typeface="Arial" pitchFamily="34" charset="0"/>
                <a:cs typeface="Arial" pitchFamily="34" charset="0"/>
              </a:rPr>
              <a:t> (CWS): A public water system that supplies water to the same population year-round.</a:t>
            </a:r>
            <a:br>
              <a:rPr lang="en-US" sz="600" b="0" dirty="0">
                <a:latin typeface="Arial" pitchFamily="34" charset="0"/>
                <a:cs typeface="Arial" pitchFamily="34" charset="0"/>
              </a:rPr>
            </a:br>
            <a:r>
              <a:rPr lang="en-US" sz="600" b="0" dirty="0">
                <a:latin typeface="Arial" pitchFamily="34" charset="0"/>
                <a:cs typeface="Arial" pitchFamily="34" charset="0"/>
              </a:rPr>
              <a:t/>
            </a:r>
            <a:br>
              <a:rPr lang="en-US" sz="600" b="0" dirty="0">
                <a:latin typeface="Arial" pitchFamily="34" charset="0"/>
                <a:cs typeface="Arial" pitchFamily="34" charset="0"/>
              </a:rPr>
            </a:br>
            <a:r>
              <a:rPr lang="en-US" sz="600" b="0" i="1" dirty="0">
                <a:latin typeface="Arial" pitchFamily="34" charset="0"/>
                <a:cs typeface="Arial" pitchFamily="34" charset="0"/>
              </a:rPr>
              <a:t>Non-Transient Non-Community Water System</a:t>
            </a:r>
            <a:r>
              <a:rPr lang="en-US" sz="600" b="0" dirty="0">
                <a:latin typeface="Arial" pitchFamily="34" charset="0"/>
                <a:cs typeface="Arial" pitchFamily="34" charset="0"/>
              </a:rPr>
              <a:t> (NTNCWS): A public water system that regularly supplies water to at least 25 of the same people at least six months per year, but not year-round. Some examples are schools, factories, office buildings, and hospitals which have their own water systems.</a:t>
            </a:r>
          </a:p>
        </p:txBody>
      </p:sp>
      <p:sp>
        <p:nvSpPr>
          <p:cNvPr id="4" name="Slide Number Placeholder 3"/>
          <p:cNvSpPr>
            <a:spLocks noGrp="1"/>
          </p:cNvSpPr>
          <p:nvPr>
            <p:ph type="sldNum" sz="quarter" idx="10"/>
          </p:nvPr>
        </p:nvSpPr>
        <p:spPr/>
        <p:txBody>
          <a:bodyPr/>
          <a:lstStyle/>
          <a:p>
            <a:pPr>
              <a:defRPr/>
            </a:pPr>
            <a:fld id="{C052E45E-3E0F-4058-B9F6-C97EF488B2E9}"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3881793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18</a:t>
            </a:fld>
            <a:endParaRPr lang="en-US" altLang="en-US"/>
          </a:p>
        </p:txBody>
      </p:sp>
    </p:spTree>
    <p:extLst>
      <p:ext uri="{BB962C8B-B14F-4D97-AF65-F5344CB8AC3E}">
        <p14:creationId xmlns:p14="http://schemas.microsoft.com/office/powerpoint/2010/main" val="1972163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solidFill>
                  <a:prstClr val="black"/>
                </a:solidFill>
              </a:rPr>
              <a:pPr>
                <a:defRPr/>
              </a:pPr>
              <a:t>21</a:t>
            </a:fld>
            <a:endParaRPr lang="en-US" altLang="en-US">
              <a:solidFill>
                <a:prstClr val="black"/>
              </a:solidFill>
            </a:endParaRPr>
          </a:p>
        </p:txBody>
      </p:sp>
    </p:spTree>
    <p:extLst>
      <p:ext uri="{BB962C8B-B14F-4D97-AF65-F5344CB8AC3E}">
        <p14:creationId xmlns:p14="http://schemas.microsoft.com/office/powerpoint/2010/main" val="239005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2011, the Reduction of Lead in Drinking Water Act was signed.  This changed the definition of “lead-free” under SDWA by reducing the lead content from 8% to a weighted average of not more than 0.25% of the wetted</a:t>
            </a:r>
            <a:r>
              <a:rPr lang="en-US" baseline="0" dirty="0"/>
              <a:t> surface material.  The 2007 revisions were meant to prevent an event like what happened in DC from ever happening again.  Unfortunately, the crisis in Flint happened anyway…</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C052E45E-3E0F-4058-B9F6-C97EF488B2E9}" type="slidenum">
              <a:rPr lang="en-US" smtClean="0">
                <a:solidFill>
                  <a:prstClr val="black"/>
                </a:solidFill>
              </a:rPr>
              <a:pPr>
                <a:defRPr/>
              </a:pPr>
              <a:t>22</a:t>
            </a:fld>
            <a:endParaRPr lang="en-US" dirty="0">
              <a:solidFill>
                <a:prstClr val="black"/>
              </a:solidFill>
            </a:endParaRPr>
          </a:p>
        </p:txBody>
      </p:sp>
    </p:spTree>
    <p:extLst>
      <p:ext uri="{BB962C8B-B14F-4D97-AF65-F5344CB8AC3E}">
        <p14:creationId xmlns:p14="http://schemas.microsoft.com/office/powerpoint/2010/main" val="4190852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23</a:t>
            </a:fld>
            <a:endParaRPr lang="en-US" altLang="en-US"/>
          </a:p>
        </p:txBody>
      </p:sp>
    </p:spTree>
    <p:extLst>
      <p:ext uri="{BB962C8B-B14F-4D97-AF65-F5344CB8AC3E}">
        <p14:creationId xmlns:p14="http://schemas.microsoft.com/office/powerpoint/2010/main" val="3627564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importance of not taking shortcuts</a:t>
            </a:r>
            <a:r>
              <a:rPr lang="en-US" baseline="0" dirty="0"/>
              <a:t> in process maintenance and intended purpose:  i.e., GAC was not simply a filter media, but was meant to help control DBPs.  </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26</a:t>
            </a:fld>
            <a:endParaRPr lang="en-US" altLang="en-US"/>
          </a:p>
        </p:txBody>
      </p:sp>
    </p:spTree>
    <p:extLst>
      <p:ext uri="{BB962C8B-B14F-4D97-AF65-F5344CB8AC3E}">
        <p14:creationId xmlns:p14="http://schemas.microsoft.com/office/powerpoint/2010/main" val="3318229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a:t>
            </a:r>
            <a:r>
              <a:rPr lang="en-US" baseline="0" dirty="0"/>
              <a:t> of the way the rule was written, regulators failed to note that lead contamination was occurring in the distribution system.  By eliminated two outlier samples, the data came back showing that fewer than 10% of sampling sites exceeded the action level.</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28</a:t>
            </a:fld>
            <a:endParaRPr lang="en-US" altLang="en-US"/>
          </a:p>
        </p:txBody>
      </p:sp>
    </p:spTree>
    <p:extLst>
      <p:ext uri="{BB962C8B-B14F-4D97-AF65-F5344CB8AC3E}">
        <p14:creationId xmlns:p14="http://schemas.microsoft.com/office/powerpoint/2010/main" val="946605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that many factors in water chemistry can impact lead solubility.  The take-away is that ANY changes made at a treatment plant should be carefully evaluated for potential implication on lead and copper.  For DPR, diurnal changes in ammonia, sulfide, sulfate, chloride, DO, should also be considered.</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42</a:t>
            </a:fld>
            <a:endParaRPr lang="en-US" altLang="en-US"/>
          </a:p>
        </p:txBody>
      </p:sp>
    </p:spTree>
    <p:extLst>
      <p:ext uri="{BB962C8B-B14F-4D97-AF65-F5344CB8AC3E}">
        <p14:creationId xmlns:p14="http://schemas.microsoft.com/office/powerpoint/2010/main" val="2997518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that many factors in water chemistry can impact lead solubility.  The take-away is that ANY changes made at a treatment plant should be carefully evaluated for potential implication on lead and copper.  For DPR, diurnal changes in ammonia, sulfide, sulfate, chloride, DO, should also be considered.</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43</a:t>
            </a:fld>
            <a:endParaRPr lang="en-US" altLang="en-US"/>
          </a:p>
        </p:txBody>
      </p:sp>
    </p:spTree>
    <p:extLst>
      <p:ext uri="{BB962C8B-B14F-4D97-AF65-F5344CB8AC3E}">
        <p14:creationId xmlns:p14="http://schemas.microsoft.com/office/powerpoint/2010/main" val="3686754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many other process changes at the drinking water plant (or advanced</a:t>
            </a:r>
            <a:r>
              <a:rPr lang="en-US" baseline="0" dirty="0"/>
              <a:t> purification plant for DPR) have the potential to change lead/copper release.  Changes should NOT be made without evaluation of unintended consequences.</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44</a:t>
            </a:fld>
            <a:endParaRPr lang="en-US" altLang="en-US"/>
          </a:p>
        </p:txBody>
      </p:sp>
    </p:spTree>
    <p:extLst>
      <p:ext uri="{BB962C8B-B14F-4D97-AF65-F5344CB8AC3E}">
        <p14:creationId xmlns:p14="http://schemas.microsoft.com/office/powerpoint/2010/main" val="238277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2</a:t>
            </a:fld>
            <a:endParaRPr lang="en-US" altLang="en-US"/>
          </a:p>
        </p:txBody>
      </p:sp>
    </p:spTree>
    <p:extLst>
      <p:ext uri="{BB962C8B-B14F-4D97-AF65-F5344CB8AC3E}">
        <p14:creationId xmlns:p14="http://schemas.microsoft.com/office/powerpoint/2010/main" val="1240576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many other process changes at the drinking water plant (or advanced</a:t>
            </a:r>
            <a:r>
              <a:rPr lang="en-US" baseline="0" dirty="0"/>
              <a:t> purification plant for DPR) have the potential to change lead/copper release.  Changes should NOT be made without evaluation of unintended consequences.</a:t>
            </a:r>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45</a:t>
            </a:fld>
            <a:endParaRPr lang="en-US" altLang="en-US"/>
          </a:p>
        </p:txBody>
      </p:sp>
    </p:spTree>
    <p:extLst>
      <p:ext uri="{BB962C8B-B14F-4D97-AF65-F5344CB8AC3E}">
        <p14:creationId xmlns:p14="http://schemas.microsoft.com/office/powerpoint/2010/main" val="32946694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29" name="Rectangle 7"/>
          <p:cNvSpPr>
            <a:spLocks noGrp="1" noChangeArrowheads="1"/>
          </p:cNvSpPr>
          <p:nvPr>
            <p:ph type="sldNum" sz="quarter" idx="5"/>
          </p:nvPr>
        </p:nvSpPr>
        <p:spPr>
          <a:noFill/>
        </p:spPr>
        <p:txBody>
          <a:bodyPr/>
          <a:lstStyle/>
          <a:p>
            <a:fld id="{814240B7-F436-4C52-BD63-BED8EFCC3B98}" type="slidenum">
              <a:rPr lang="en-US" smtClean="0"/>
              <a:pPr/>
              <a:t>46</a:t>
            </a:fld>
            <a:endParaRPr lang="en-US"/>
          </a:p>
        </p:txBody>
      </p:sp>
      <p:sp>
        <p:nvSpPr>
          <p:cNvPr id="560130" name="Rectangle 2"/>
          <p:cNvSpPr>
            <a:spLocks noGrp="1" noRot="1" noChangeAspect="1" noChangeArrowheads="1" noTextEdit="1"/>
          </p:cNvSpPr>
          <p:nvPr>
            <p:ph type="sldImg"/>
          </p:nvPr>
        </p:nvSpPr>
        <p:spPr>
          <a:ln/>
        </p:spPr>
      </p:sp>
      <p:sp>
        <p:nvSpPr>
          <p:cNvPr id="560131" name="Rectangle 3"/>
          <p:cNvSpPr>
            <a:spLocks noGrp="1" noChangeArrowheads="1"/>
          </p:cNvSpPr>
          <p:nvPr>
            <p:ph type="body" idx="1"/>
          </p:nvPr>
        </p:nvSpPr>
        <p:spPr>
          <a:noFill/>
          <a:ln/>
        </p:spPr>
        <p:txBody>
          <a:bodyPr/>
          <a:lstStyle/>
          <a:p>
            <a:pPr eaLnBrk="1" hangingPunct="1"/>
            <a:r>
              <a:rPr lang="en-US" dirty="0"/>
              <a:t>Chemical changes can move one way or another</a:t>
            </a:r>
          </a:p>
        </p:txBody>
      </p:sp>
    </p:spTree>
    <p:extLst>
      <p:ext uri="{BB962C8B-B14F-4D97-AF65-F5344CB8AC3E}">
        <p14:creationId xmlns:p14="http://schemas.microsoft.com/office/powerpoint/2010/main" val="4028777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S PGothic" panose="020B0600070205080204" pitchFamily="34" charset="-128"/>
                <a:cs typeface="+mn-cs"/>
              </a:rPr>
              <a:t>highest buffer intensity at a pH of approximately 6.3 and minimum intensity at pH</a:t>
            </a:r>
          </a:p>
          <a:p>
            <a:r>
              <a:rPr lang="en-US" sz="1200" b="0" i="0" u="none" strike="noStrike" kern="1200" baseline="0" dirty="0">
                <a:solidFill>
                  <a:schemeClr val="tx1"/>
                </a:solidFill>
                <a:latin typeface="+mn-lt"/>
                <a:ea typeface="MS PGothic" panose="020B0600070205080204" pitchFamily="34" charset="-128"/>
                <a:cs typeface="+mn-cs"/>
              </a:rPr>
              <a:t>values between 8.0 and 8.5. Thus, waters with pH between 8 and 8.5 and low DIC (less than</a:t>
            </a:r>
          </a:p>
          <a:p>
            <a:r>
              <a:rPr lang="en-US" sz="1200" b="0" i="0" u="none" strike="noStrike" kern="1200" baseline="0" dirty="0">
                <a:solidFill>
                  <a:schemeClr val="tx1"/>
                </a:solidFill>
                <a:latin typeface="+mn-lt"/>
                <a:ea typeface="MS PGothic" panose="020B0600070205080204" pitchFamily="34" charset="-128"/>
                <a:cs typeface="+mn-cs"/>
              </a:rPr>
              <a:t>about 10 mg/L as C) have low buffer intensity and may have more variable pH within the</a:t>
            </a:r>
          </a:p>
          <a:p>
            <a:r>
              <a:rPr lang="en-US" sz="1200" b="0" i="0" u="none" strike="noStrike" kern="1200" baseline="0" dirty="0">
                <a:solidFill>
                  <a:schemeClr val="tx1"/>
                </a:solidFill>
                <a:latin typeface="+mn-lt"/>
                <a:ea typeface="MS PGothic" panose="020B0600070205080204" pitchFamily="34" charset="-128"/>
                <a:cs typeface="+mn-cs"/>
              </a:rPr>
              <a:t>distribution system, whereas waters outside this pH range will have higher buffer intensity and</a:t>
            </a:r>
          </a:p>
          <a:p>
            <a:r>
              <a:rPr lang="en-US" sz="1200" b="0" i="0" u="none" strike="noStrike" kern="1200" baseline="0" dirty="0">
                <a:solidFill>
                  <a:schemeClr val="tx1"/>
                </a:solidFill>
                <a:latin typeface="+mn-lt"/>
                <a:ea typeface="MS PGothic" panose="020B0600070205080204" pitchFamily="34" charset="-128"/>
                <a:cs typeface="+mn-cs"/>
              </a:rPr>
              <a:t>may exhibit less variability in pH levels in the distribution system. Increasing DIC in waters with</a:t>
            </a:r>
          </a:p>
          <a:p>
            <a:r>
              <a:rPr lang="en-US" sz="1200" b="0" i="0" u="none" strike="noStrike" kern="1200" baseline="0" dirty="0">
                <a:solidFill>
                  <a:schemeClr val="tx1"/>
                </a:solidFill>
                <a:latin typeface="+mn-lt"/>
                <a:ea typeface="MS PGothic" panose="020B0600070205080204" pitchFamily="34" charset="-128"/>
                <a:cs typeface="+mn-cs"/>
              </a:rPr>
              <a:t>pH values in the 8 – 8.5 range will not result in appreciable increases in buffer intensity.</a:t>
            </a:r>
          </a:p>
          <a:p>
            <a:r>
              <a:rPr lang="en-US" sz="1200" b="0" i="0" u="none" strike="noStrike" kern="1200" baseline="0" dirty="0">
                <a:solidFill>
                  <a:schemeClr val="tx1"/>
                </a:solidFill>
                <a:latin typeface="+mn-lt"/>
                <a:ea typeface="MS PGothic" panose="020B0600070205080204" pitchFamily="34" charset="-128"/>
                <a:cs typeface="+mn-cs"/>
              </a:rPr>
              <a:t>Additional buffer intensity may result when phosphate or silicate chemicals are dosed at a high</a:t>
            </a:r>
          </a:p>
          <a:p>
            <a:r>
              <a:rPr lang="en-US" sz="1200" b="0" i="0" u="none" strike="noStrike" kern="1200" baseline="0" dirty="0">
                <a:solidFill>
                  <a:schemeClr val="tx1"/>
                </a:solidFill>
                <a:latin typeface="+mn-lt"/>
                <a:ea typeface="MS PGothic" panose="020B0600070205080204" pitchFamily="34" charset="-128"/>
                <a:cs typeface="+mn-cs"/>
              </a:rPr>
              <a:t>concentration relative to DIC.</a:t>
            </a:r>
          </a:p>
          <a:p>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47</a:t>
            </a:fld>
            <a:endParaRPr lang="en-US" altLang="en-US"/>
          </a:p>
        </p:txBody>
      </p:sp>
    </p:spTree>
    <p:extLst>
      <p:ext uri="{BB962C8B-B14F-4D97-AF65-F5344CB8AC3E}">
        <p14:creationId xmlns:p14="http://schemas.microsoft.com/office/powerpoint/2010/main" val="3059959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B473C5-9F61-0A4F-8717-8CB9CEF5B95D}" type="slidenum">
              <a:rPr lang="en-US"/>
              <a:pPr/>
              <a:t>52</a:t>
            </a:fld>
            <a:endParaRPr lang="en-US"/>
          </a:p>
        </p:txBody>
      </p:sp>
      <p:sp>
        <p:nvSpPr>
          <p:cNvPr id="305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05155" name="Rectangle 3"/>
          <p:cNvSpPr>
            <a:spLocks noGrp="1" noChangeArrowheads="1"/>
          </p:cNvSpPr>
          <p:nvPr>
            <p:ph type="body" idx="1"/>
          </p:nvPr>
        </p:nvSpPr>
        <p:spPr/>
        <p:txBody>
          <a:bodyPr/>
          <a:lstStyle/>
          <a:p>
            <a:r>
              <a:rPr lang="en-US" dirty="0"/>
              <a:t>Concentration</a:t>
            </a:r>
            <a:r>
              <a:rPr lang="en-US" baseline="0" dirty="0"/>
              <a:t> without orthophosphate addition is high (compare to 15 </a:t>
            </a:r>
            <a:r>
              <a:rPr lang="en-US" baseline="0" dirty="0" err="1"/>
              <a:t>ug</a:t>
            </a:r>
            <a:r>
              <a:rPr lang="en-US" baseline="0" dirty="0"/>
              <a:t>/L action level).  </a:t>
            </a:r>
            <a:r>
              <a:rPr lang="en-US" baseline="0" dirty="0" err="1"/>
              <a:t>Orthophoshpate</a:t>
            </a:r>
            <a:r>
              <a:rPr lang="en-US" baseline="0" dirty="0"/>
              <a:t> helps mitigate lead leaching.  Higher doses of </a:t>
            </a:r>
            <a:r>
              <a:rPr lang="en-US" baseline="0" dirty="0" err="1"/>
              <a:t>ortho</a:t>
            </a:r>
            <a:r>
              <a:rPr lang="en-US" baseline="0" dirty="0"/>
              <a:t> + poly phosphate can mitigate both lead and colored water (data not shown on color/iron) but over-dosing polyphosphate actually worsens the lead problem.  Thus, careful balance in operation is key.</a:t>
            </a:r>
            <a:endParaRPr lang="en-US" dirty="0"/>
          </a:p>
        </p:txBody>
      </p:sp>
    </p:spTree>
    <p:extLst>
      <p:ext uri="{BB962C8B-B14F-4D97-AF65-F5344CB8AC3E}">
        <p14:creationId xmlns:p14="http://schemas.microsoft.com/office/powerpoint/2010/main" val="35070175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49659B-5D87-42A2-A960-DE4F82DC0AD9}" type="slidenum">
              <a:rPr lang="en-US" smtClean="0"/>
              <a:pPr/>
              <a:t>56</a:t>
            </a:fld>
            <a:endParaRPr lang="en-US"/>
          </a:p>
        </p:txBody>
      </p:sp>
    </p:spTree>
    <p:extLst>
      <p:ext uri="{BB962C8B-B14F-4D97-AF65-F5344CB8AC3E}">
        <p14:creationId xmlns:p14="http://schemas.microsoft.com/office/powerpoint/2010/main" val="2981578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49659B-5D87-42A2-A960-DE4F82DC0AD9}" type="slidenum">
              <a:rPr lang="en-US" smtClean="0"/>
              <a:pPr/>
              <a:t>57</a:t>
            </a:fld>
            <a:endParaRPr lang="en-US"/>
          </a:p>
        </p:txBody>
      </p:sp>
    </p:spTree>
    <p:extLst>
      <p:ext uri="{BB962C8B-B14F-4D97-AF65-F5344CB8AC3E}">
        <p14:creationId xmlns:p14="http://schemas.microsoft.com/office/powerpoint/2010/main" val="2711616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49659B-5D87-42A2-A960-DE4F82DC0AD9}" type="slidenum">
              <a:rPr lang="en-US" smtClean="0"/>
              <a:pPr/>
              <a:t>58</a:t>
            </a:fld>
            <a:endParaRPr lang="en-US"/>
          </a:p>
        </p:txBody>
      </p:sp>
    </p:spTree>
    <p:extLst>
      <p:ext uri="{BB962C8B-B14F-4D97-AF65-F5344CB8AC3E}">
        <p14:creationId xmlns:p14="http://schemas.microsoft.com/office/powerpoint/2010/main" val="39113046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original LCR guidance also identified 3 methods for corrosion</a:t>
            </a:r>
            <a:r>
              <a:rPr lang="en-US" baseline="0" dirty="0"/>
              <a:t> control.  These include:</a:t>
            </a:r>
            <a:endParaRPr lang="en-US" dirty="0"/>
          </a:p>
          <a:p>
            <a:endParaRPr lang="en-US" dirty="0"/>
          </a:p>
          <a:p>
            <a:r>
              <a:rPr lang="en-US" dirty="0"/>
              <a:t>Carbonate passivation</a:t>
            </a:r>
            <a:r>
              <a:rPr lang="en-US" baseline="0" dirty="0"/>
              <a:t> (which is achieved through pH/alkalinity adjustment) induces the formation of less soluble metal compounds on the surface of the pipe, thereby preventing metal release.</a:t>
            </a:r>
          </a:p>
          <a:p>
            <a:endParaRPr lang="en-US" baseline="0" dirty="0"/>
          </a:p>
          <a:p>
            <a:r>
              <a:rPr lang="en-US" baseline="0" dirty="0"/>
              <a:t>Under inhibitor addition, utilities typically add orthophosphate or </a:t>
            </a:r>
            <a:r>
              <a:rPr lang="en-US" baseline="0" dirty="0" err="1"/>
              <a:t>ortho</a:t>
            </a:r>
            <a:r>
              <a:rPr lang="en-US" baseline="0" dirty="0"/>
              <a:t>/polyphosphate blends, which similar to carbonate passivation form low-solubility metal complexes on the surface of the pipe.  Silicates can also be used, but there not as common as they are not typically as effective as PO4.  I also want to note that polyphosphates are not generally recommended for controlling lead and copper corrosion as these have been found to accelerate lead and copper corrosion in most waters.</a:t>
            </a:r>
          </a:p>
          <a:p>
            <a:endParaRPr lang="en-US" baseline="0" dirty="0"/>
          </a:p>
          <a:p>
            <a:r>
              <a:rPr lang="en-US" baseline="0" dirty="0"/>
              <a:t>The final method is c</a:t>
            </a:r>
            <a:r>
              <a:rPr lang="en-US" dirty="0"/>
              <a:t>arbonate precipitation</a:t>
            </a:r>
            <a:r>
              <a:rPr lang="en-US" baseline="0" dirty="0"/>
              <a:t>. Under this method, calcium carbonate precipitates form, coating and protecting the surface of the pipe.</a:t>
            </a:r>
            <a:endParaRPr lang="en-US" dirty="0"/>
          </a:p>
          <a:p>
            <a:endParaRPr lang="en-US" dirty="0"/>
          </a:p>
          <a:p>
            <a:r>
              <a:rPr lang="en-US" dirty="0"/>
              <a:t>What has been discovered more</a:t>
            </a:r>
            <a:r>
              <a:rPr lang="en-US" baseline="0" dirty="0"/>
              <a:t> </a:t>
            </a:r>
            <a:r>
              <a:rPr lang="en-US" dirty="0"/>
              <a:t>recently, however, is that carbonate scales may not deposit uniformly, and therefore, do not provide uniform protection against corrosion. In addition, there are difficulties in predicting the potential formation of calcium carbonate precipitates and in controlling the formation of scale buildup to ensure the hydraulic capacity is not significantly reduced.</a:t>
            </a:r>
            <a:r>
              <a:rPr lang="en-US" baseline="0" dirty="0"/>
              <a:t> As such, carbonate precipitation is not considered an effective strategy for compliance with the long-term lead and copper rule.</a:t>
            </a:r>
          </a:p>
          <a:p>
            <a:endParaRPr lang="en-US" baseline="0" dirty="0"/>
          </a:p>
          <a:p>
            <a:endParaRPr lang="en-US" baseline="0" dirty="0"/>
          </a:p>
          <a:p>
            <a:endParaRPr lang="en-US" baseline="0" dirty="0"/>
          </a:p>
          <a:p>
            <a:r>
              <a:rPr lang="en-US" baseline="0" dirty="0"/>
              <a:t>Side note: There strategies that have been discussed (i.e., maintaining lead(IV) scales with high free chlorine residuals); however these are not recommended as primary CCT strategies for LT-LCR compliance due to the potential for stagnant water in the distribution system or home as well as other WW changes that may reduce free chlorine residuals. These are </a:t>
            </a:r>
            <a:r>
              <a:rPr lang="en-US" dirty="0"/>
              <a:t>more likely to be considered as a companion technology to other CCT strategies or a tool in a larger toolbox, where the focus is holistic distribution system optimization.</a:t>
            </a:r>
          </a:p>
        </p:txBody>
      </p:sp>
      <p:sp>
        <p:nvSpPr>
          <p:cNvPr id="4" name="Slide Number Placeholder 3"/>
          <p:cNvSpPr>
            <a:spLocks noGrp="1"/>
          </p:cNvSpPr>
          <p:nvPr>
            <p:ph type="sldNum" sz="quarter" idx="10"/>
          </p:nvPr>
        </p:nvSpPr>
        <p:spPr/>
        <p:txBody>
          <a:bodyPr/>
          <a:lstStyle/>
          <a:p>
            <a:pPr>
              <a:defRPr/>
            </a:pPr>
            <a:fld id="{DCC2C801-251C-0C49-B6D8-7BA22621A6DF}" type="slidenum">
              <a:rPr lang="en-US" smtClean="0"/>
              <a:pPr>
                <a:defRPr/>
              </a:pPr>
              <a:t>65</a:t>
            </a:fld>
            <a:endParaRPr lang="en-US" dirty="0"/>
          </a:p>
        </p:txBody>
      </p:sp>
    </p:spTree>
    <p:extLst>
      <p:ext uri="{BB962C8B-B14F-4D97-AF65-F5344CB8AC3E}">
        <p14:creationId xmlns:p14="http://schemas.microsoft.com/office/powerpoint/2010/main" val="20679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a:t>
            </a:r>
            <a:r>
              <a:rPr lang="en-US" baseline="0" dirty="0"/>
              <a:t> this study, we classified systems into one of two categories: systems not adding phosphate and systems adding phosphate.  </a:t>
            </a:r>
          </a:p>
          <a:p>
            <a:endParaRPr lang="en-US" baseline="0" dirty="0"/>
          </a:p>
          <a:p>
            <a:r>
              <a:rPr lang="en-US" baseline="0" dirty="0"/>
              <a:t>Lower pH – to try to achieve a pH with the range that is considered most effective for phosphates.</a:t>
            </a:r>
            <a:endParaRPr lang="en-US" dirty="0"/>
          </a:p>
        </p:txBody>
      </p:sp>
      <p:sp>
        <p:nvSpPr>
          <p:cNvPr id="4" name="Slide Number Placeholder 3"/>
          <p:cNvSpPr>
            <a:spLocks noGrp="1"/>
          </p:cNvSpPr>
          <p:nvPr>
            <p:ph type="sldNum" sz="quarter" idx="10"/>
          </p:nvPr>
        </p:nvSpPr>
        <p:spPr/>
        <p:txBody>
          <a:bodyPr/>
          <a:lstStyle/>
          <a:p>
            <a:pPr>
              <a:defRPr/>
            </a:pPr>
            <a:fld id="{DCC2C801-251C-0C49-B6D8-7BA22621A6DF}" type="slidenum">
              <a:rPr lang="en-US" smtClean="0"/>
              <a:pPr>
                <a:defRPr/>
              </a:pPr>
              <a:t>66</a:t>
            </a:fld>
            <a:endParaRPr lang="en-US" dirty="0"/>
          </a:p>
        </p:txBody>
      </p:sp>
    </p:spTree>
    <p:extLst>
      <p:ext uri="{BB962C8B-B14F-4D97-AF65-F5344CB8AC3E}">
        <p14:creationId xmlns:p14="http://schemas.microsoft.com/office/powerpoint/2010/main" val="3547684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Unintended consequences are unforeseen outcomes resulting</a:t>
            </a:r>
            <a:r>
              <a:rPr lang="en-US" baseline="0" dirty="0" smtClean="0"/>
              <a:t> from treatment changes that affect other aspects of the system.  With increasing regulations on the distribution system and aging infrastructure, it is increasingly difficult to find the right balance of water quality and corrosion control to achieve simultaneous compliance.  </a:t>
            </a:r>
            <a:endParaRPr lang="en-US" dirty="0" smtClean="0"/>
          </a:p>
          <a:p>
            <a:endParaRPr lang="en-US" dirty="0" smtClean="0"/>
          </a:p>
          <a:p>
            <a:r>
              <a:rPr lang="en-US" dirty="0" smtClean="0"/>
              <a:t>Classic example in the lead and copper realm is well-intentioned</a:t>
            </a:r>
            <a:r>
              <a:rPr lang="en-US" baseline="0" dirty="0" smtClean="0"/>
              <a:t> switch from chlorine to chloramines.</a:t>
            </a:r>
            <a:endParaRPr lang="en-US" dirty="0" smtClean="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68</a:t>
            </a:fld>
            <a:endParaRPr lang="en-US" altLang="en-US"/>
          </a:p>
        </p:txBody>
      </p:sp>
    </p:spTree>
    <p:extLst>
      <p:ext uri="{BB962C8B-B14F-4D97-AF65-F5344CB8AC3E}">
        <p14:creationId xmlns:p14="http://schemas.microsoft.com/office/powerpoint/2010/main" val="3976797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4</a:t>
            </a:fld>
            <a:endParaRPr lang="en-US" altLang="en-US"/>
          </a:p>
        </p:txBody>
      </p:sp>
    </p:spTree>
    <p:extLst>
      <p:ext uri="{BB962C8B-B14F-4D97-AF65-F5344CB8AC3E}">
        <p14:creationId xmlns:p14="http://schemas.microsoft.com/office/powerpoint/2010/main" val="8116152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extent possible, water systems are expected to select CCT strategies that minimize the potential for consequences. In some instances, however, consequences may be unavoidable to</a:t>
            </a:r>
          </a:p>
          <a:p>
            <a:r>
              <a:rPr lang="en-US" dirty="0"/>
              <a:t>achieve compliance with the LT-LCR. </a:t>
            </a:r>
            <a:r>
              <a:rPr lang="en-US" baseline="0" dirty="0"/>
              <a:t> Those unintended consequences are shown here and vary depending on the OCCT strategy implemented.</a:t>
            </a:r>
          </a:p>
          <a:p>
            <a:endParaRPr lang="en-US" baseline="0" dirty="0"/>
          </a:p>
          <a:p>
            <a:r>
              <a:rPr lang="en-US" baseline="0" dirty="0"/>
              <a:t>Scaling - </a:t>
            </a:r>
            <a:r>
              <a:rPr lang="en-US" dirty="0"/>
              <a:t>Raising pH and/or increasing alkalinity has the potential to result in additional calcium carbonate precipitation.  POST-PRECIPITATION OF SOLIDS BOUND WITH PHOSPHATE IN THE DISTRIBUTION SYSTEM – Aluminum, Iron, Manganese, </a:t>
            </a:r>
            <a:r>
              <a:rPr lang="en-US" dirty="0" err="1"/>
              <a:t>etc</a:t>
            </a:r>
            <a:endParaRPr lang="en-US" baseline="0" dirty="0"/>
          </a:p>
          <a:p>
            <a:endParaRPr lang="en-US" baseline="0" dirty="0"/>
          </a:p>
          <a:p>
            <a:r>
              <a:rPr lang="en-US" baseline="0" dirty="0"/>
              <a:t>Disinfection performance:  </a:t>
            </a:r>
            <a:r>
              <a:rPr lang="en-US" dirty="0"/>
              <a:t>disinfection efficacy decreases at higher pH levels, suggesting that disinfection efficacy could be reduced if the pH were increased for corrosion control. So some systems may need to increase their secondary residual concentration/dose slightly</a:t>
            </a:r>
          </a:p>
          <a:p>
            <a:endParaRPr lang="en-US" dirty="0"/>
          </a:p>
          <a:p>
            <a:r>
              <a:rPr lang="en-US" dirty="0"/>
              <a:t>DBP: OCCT strategies involving an increased finished water pH have the potential to result in higher TTHM concentrations.</a:t>
            </a:r>
          </a:p>
          <a:p>
            <a:endParaRPr lang="en-US" dirty="0"/>
          </a:p>
          <a:p>
            <a:r>
              <a:rPr lang="en-US" dirty="0"/>
              <a:t>Stage</a:t>
            </a:r>
            <a:r>
              <a:rPr lang="en-US" baseline="0" dirty="0"/>
              <a:t> 2: </a:t>
            </a:r>
            <a:r>
              <a:rPr lang="en-US" dirty="0"/>
              <a:t>Striking the proper balance in pH to control both DBPs and corrosion could be one of the most challenging aspects of complying with the LT-LCR.</a:t>
            </a:r>
          </a:p>
          <a:p>
            <a:endParaRPr lang="en-US" dirty="0"/>
          </a:p>
          <a:p>
            <a:r>
              <a:rPr lang="en-US" dirty="0"/>
              <a:t>P: Addition or boosting of orthophosphate for corrosion control has the potential to increase the influent P concentration at POTWs. For those systems with biological treatment, increased P may require them to add chemical treatment to comply with permitted P limits.</a:t>
            </a:r>
          </a:p>
          <a:p>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DCC2C801-251C-0C49-B6D8-7BA22621A6DF}" type="slidenum">
              <a:rPr lang="en-US" smtClean="0"/>
              <a:pPr>
                <a:defRPr/>
              </a:pPr>
              <a:t>69</a:t>
            </a:fld>
            <a:endParaRPr lang="en-US" dirty="0"/>
          </a:p>
        </p:txBody>
      </p:sp>
    </p:spTree>
    <p:extLst>
      <p:ext uri="{BB962C8B-B14F-4D97-AF65-F5344CB8AC3E}">
        <p14:creationId xmlns:p14="http://schemas.microsoft.com/office/powerpoint/2010/main" val="2650683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74</a:t>
            </a:fld>
            <a:endParaRPr lang="en-US" altLang="en-US"/>
          </a:p>
        </p:txBody>
      </p:sp>
    </p:spTree>
    <p:extLst>
      <p:ext uri="{BB962C8B-B14F-4D97-AF65-F5344CB8AC3E}">
        <p14:creationId xmlns:p14="http://schemas.microsoft.com/office/powerpoint/2010/main" val="3813634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5726D0-E51F-4262-96EA-715598447566}" type="slidenum">
              <a:rPr lang="en-US" smtClean="0"/>
              <a:pPr/>
              <a:t>8</a:t>
            </a:fld>
            <a:endParaRPr lang="en-US"/>
          </a:p>
        </p:txBody>
      </p:sp>
    </p:spTree>
    <p:extLst>
      <p:ext uri="{BB962C8B-B14F-4D97-AF65-F5344CB8AC3E}">
        <p14:creationId xmlns:p14="http://schemas.microsoft.com/office/powerpoint/2010/main" val="2791472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Increasingly difficult to find the right balance</a:t>
            </a:r>
            <a:r>
              <a:rPr lang="en-US" baseline="0" dirty="0"/>
              <a:t> to achieve WQ goals and simultaneous compliance while minimizing </a:t>
            </a:r>
            <a:r>
              <a:rPr lang="en-US" baseline="0" dirty="0" err="1"/>
              <a:t>corrosivity</a:t>
            </a:r>
            <a:r>
              <a:rPr lang="en-US" baseline="0" dirty="0"/>
              <a:t> to multiple distribution system materials.  Understanding corrosion in the distribution system is central to implementing holistic distribution system management of all of these factors.  In fact, as part of the expert panel for the project, a common theme among the experts was that distribution system optimization can be used to increase the effectiveness of corrosion control and can be a proactive alternative to CCT upgrades.  Achieve consistent disinfectant residual and pH, as fluctuating water quality tends to cause more corrosion.  This can be achieving by flushing, main cleaning and renewal, storage facility enhancement, microbial control such as nitrification, hydraulic modeling.</a:t>
            </a:r>
            <a:endParaRPr lang="en-US" dirty="0"/>
          </a:p>
        </p:txBody>
      </p:sp>
      <p:sp>
        <p:nvSpPr>
          <p:cNvPr id="4" name="Slide Number Placeholder 3"/>
          <p:cNvSpPr>
            <a:spLocks noGrp="1"/>
          </p:cNvSpPr>
          <p:nvPr>
            <p:ph type="sldNum" sz="quarter" idx="10"/>
          </p:nvPr>
        </p:nvSpPr>
        <p:spPr/>
        <p:txBody>
          <a:bodyPr/>
          <a:lstStyle/>
          <a:p>
            <a:pPr>
              <a:defRPr/>
            </a:pPr>
            <a:fld id="{DCC2C801-251C-0C49-B6D8-7BA22621A6DF}" type="slidenum">
              <a:rPr lang="en-US" smtClean="0"/>
              <a:pPr>
                <a:defRPr/>
              </a:pPr>
              <a:t>10</a:t>
            </a:fld>
            <a:endParaRPr lang="en-US" dirty="0"/>
          </a:p>
        </p:txBody>
      </p:sp>
    </p:spTree>
    <p:extLst>
      <p:ext uri="{BB962C8B-B14F-4D97-AF65-F5344CB8AC3E}">
        <p14:creationId xmlns:p14="http://schemas.microsoft.com/office/powerpoint/2010/main" val="2192724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pH:</a:t>
            </a:r>
          </a:p>
          <a:p>
            <a:r>
              <a:rPr lang="en-US" dirty="0"/>
              <a:t>Ferric iron precipitates on pipes are less likely to dissolve into water at higher pH if water is sufficiently </a:t>
            </a:r>
            <a:r>
              <a:rPr lang="en-US" dirty="0" err="1"/>
              <a:t>oxic</a:t>
            </a:r>
            <a:endParaRPr lang="en-US" dirty="0"/>
          </a:p>
          <a:p>
            <a:endParaRPr lang="en-US" dirty="0"/>
          </a:p>
          <a:p>
            <a:r>
              <a:rPr lang="en-US" b="1" dirty="0"/>
              <a:t>pH, </a:t>
            </a:r>
            <a:r>
              <a:rPr lang="en-US" b="1" dirty="0" err="1"/>
              <a:t>Alk</a:t>
            </a:r>
            <a:r>
              <a:rPr lang="en-US" b="1" dirty="0"/>
              <a:t>, Ca:</a:t>
            </a:r>
          </a:p>
          <a:p>
            <a:r>
              <a:rPr lang="en-US" dirty="0"/>
              <a:t>Calcium carbonate precipitation potential (CCPP) index provides an indication of calcium carbonate saturation </a:t>
            </a:r>
          </a:p>
          <a:p>
            <a:endParaRPr lang="en-US" dirty="0"/>
          </a:p>
          <a:p>
            <a:r>
              <a:rPr lang="en-US" b="1" dirty="0"/>
              <a:t>DO and Disinfectant:</a:t>
            </a:r>
          </a:p>
          <a:p>
            <a:pPr>
              <a:spcBef>
                <a:spcPct val="0"/>
              </a:spcBef>
            </a:pPr>
            <a:r>
              <a:rPr lang="en-US" dirty="0">
                <a:solidFill>
                  <a:schemeClr val="bg1">
                    <a:lumMod val="50000"/>
                  </a:schemeClr>
                </a:solidFill>
              </a:rPr>
              <a:t>On balance:</a:t>
            </a:r>
          </a:p>
          <a:p>
            <a:pPr marL="285750" indent="-285750">
              <a:spcBef>
                <a:spcPct val="0"/>
              </a:spcBef>
              <a:buFont typeface="Arial" panose="020B0604020202020204" pitchFamily="34" charset="0"/>
              <a:buChar char="•"/>
            </a:pPr>
            <a:r>
              <a:rPr lang="en-US" dirty="0">
                <a:solidFill>
                  <a:schemeClr val="bg1">
                    <a:lumMod val="50000"/>
                  </a:schemeClr>
                </a:solidFill>
              </a:rPr>
              <a:t>Anoxic conditions can promote ferric conversion to ferrous iron, which is more soluble</a:t>
            </a:r>
          </a:p>
          <a:p>
            <a:pPr marL="285750" indent="-285750">
              <a:spcBef>
                <a:spcPct val="0"/>
              </a:spcBef>
              <a:buFont typeface="Arial" panose="020B0604020202020204" pitchFamily="34" charset="0"/>
              <a:buChar char="•"/>
            </a:pPr>
            <a:r>
              <a:rPr lang="en-US" dirty="0">
                <a:solidFill>
                  <a:schemeClr val="bg1">
                    <a:lumMod val="50000"/>
                  </a:schemeClr>
                </a:solidFill>
              </a:rPr>
              <a:t>Oxidant can minimize iron dissolution</a:t>
            </a:r>
          </a:p>
          <a:p>
            <a:endParaRPr lang="en-US" dirty="0"/>
          </a:p>
          <a:p>
            <a:endParaRPr lang="en-US" dirty="0"/>
          </a:p>
        </p:txBody>
      </p:sp>
      <p:sp>
        <p:nvSpPr>
          <p:cNvPr id="4" name="Slide Number Placeholder 3"/>
          <p:cNvSpPr>
            <a:spLocks noGrp="1"/>
          </p:cNvSpPr>
          <p:nvPr>
            <p:ph type="sldNum" sz="quarter" idx="10"/>
          </p:nvPr>
        </p:nvSpPr>
        <p:spPr/>
        <p:txBody>
          <a:bodyPr/>
          <a:lstStyle/>
          <a:p>
            <a:fld id="{7B5726D0-E51F-4262-96EA-715598447566}" type="slidenum">
              <a:rPr lang="en-US" smtClean="0"/>
              <a:pPr/>
              <a:t>12</a:t>
            </a:fld>
            <a:endParaRPr lang="en-US"/>
          </a:p>
        </p:txBody>
      </p:sp>
    </p:spTree>
    <p:extLst>
      <p:ext uri="{BB962C8B-B14F-4D97-AF65-F5344CB8AC3E}">
        <p14:creationId xmlns:p14="http://schemas.microsoft.com/office/powerpoint/2010/main" val="3407199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Calcium carbonate precipitation potential (CCPP) index provides an indication of calcium carbonate saturation </a:t>
            </a:r>
          </a:p>
          <a:p>
            <a:endParaRPr lang="en-US" dirty="0"/>
          </a:p>
        </p:txBody>
      </p:sp>
      <p:sp>
        <p:nvSpPr>
          <p:cNvPr id="4" name="Slide Number Placeholder 3"/>
          <p:cNvSpPr>
            <a:spLocks noGrp="1"/>
          </p:cNvSpPr>
          <p:nvPr>
            <p:ph type="sldNum" sz="quarter" idx="10"/>
          </p:nvPr>
        </p:nvSpPr>
        <p:spPr/>
        <p:txBody>
          <a:bodyPr/>
          <a:lstStyle/>
          <a:p>
            <a:fld id="{7B5726D0-E51F-4262-96EA-715598447566}" type="slidenum">
              <a:rPr lang="en-US" smtClean="0"/>
              <a:pPr/>
              <a:t>13</a:t>
            </a:fld>
            <a:endParaRPr lang="en-US"/>
          </a:p>
        </p:txBody>
      </p:sp>
    </p:spTree>
    <p:extLst>
      <p:ext uri="{BB962C8B-B14F-4D97-AF65-F5344CB8AC3E}">
        <p14:creationId xmlns:p14="http://schemas.microsoft.com/office/powerpoint/2010/main" val="2977133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Alkalinity and pH are strongest influence</a:t>
            </a:r>
          </a:p>
          <a:p>
            <a:endParaRPr lang="en-US" dirty="0"/>
          </a:p>
          <a:p>
            <a:r>
              <a:rPr lang="en-US" dirty="0"/>
              <a:t>pH: </a:t>
            </a:r>
          </a:p>
          <a:p>
            <a:r>
              <a:rPr lang="en-US" dirty="0"/>
              <a:t>Copper corrosion decreases with increasing pH</a:t>
            </a:r>
          </a:p>
          <a:p>
            <a:endParaRPr lang="en-US" dirty="0"/>
          </a:p>
          <a:p>
            <a:r>
              <a:rPr lang="en-US" dirty="0" err="1"/>
              <a:t>Alk</a:t>
            </a:r>
            <a:r>
              <a:rPr lang="en-US" dirty="0"/>
              <a:t>:</a:t>
            </a:r>
          </a:p>
          <a:p>
            <a:r>
              <a:rPr lang="en-US" dirty="0"/>
              <a:t>Copper corrosion increases with increasing alkalinity</a:t>
            </a:r>
          </a:p>
          <a:p>
            <a:endParaRPr lang="en-US" dirty="0"/>
          </a:p>
          <a:p>
            <a:r>
              <a:rPr lang="en-US" dirty="0"/>
              <a:t>Optimal is a balance of positive CCPP without excessive alkalinity.</a:t>
            </a:r>
          </a:p>
          <a:p>
            <a:endParaRPr lang="en-US" dirty="0"/>
          </a:p>
          <a:p>
            <a:r>
              <a:rPr lang="en-US" dirty="0"/>
              <a:t>Higher anions can also increase corrosion, as can an increase in DO.  However, release of copper to the water (rather than corrosion and buildup of deposits) can increase with stagnant conditions.</a:t>
            </a:r>
          </a:p>
          <a:p>
            <a:endParaRPr lang="en-US" dirty="0"/>
          </a:p>
        </p:txBody>
      </p:sp>
      <p:sp>
        <p:nvSpPr>
          <p:cNvPr id="4" name="Slide Number Placeholder 3"/>
          <p:cNvSpPr>
            <a:spLocks noGrp="1"/>
          </p:cNvSpPr>
          <p:nvPr>
            <p:ph type="sldNum" sz="quarter" idx="10"/>
          </p:nvPr>
        </p:nvSpPr>
        <p:spPr/>
        <p:txBody>
          <a:bodyPr/>
          <a:lstStyle/>
          <a:p>
            <a:fld id="{7B5726D0-E51F-4262-96EA-715598447566}" type="slidenum">
              <a:rPr lang="en-US" smtClean="0"/>
              <a:pPr/>
              <a:t>14</a:t>
            </a:fld>
            <a:endParaRPr lang="en-US"/>
          </a:p>
        </p:txBody>
      </p:sp>
    </p:spTree>
    <p:extLst>
      <p:ext uri="{BB962C8B-B14F-4D97-AF65-F5344CB8AC3E}">
        <p14:creationId xmlns:p14="http://schemas.microsoft.com/office/powerpoint/2010/main" val="2106501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Solder</a:t>
            </a:r>
          </a:p>
          <a:p>
            <a:endParaRPr lang="en-US" dirty="0"/>
          </a:p>
          <a:p>
            <a:r>
              <a:rPr lang="en-US" dirty="0"/>
              <a:t>pH: </a:t>
            </a:r>
          </a:p>
          <a:p>
            <a:r>
              <a:rPr lang="en-US" dirty="0"/>
              <a:t>Leaching is less at pH 8 – 8.5.  </a:t>
            </a:r>
          </a:p>
          <a:p>
            <a:endParaRPr lang="en-US" dirty="0"/>
          </a:p>
          <a:p>
            <a:r>
              <a:rPr lang="en-US" dirty="0" err="1"/>
              <a:t>Alk</a:t>
            </a:r>
            <a:r>
              <a:rPr lang="en-US" dirty="0"/>
              <a:t> and Ca:</a:t>
            </a:r>
          </a:p>
          <a:p>
            <a:r>
              <a:rPr lang="en-US" dirty="0"/>
              <a:t>Passivating film can limit solubility of lead compounds</a:t>
            </a:r>
          </a:p>
          <a:p>
            <a:endParaRPr lang="en-US" dirty="0"/>
          </a:p>
          <a:p>
            <a:r>
              <a:rPr lang="en-US" dirty="0"/>
              <a:t>Impact of other factors requires testing </a:t>
            </a:r>
          </a:p>
          <a:p>
            <a:endParaRPr lang="en-US" dirty="0"/>
          </a:p>
          <a:p>
            <a:endParaRPr lang="en-US" dirty="0"/>
          </a:p>
          <a:p>
            <a:r>
              <a:rPr lang="en-US" b="1" dirty="0"/>
              <a:t>Brass</a:t>
            </a:r>
          </a:p>
          <a:p>
            <a:endParaRPr lang="en-US" dirty="0"/>
          </a:p>
          <a:p>
            <a:r>
              <a:rPr lang="en-US" dirty="0"/>
              <a:t>Brass is comprised primarily of copper and zinc, and historically up to about 6% lead</a:t>
            </a:r>
          </a:p>
          <a:p>
            <a:endParaRPr lang="en-US" dirty="0"/>
          </a:p>
          <a:p>
            <a:endParaRPr lang="en-US" dirty="0"/>
          </a:p>
        </p:txBody>
      </p:sp>
      <p:sp>
        <p:nvSpPr>
          <p:cNvPr id="4" name="Slide Number Placeholder 3"/>
          <p:cNvSpPr>
            <a:spLocks noGrp="1"/>
          </p:cNvSpPr>
          <p:nvPr>
            <p:ph type="sldNum" sz="quarter" idx="10"/>
          </p:nvPr>
        </p:nvSpPr>
        <p:spPr/>
        <p:txBody>
          <a:bodyPr/>
          <a:lstStyle/>
          <a:p>
            <a:fld id="{7B5726D0-E51F-4262-96EA-715598447566}" type="slidenum">
              <a:rPr lang="en-US" smtClean="0"/>
              <a:pPr/>
              <a:t>15</a:t>
            </a:fld>
            <a:endParaRPr lang="en-US"/>
          </a:p>
        </p:txBody>
      </p:sp>
    </p:spTree>
    <p:extLst>
      <p:ext uri="{BB962C8B-B14F-4D97-AF65-F5344CB8AC3E}">
        <p14:creationId xmlns:p14="http://schemas.microsoft.com/office/powerpoint/2010/main" val="413743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Master" Target="../slideMasters/slideMaster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Master" Target="../slideMasters/slideMaster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spAutoFit/>
          </a:bodyPr>
          <a:lstStyle>
            <a:lvl1pPr algn="l">
              <a:lnSpc>
                <a:spcPts val="8500"/>
              </a:lnSpc>
              <a:defRPr sz="72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spAutoFit/>
          </a:bodyPr>
          <a:lstStyle>
            <a:lvl1pPr marL="0" indent="0" algn="l">
              <a:buNone/>
              <a:defRPr sz="2100" b="1">
                <a:solidFill>
                  <a:srgbClr val="FFFFFF"/>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1220377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12117"/>
            <a:ext cx="7772400" cy="437515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16" name="Freeform 15"/>
          <p:cNvSpPr>
            <a:spLocks/>
          </p:cNvSpPr>
          <p:nvPr userDrawn="1"/>
        </p:nvSpPr>
        <p:spPr bwMode="auto">
          <a:xfrm>
            <a:off x="538163" y="5624913"/>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TextBox 22"/>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sp>
        <p:nvSpPr>
          <p:cNvPr id="24" name="Rectangle 23"/>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25"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26" name="Picture 2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27" name="TextBox 14"/>
          <p:cNvSpPr txBox="1"/>
          <p:nvPr userDrawn="1"/>
        </p:nvSpPr>
        <p:spPr>
          <a:xfrm>
            <a:off x="3642610" y="6456382"/>
            <a:ext cx="5212651"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mn-lt"/>
              </a:rPr>
              <a:t>© </a:t>
            </a:r>
            <a:r>
              <a:rPr lang="en-US" sz="1100" b="1" dirty="0" smtClean="0">
                <a:solidFill>
                  <a:schemeClr val="bg1"/>
                </a:solidFill>
                <a:latin typeface="+mn-lt"/>
              </a:rPr>
              <a:t>2018 WATER RESEARCH</a:t>
            </a:r>
            <a:r>
              <a:rPr lang="en-US" sz="1100" b="1" baseline="0" dirty="0" smtClean="0">
                <a:solidFill>
                  <a:schemeClr val="bg1"/>
                </a:solidFill>
                <a:latin typeface="+mn-lt"/>
              </a:rPr>
              <a:t> FOUNDATION </a:t>
            </a:r>
            <a:r>
              <a:rPr lang="en-US" sz="1100" b="1" dirty="0" smtClean="0">
                <a:solidFill>
                  <a:schemeClr val="bg1"/>
                </a:solidFill>
                <a:latin typeface="+mn-lt"/>
              </a:rPr>
              <a:t>ALL </a:t>
            </a:r>
            <a:r>
              <a:rPr lang="en-US" sz="1100" b="1" dirty="0">
                <a:solidFill>
                  <a:schemeClr val="bg1"/>
                </a:solidFill>
                <a:latin typeface="+mn-lt"/>
              </a:rPr>
              <a:t>RIGHTS RESERVED</a:t>
            </a:r>
          </a:p>
        </p:txBody>
      </p:sp>
    </p:spTree>
    <p:extLst>
      <p:ext uri="{BB962C8B-B14F-4D97-AF65-F5344CB8AC3E}">
        <p14:creationId xmlns:p14="http://schemas.microsoft.com/office/powerpoint/2010/main" val="2119916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only +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794325"/>
            <a:ext cx="7772400" cy="3946358"/>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9" name="Text Placeholder 8"/>
          <p:cNvSpPr>
            <a:spLocks noGrp="1"/>
          </p:cNvSpPr>
          <p:nvPr>
            <p:ph type="body" sz="quarter" idx="11" hasCustomPrompt="1"/>
          </p:nvPr>
        </p:nvSpPr>
        <p:spPr>
          <a:xfrm>
            <a:off x="696074" y="1101178"/>
            <a:ext cx="5780926" cy="346466"/>
          </a:xfrm>
        </p:spPr>
        <p:txBody>
          <a:bodyPr>
            <a:noAutofit/>
          </a:bodyPr>
          <a:lstStyle>
            <a:lvl1pPr marL="0" indent="0">
              <a:lnSpc>
                <a:spcPts val="2000"/>
              </a:lnSpc>
              <a:spcBef>
                <a:spcPts val="0"/>
              </a:spcBef>
              <a:buNone/>
              <a:defRPr sz="1500" b="1">
                <a:solidFill>
                  <a:schemeClr val="tx1">
                    <a:lumMod val="65000"/>
                    <a:lumOff val="35000"/>
                  </a:schemeClr>
                </a:solidFill>
                <a:latin typeface="+mj-lt"/>
              </a:defRPr>
            </a:lvl1pPr>
          </a:lstStyle>
          <a:p>
            <a:pPr lvl="0"/>
            <a:r>
              <a:rPr lang="en-US" dirty="0"/>
              <a:t>If you need a subhead, put it here</a:t>
            </a:r>
          </a:p>
        </p:txBody>
      </p:sp>
      <p:sp>
        <p:nvSpPr>
          <p:cNvPr id="23"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TextBox 2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sp>
        <p:nvSpPr>
          <p:cNvPr id="26" name="Rectangle 25"/>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27"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28" name="Picture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29" name="TextBox 14"/>
          <p:cNvSpPr txBox="1"/>
          <p:nvPr userDrawn="1"/>
        </p:nvSpPr>
        <p:spPr>
          <a:xfrm>
            <a:off x="3642610" y="6456382"/>
            <a:ext cx="5212651"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mn-lt"/>
              </a:rPr>
              <a:t>© </a:t>
            </a:r>
            <a:r>
              <a:rPr lang="en-US" sz="1100" b="1" dirty="0" smtClean="0">
                <a:solidFill>
                  <a:schemeClr val="bg1"/>
                </a:solidFill>
                <a:latin typeface="+mn-lt"/>
              </a:rPr>
              <a:t>2018 WATER RESEARCH</a:t>
            </a:r>
            <a:r>
              <a:rPr lang="en-US" sz="1100" b="1" baseline="0" dirty="0" smtClean="0">
                <a:solidFill>
                  <a:schemeClr val="bg1"/>
                </a:solidFill>
                <a:latin typeface="+mn-lt"/>
              </a:rPr>
              <a:t> FOUNDATION </a:t>
            </a:r>
            <a:r>
              <a:rPr lang="en-US" sz="1100" b="1" dirty="0" smtClean="0">
                <a:solidFill>
                  <a:schemeClr val="bg1"/>
                </a:solidFill>
                <a:latin typeface="+mn-lt"/>
              </a:rPr>
              <a:t>ALL </a:t>
            </a:r>
            <a:r>
              <a:rPr lang="en-US" sz="1100" b="1" dirty="0">
                <a:solidFill>
                  <a:schemeClr val="bg1"/>
                </a:solidFill>
                <a:latin typeface="+mn-lt"/>
              </a:rPr>
              <a:t>RIGHTS RESERVED</a:t>
            </a:r>
          </a:p>
        </p:txBody>
      </p:sp>
    </p:spTree>
    <p:extLst>
      <p:ext uri="{BB962C8B-B14F-4D97-AF65-F5344CB8AC3E}">
        <p14:creationId xmlns:p14="http://schemas.microsoft.com/office/powerpoint/2010/main" val="5568348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sideba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367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00200"/>
            <a:ext cx="57912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Content Placeholder 6"/>
          <p:cNvSpPr>
            <a:spLocks noGrp="1"/>
          </p:cNvSpPr>
          <p:nvPr>
            <p:ph sz="quarter" idx="11" hasCustomPrompt="1"/>
          </p:nvPr>
        </p:nvSpPr>
        <p:spPr>
          <a:xfrm>
            <a:off x="6705600" y="1600200"/>
            <a:ext cx="1744663" cy="4572000"/>
          </a:xfrm>
          <a:solidFill>
            <a:srgbClr val="E1E1D5"/>
          </a:solidFill>
        </p:spPr>
        <p:txBody>
          <a:bodyPr lIns="164592" tIns="109728" rIns="164592" bIns="109728">
            <a:noAutofit/>
          </a:bodyPr>
          <a:lstStyle>
            <a:lvl1pPr marL="0" indent="0">
              <a:lnSpc>
                <a:spcPts val="2000"/>
              </a:lnSpc>
              <a:spcBef>
                <a:spcPts val="1200"/>
              </a:spcBef>
              <a:buNone/>
              <a:defRPr sz="1600" baseline="0"/>
            </a:lvl1pPr>
          </a:lstStyle>
          <a:p>
            <a:pPr lvl="0"/>
            <a:r>
              <a:rPr lang="en-US" dirty="0"/>
              <a:t>Put what you want in here. Sidebar for when there is additional information to highlight.</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a:extLst>
              <a:ext uri="{FF2B5EF4-FFF2-40B4-BE49-F238E27FC236}">
                <a16:creationId xmlns:a16="http://schemas.microsoft.com/office/drawing/2014/main" id="{5EAF2D76-21E8-4B69-A293-EA21ACFB90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2291010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0" y="541964"/>
            <a:ext cx="7784432" cy="533400"/>
          </a:xfrm>
          <a:prstGeom prst="rect">
            <a:avLst/>
          </a:prstGeom>
        </p:spPr>
        <p:txBody>
          <a:bodyPr vert="horz" lIns="91440" tIns="45720" rIns="91440" bIns="45720" rtlCol="0" anchor="ctr">
            <a:noAutofit/>
          </a:bodyPr>
          <a:lstStyle>
            <a:lvl1pPr>
              <a:defRPr b="1"/>
            </a:lvl1pPr>
          </a:lstStyle>
          <a:p>
            <a:r>
              <a:rPr lang="en-US" dirty="0"/>
              <a:t>Concise Title</a:t>
            </a:r>
          </a:p>
        </p:txBody>
      </p:sp>
      <p:sp>
        <p:nvSpPr>
          <p:cNvPr id="13" name="Text Placeholder 12"/>
          <p:cNvSpPr>
            <a:spLocks noGrp="1"/>
          </p:cNvSpPr>
          <p:nvPr>
            <p:ph type="body" sz="quarter" idx="11"/>
          </p:nvPr>
        </p:nvSpPr>
        <p:spPr>
          <a:xfrm>
            <a:off x="697832" y="1600200"/>
            <a:ext cx="37719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p:spPr>
        <p:txBody>
          <a:bodyPr/>
          <a:lstStyle>
            <a:lvl1pPr marL="0" marR="0" indent="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None/>
              <a:tabLst/>
              <a:defRPr baseline="0"/>
            </a:lvl1pPr>
          </a:lstStyle>
          <a:p>
            <a:pPr marL="228600" marR="0" lvl="0" indent="-22860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Char char="•"/>
              <a:tabLst/>
              <a:defRPr/>
            </a:pPr>
            <a:r>
              <a:rPr kumimoji="0" lang="en-US" sz="260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6"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TextBox 18"/>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sp>
        <p:nvSpPr>
          <p:cNvPr id="20" name="Rectangle 19"/>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21"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22" name="Picture 2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23" name="TextBox 14"/>
          <p:cNvSpPr txBox="1"/>
          <p:nvPr userDrawn="1"/>
        </p:nvSpPr>
        <p:spPr>
          <a:xfrm>
            <a:off x="3642610" y="6456382"/>
            <a:ext cx="5212651"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mn-lt"/>
              </a:rPr>
              <a:t>© </a:t>
            </a:r>
            <a:r>
              <a:rPr lang="en-US" sz="1100" b="1" dirty="0" smtClean="0">
                <a:solidFill>
                  <a:schemeClr val="bg1"/>
                </a:solidFill>
                <a:latin typeface="+mn-lt"/>
              </a:rPr>
              <a:t>2018 WATER RESEARCH</a:t>
            </a:r>
            <a:r>
              <a:rPr lang="en-US" sz="1100" b="1" baseline="0" dirty="0" smtClean="0">
                <a:solidFill>
                  <a:schemeClr val="bg1"/>
                </a:solidFill>
                <a:latin typeface="+mn-lt"/>
              </a:rPr>
              <a:t> FOUNDATION </a:t>
            </a:r>
            <a:r>
              <a:rPr lang="en-US" sz="1100" b="1" dirty="0" smtClean="0">
                <a:solidFill>
                  <a:schemeClr val="bg1"/>
                </a:solidFill>
                <a:latin typeface="+mn-lt"/>
              </a:rPr>
              <a:t>ALL </a:t>
            </a:r>
            <a:r>
              <a:rPr lang="en-US" sz="1100" b="1" dirty="0">
                <a:solidFill>
                  <a:schemeClr val="bg1"/>
                </a:solidFill>
                <a:latin typeface="+mn-lt"/>
              </a:rPr>
              <a:t>RIGHTS RESERVED</a:t>
            </a:r>
          </a:p>
        </p:txBody>
      </p:sp>
    </p:spTree>
    <p:extLst>
      <p:ext uri="{BB962C8B-B14F-4D97-AF65-F5344CB8AC3E}">
        <p14:creationId xmlns:p14="http://schemas.microsoft.com/office/powerpoint/2010/main" val="786167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705600" y="551380"/>
            <a:ext cx="1764632"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13" name="Text Placeholder 12"/>
          <p:cNvSpPr>
            <a:spLocks noGrp="1"/>
          </p:cNvSpPr>
          <p:nvPr>
            <p:ph type="body" sz="quarter" idx="11" hasCustomPrompt="1"/>
          </p:nvPr>
        </p:nvSpPr>
        <p:spPr>
          <a:xfrm>
            <a:off x="6705600" y="1790700"/>
            <a:ext cx="1752600" cy="4381499"/>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Shouldn’t need bullets because the image speaks for itself.</a:t>
            </a:r>
          </a:p>
        </p:txBody>
      </p:sp>
      <p:sp>
        <p:nvSpPr>
          <p:cNvPr id="3" name="Content Placeholder 2"/>
          <p:cNvSpPr>
            <a:spLocks noGrp="1"/>
          </p:cNvSpPr>
          <p:nvPr>
            <p:ph sz="quarter" idx="12" hasCustomPrompt="1"/>
          </p:nvPr>
        </p:nvSpPr>
        <p:spPr>
          <a:xfrm>
            <a:off x="685800" y="533400"/>
            <a:ext cx="5791200" cy="563880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a:extLst>
              <a:ext uri="{FF2B5EF4-FFF2-40B4-BE49-F238E27FC236}">
                <a16:creationId xmlns:a16="http://schemas.microsoft.com/office/drawing/2014/main" id="{16C4A1A3-00DC-4046-BC41-A51F55EC3B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482036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96074" y="541964"/>
            <a:ext cx="7774158"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3" name="Content Placeholder 2"/>
          <p:cNvSpPr>
            <a:spLocks noGrp="1"/>
          </p:cNvSpPr>
          <p:nvPr>
            <p:ph sz="quarter" idx="12" hasCustomPrompt="1"/>
          </p:nvPr>
        </p:nvSpPr>
        <p:spPr>
          <a:xfrm>
            <a:off x="696074" y="3606230"/>
            <a:ext cx="7762126" cy="256597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Text Placeholder 12"/>
          <p:cNvSpPr>
            <a:spLocks noGrp="1"/>
          </p:cNvSpPr>
          <p:nvPr>
            <p:ph type="body" sz="quarter" idx="11"/>
          </p:nvPr>
        </p:nvSpPr>
        <p:spPr>
          <a:xfrm>
            <a:off x="696074" y="1617109"/>
            <a:ext cx="7762126" cy="1763089"/>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a:extLst>
              <a:ext uri="{FF2B5EF4-FFF2-40B4-BE49-F238E27FC236}">
                <a16:creationId xmlns:a16="http://schemas.microsoft.com/office/drawing/2014/main" id="{6ED83B02-403D-4DD5-844B-31F4F271400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836576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6" name="Content Placeholder 5"/>
          <p:cNvSpPr>
            <a:spLocks noGrp="1"/>
          </p:cNvSpPr>
          <p:nvPr>
            <p:ph sz="quarter" idx="10" hasCustomPrompt="1"/>
          </p:nvPr>
        </p:nvSpPr>
        <p:spPr>
          <a:xfrm>
            <a:off x="0" y="1600200"/>
            <a:ext cx="9144000" cy="4790326"/>
          </a:xfrm>
        </p:spPr>
        <p:txBody>
          <a:bodyPr/>
          <a:lstStyle>
            <a:lvl1pPr>
              <a:defRPr baseline="0"/>
            </a:lvl1pPr>
          </a:lstStyle>
          <a:p>
            <a:pPr lvl="0"/>
            <a:r>
              <a:rPr lang="en-US" dirty="0"/>
              <a:t>A full page bleed graphic/photo </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a:extLst>
              <a:ext uri="{FF2B5EF4-FFF2-40B4-BE49-F238E27FC236}">
                <a16:creationId xmlns:a16="http://schemas.microsoft.com/office/drawing/2014/main" id="{C509EE96-490D-41B5-BF06-B30FC1B9343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2593786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rge graphic + caption">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696074" y="533400"/>
            <a:ext cx="7754189" cy="5517893"/>
          </a:xfrm>
        </p:spPr>
        <p:txBody>
          <a:bodyPr/>
          <a:lstStyle>
            <a:lvl1pPr>
              <a:defRPr baseline="0"/>
            </a:lvl1pPr>
          </a:lstStyle>
          <a:p>
            <a:pPr lvl="0"/>
            <a:r>
              <a:rPr lang="en-US" dirty="0"/>
              <a:t>A full page graphic/photo </a:t>
            </a:r>
          </a:p>
        </p:txBody>
      </p:sp>
      <p:sp>
        <p:nvSpPr>
          <p:cNvPr id="2" name="Title 1"/>
          <p:cNvSpPr>
            <a:spLocks noGrp="1"/>
          </p:cNvSpPr>
          <p:nvPr>
            <p:ph type="title" hasCustomPrompt="1"/>
          </p:nvPr>
        </p:nvSpPr>
        <p:spPr>
          <a:xfrm>
            <a:off x="704011" y="6158762"/>
            <a:ext cx="7754189" cy="219483"/>
          </a:xfrm>
          <a:prstGeom prst="rect">
            <a:avLst/>
          </a:prstGeom>
        </p:spPr>
        <p:txBody>
          <a:bodyPr/>
          <a:lstStyle>
            <a:lvl1pPr algn="r">
              <a:defRPr sz="1400" i="0" baseline="0">
                <a:solidFill>
                  <a:schemeClr val="tx1">
                    <a:lumMod val="75000"/>
                    <a:lumOff val="25000"/>
                  </a:schemeClr>
                </a:solidFill>
                <a:latin typeface="+mn-lt"/>
              </a:defRPr>
            </a:lvl1pPr>
          </a:lstStyle>
          <a:p>
            <a:r>
              <a:rPr lang="en-US" dirty="0"/>
              <a:t>Concise caption for above image/graphic</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a:extLst>
              <a:ext uri="{FF2B5EF4-FFF2-40B4-BE49-F238E27FC236}">
                <a16:creationId xmlns:a16="http://schemas.microsoft.com/office/drawing/2014/main" id="{4230536C-BD4B-4E91-A7AC-C7AC4FEDA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269517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images + captio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31690"/>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11" name="Content Placeholder 5"/>
          <p:cNvSpPr>
            <a:spLocks noGrp="1"/>
          </p:cNvSpPr>
          <p:nvPr>
            <p:ph sz="quarter" idx="11" hasCustomPrompt="1"/>
          </p:nvPr>
        </p:nvSpPr>
        <p:spPr>
          <a:xfrm>
            <a:off x="696074" y="1615622"/>
            <a:ext cx="3761626" cy="3822405"/>
          </a:xfrm>
        </p:spPr>
        <p:txBody>
          <a:bodyPr/>
          <a:lstStyle>
            <a:lvl1pPr>
              <a:defRPr baseline="0"/>
            </a:lvl1pPr>
          </a:lstStyle>
          <a:p>
            <a:pPr lvl="0"/>
            <a:r>
              <a:rPr lang="en-US" dirty="0"/>
              <a:t>graphic/photo </a:t>
            </a:r>
          </a:p>
        </p:txBody>
      </p:sp>
      <p:sp>
        <p:nvSpPr>
          <p:cNvPr id="12" name="Content Placeholder 5"/>
          <p:cNvSpPr>
            <a:spLocks noGrp="1"/>
          </p:cNvSpPr>
          <p:nvPr>
            <p:ph sz="quarter" idx="12" hasCustomPrompt="1"/>
          </p:nvPr>
        </p:nvSpPr>
        <p:spPr>
          <a:xfrm>
            <a:off x="4686301" y="1618281"/>
            <a:ext cx="3763962" cy="3822405"/>
          </a:xfrm>
        </p:spPr>
        <p:txBody>
          <a:bodyPr/>
          <a:lstStyle>
            <a:lvl1pPr>
              <a:defRPr baseline="0"/>
            </a:lvl1pPr>
          </a:lstStyle>
          <a:p>
            <a:pPr lvl="0"/>
            <a:r>
              <a:rPr lang="en-US" dirty="0"/>
              <a:t>graphic/photo </a:t>
            </a:r>
          </a:p>
        </p:txBody>
      </p:sp>
      <p:sp>
        <p:nvSpPr>
          <p:cNvPr id="13" name="Text Placeholder 12"/>
          <p:cNvSpPr>
            <a:spLocks noGrp="1"/>
          </p:cNvSpPr>
          <p:nvPr>
            <p:ph type="body" sz="quarter" idx="13" hasCustomPrompt="1"/>
          </p:nvPr>
        </p:nvSpPr>
        <p:spPr>
          <a:xfrm>
            <a:off x="4686301" y="5635256"/>
            <a:ext cx="3771900" cy="536943"/>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above.</a:t>
            </a:r>
          </a:p>
        </p:txBody>
      </p:sp>
      <p:sp>
        <p:nvSpPr>
          <p:cNvPr id="15" name="Text Placeholder 12"/>
          <p:cNvSpPr>
            <a:spLocks noGrp="1"/>
          </p:cNvSpPr>
          <p:nvPr>
            <p:ph type="body" sz="quarter" idx="15" hasCustomPrompt="1"/>
          </p:nvPr>
        </p:nvSpPr>
        <p:spPr>
          <a:xfrm>
            <a:off x="696433" y="5635257"/>
            <a:ext cx="3761267" cy="536943"/>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above.</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TextBox 16"/>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8" name="TextBox 17"/>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20" name="Picture 19">
            <a:extLst>
              <a:ext uri="{FF2B5EF4-FFF2-40B4-BE49-F238E27FC236}">
                <a16:creationId xmlns:a16="http://schemas.microsoft.com/office/drawing/2014/main" id="{D68C3302-9DF5-4028-87DD-BCE10A3423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833926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3 images + captio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685800"/>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6" name="Content Placeholder 5"/>
          <p:cNvSpPr>
            <a:spLocks noGrp="1"/>
          </p:cNvSpPr>
          <p:nvPr>
            <p:ph sz="quarter" idx="10" hasCustomPrompt="1"/>
          </p:nvPr>
        </p:nvSpPr>
        <p:spPr>
          <a:xfrm>
            <a:off x="3340629" y="1611192"/>
            <a:ext cx="2473015" cy="3822405"/>
          </a:xfrm>
        </p:spPr>
        <p:txBody>
          <a:bodyPr/>
          <a:lstStyle>
            <a:lvl1pPr>
              <a:defRPr baseline="0"/>
            </a:lvl1pPr>
          </a:lstStyle>
          <a:p>
            <a:pPr lvl="0"/>
            <a:r>
              <a:rPr lang="en-US" dirty="0"/>
              <a:t>graphic/photo </a:t>
            </a:r>
          </a:p>
        </p:txBody>
      </p:sp>
      <p:sp>
        <p:nvSpPr>
          <p:cNvPr id="11" name="Content Placeholder 5"/>
          <p:cNvSpPr>
            <a:spLocks noGrp="1"/>
          </p:cNvSpPr>
          <p:nvPr>
            <p:ph sz="quarter" idx="11" hasCustomPrompt="1"/>
          </p:nvPr>
        </p:nvSpPr>
        <p:spPr>
          <a:xfrm>
            <a:off x="696074" y="1615622"/>
            <a:ext cx="2473015" cy="3822405"/>
          </a:xfrm>
        </p:spPr>
        <p:txBody>
          <a:bodyPr/>
          <a:lstStyle>
            <a:lvl1pPr>
              <a:defRPr baseline="0"/>
            </a:lvl1pPr>
          </a:lstStyle>
          <a:p>
            <a:pPr lvl="0"/>
            <a:r>
              <a:rPr lang="en-US" dirty="0"/>
              <a:t>graphic/photo </a:t>
            </a:r>
          </a:p>
        </p:txBody>
      </p:sp>
      <p:sp>
        <p:nvSpPr>
          <p:cNvPr id="12" name="Content Placeholder 5"/>
          <p:cNvSpPr>
            <a:spLocks noGrp="1"/>
          </p:cNvSpPr>
          <p:nvPr>
            <p:ph sz="quarter" idx="12" hasCustomPrompt="1"/>
          </p:nvPr>
        </p:nvSpPr>
        <p:spPr>
          <a:xfrm>
            <a:off x="5985185" y="1618281"/>
            <a:ext cx="2473015" cy="3822405"/>
          </a:xfrm>
        </p:spPr>
        <p:txBody>
          <a:bodyPr/>
          <a:lstStyle>
            <a:lvl1pPr>
              <a:defRPr baseline="0"/>
            </a:lvl1pPr>
          </a:lstStyle>
          <a:p>
            <a:pPr lvl="0"/>
            <a:r>
              <a:rPr lang="en-US" dirty="0"/>
              <a:t>graphic/photo </a:t>
            </a:r>
          </a:p>
        </p:txBody>
      </p:sp>
      <p:sp>
        <p:nvSpPr>
          <p:cNvPr id="13" name="Text Placeholder 12"/>
          <p:cNvSpPr>
            <a:spLocks noGrp="1"/>
          </p:cNvSpPr>
          <p:nvPr>
            <p:ph type="body" sz="quarter" idx="13" hasCustomPrompt="1"/>
          </p:nvPr>
        </p:nvSpPr>
        <p:spPr>
          <a:xfrm>
            <a:off x="5985185" y="5635256"/>
            <a:ext cx="2473015" cy="536943"/>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above.</a:t>
            </a:r>
          </a:p>
        </p:txBody>
      </p:sp>
      <p:sp>
        <p:nvSpPr>
          <p:cNvPr id="14" name="Text Placeholder 12"/>
          <p:cNvSpPr>
            <a:spLocks noGrp="1"/>
          </p:cNvSpPr>
          <p:nvPr>
            <p:ph type="body" sz="quarter" idx="14" hasCustomPrompt="1"/>
          </p:nvPr>
        </p:nvSpPr>
        <p:spPr>
          <a:xfrm>
            <a:off x="3340629" y="5635255"/>
            <a:ext cx="2473015" cy="536943"/>
          </a:xfrm>
        </p:spPr>
        <p:txBody>
          <a:bodyPr tIns="0" rIns="0" anchor="t">
            <a:noAutofit/>
          </a:bodyPr>
          <a:lstStyle>
            <a:lvl1pPr marL="0" indent="0">
              <a:lnSpc>
                <a:spcPts val="1900"/>
              </a:lnSpc>
              <a:spcBef>
                <a:spcPts val="600"/>
              </a:spcBef>
              <a:buNone/>
              <a:defRPr sz="1600" b="0" baseline="0"/>
            </a:lvl1pPr>
            <a:lvl2pPr marL="457200" indent="0">
              <a:buNone/>
              <a:defRPr/>
            </a:lvl2pPr>
            <a:lvl3pPr marL="914400" indent="0">
              <a:buNone/>
              <a:defRPr/>
            </a:lvl3pPr>
          </a:lstStyle>
          <a:p>
            <a:pPr lvl="0"/>
            <a:r>
              <a:rPr lang="en-US" dirty="0"/>
              <a:t>A caption for the image or graphic above.</a:t>
            </a:r>
          </a:p>
        </p:txBody>
      </p:sp>
      <p:sp>
        <p:nvSpPr>
          <p:cNvPr id="15" name="Text Placeholder 12"/>
          <p:cNvSpPr>
            <a:spLocks noGrp="1"/>
          </p:cNvSpPr>
          <p:nvPr>
            <p:ph type="body" sz="quarter" idx="15" hasCustomPrompt="1"/>
          </p:nvPr>
        </p:nvSpPr>
        <p:spPr>
          <a:xfrm>
            <a:off x="696433" y="5635257"/>
            <a:ext cx="2473015" cy="536943"/>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above.</a:t>
            </a:r>
          </a:p>
        </p:txBody>
      </p:sp>
      <p:sp>
        <p:nvSpPr>
          <p:cNvPr id="17" name="Rectangle 16"/>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21" name="TextBox 20"/>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a:extLst>
              <a:ext uri="{FF2B5EF4-FFF2-40B4-BE49-F238E27FC236}">
                <a16:creationId xmlns:a16="http://schemas.microsoft.com/office/drawing/2014/main" id="{2C58A2A0-0758-4624-AB32-24E5E9302E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423437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E1E1D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noAutofit/>
          </a:bodyPr>
          <a:lstStyle>
            <a:lvl1pPr algn="l">
              <a:lnSpc>
                <a:spcPts val="8500"/>
              </a:lnSpc>
              <a:defRPr sz="7200">
                <a:solidFill>
                  <a:srgbClr val="395173"/>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noAutofit/>
          </a:bodyPr>
          <a:lstStyle>
            <a:lvl1pPr marL="0" indent="0" algn="l">
              <a:buNone/>
              <a:defRPr sz="2100" b="1">
                <a:solidFill>
                  <a:schemeClr val="bg1">
                    <a:lumMod val="50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25606834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photos + content">
    <p:spTree>
      <p:nvGrpSpPr>
        <p:cNvPr id="1" name=""/>
        <p:cNvGrpSpPr/>
        <p:nvPr/>
      </p:nvGrpSpPr>
      <p:grpSpPr>
        <a:xfrm>
          <a:off x="0" y="0"/>
          <a:ext cx="0" cy="0"/>
          <a:chOff x="0" y="0"/>
          <a:chExt cx="0" cy="0"/>
        </a:xfrm>
      </p:grpSpPr>
      <p:sp>
        <p:nvSpPr>
          <p:cNvPr id="5" name="Picture Placeholder 2"/>
          <p:cNvSpPr>
            <a:spLocks noGrp="1"/>
          </p:cNvSpPr>
          <p:nvPr>
            <p:ph type="pic" idx="1"/>
          </p:nvPr>
        </p:nvSpPr>
        <p:spPr>
          <a:xfrm>
            <a:off x="690044" y="1623318"/>
            <a:ext cx="1835775" cy="2195576"/>
          </a:xfrm>
          <a:prstGeom prst="rect">
            <a:avLst/>
          </a:prstGeom>
        </p:spPr>
        <p:txBody>
          <a:bodyPr rtlCol="0">
            <a:normAutofit/>
          </a:bodyPr>
          <a:lstStyle>
            <a:lvl1pPr marL="0" indent="0">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8" name="Picture Placeholder 2"/>
          <p:cNvSpPr>
            <a:spLocks noGrp="1"/>
          </p:cNvSpPr>
          <p:nvPr>
            <p:ph type="pic" idx="14"/>
          </p:nvPr>
        </p:nvSpPr>
        <p:spPr>
          <a:xfrm>
            <a:off x="2637991" y="1623318"/>
            <a:ext cx="1814737" cy="2195576"/>
          </a:xfrm>
          <a:prstGeom prst="rect">
            <a:avLst/>
          </a:prstGeom>
        </p:spPr>
        <p:txBody>
          <a:bodyPr rtlCol="0">
            <a:normAutofit/>
          </a:bodyPr>
          <a:lstStyle>
            <a:lvl1pPr marL="0" indent="0">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9" name="Picture Placeholder 2"/>
          <p:cNvSpPr>
            <a:spLocks noGrp="1"/>
          </p:cNvSpPr>
          <p:nvPr>
            <p:ph type="pic" idx="15"/>
          </p:nvPr>
        </p:nvSpPr>
        <p:spPr>
          <a:xfrm>
            <a:off x="690044" y="3933205"/>
            <a:ext cx="1835776" cy="2237140"/>
          </a:xfrm>
          <a:prstGeom prst="rect">
            <a:avLst/>
          </a:prstGeom>
        </p:spPr>
        <p:txBody>
          <a:bodyPr rtlCol="0">
            <a:normAutofit/>
          </a:bodyPr>
          <a:lstStyle>
            <a:lvl1pPr marL="0" indent="0">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Picture Placeholder 2"/>
          <p:cNvSpPr>
            <a:spLocks noGrp="1"/>
          </p:cNvSpPr>
          <p:nvPr>
            <p:ph type="pic" idx="16"/>
          </p:nvPr>
        </p:nvSpPr>
        <p:spPr>
          <a:xfrm>
            <a:off x="2637991" y="3933205"/>
            <a:ext cx="1814737" cy="2237140"/>
          </a:xfrm>
          <a:prstGeom prst="rect">
            <a:avLst/>
          </a:prstGeom>
        </p:spPr>
        <p:txBody>
          <a:bodyPr rtlCol="0">
            <a:normAutofit/>
          </a:bodyPr>
          <a:lstStyle>
            <a:lvl1pPr marL="0" indent="0">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6"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3" name="Text Placeholder 2"/>
          <p:cNvSpPr>
            <a:spLocks noGrp="1"/>
          </p:cNvSpPr>
          <p:nvPr>
            <p:ph type="body" sz="quarter" idx="17"/>
          </p:nvPr>
        </p:nvSpPr>
        <p:spPr>
          <a:xfrm>
            <a:off x="4689475" y="1600200"/>
            <a:ext cx="3768725" cy="4570143"/>
          </a:xfrm>
          <a:prstGeom prst="rect">
            <a:avLst/>
          </a:prstGeom>
        </p:spPr>
        <p:txBody>
          <a:bodyPr/>
          <a:lstStyle/>
          <a:p>
            <a:pPr lvl="0"/>
            <a:r>
              <a:rPr lang="en-US" dirty="0"/>
              <a:t>Click to edit Master text styles</a:t>
            </a:r>
          </a:p>
          <a:p>
            <a:pPr lvl="1"/>
            <a:r>
              <a:rPr lang="en-US" dirty="0"/>
              <a:t>Second level</a:t>
            </a:r>
          </a:p>
          <a:p>
            <a:pPr lvl="2"/>
            <a:r>
              <a:rPr lang="en-US" dirty="0"/>
              <a:t>Third level</a:t>
            </a:r>
          </a:p>
        </p:txBody>
      </p:sp>
      <p:sp>
        <p:nvSpPr>
          <p:cNvPr id="13" name="Rectangle 12"/>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TextBox 16"/>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8" name="TextBox 17"/>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20" name="Picture 19">
            <a:extLst>
              <a:ext uri="{FF2B5EF4-FFF2-40B4-BE49-F238E27FC236}">
                <a16:creationId xmlns:a16="http://schemas.microsoft.com/office/drawing/2014/main" id="{60D590DC-ECB9-4ADB-8916-9CC39B5E710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99041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 coll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5" y="541964"/>
            <a:ext cx="3761626" cy="768708"/>
          </a:xfrm>
          <a:prstGeom prst="rect">
            <a:avLst/>
          </a:prstGeom>
        </p:spPr>
        <p:txBody>
          <a:bodyPr/>
          <a:lstStyle>
            <a:lvl1pPr algn="l">
              <a:defRPr sz="2800" baseline="0">
                <a:solidFill>
                  <a:srgbClr val="395173"/>
                </a:solidFill>
              </a:defRPr>
            </a:lvl1pPr>
          </a:lstStyle>
          <a:p>
            <a:r>
              <a:rPr lang="en-US" dirty="0"/>
              <a:t>Concise Title</a:t>
            </a:r>
          </a:p>
        </p:txBody>
      </p:sp>
      <p:sp>
        <p:nvSpPr>
          <p:cNvPr id="6" name="Content Placeholder 5"/>
          <p:cNvSpPr>
            <a:spLocks noGrp="1" noChangeAspect="1"/>
          </p:cNvSpPr>
          <p:nvPr>
            <p:ph sz="quarter" idx="10"/>
          </p:nvPr>
        </p:nvSpPr>
        <p:spPr>
          <a:xfrm>
            <a:off x="0" y="4529470"/>
            <a:ext cx="2290354" cy="1861056"/>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7" name="Text Placeholder 6"/>
          <p:cNvSpPr>
            <a:spLocks noGrp="1"/>
          </p:cNvSpPr>
          <p:nvPr>
            <p:ph type="body" sz="quarter" idx="11" hasCustomPrompt="1"/>
          </p:nvPr>
        </p:nvSpPr>
        <p:spPr>
          <a:xfrm>
            <a:off x="4686300" y="541964"/>
            <a:ext cx="3771900" cy="768708"/>
          </a:xfrm>
        </p:spPr>
        <p:txBody>
          <a:bodyPr>
            <a:noAutofit/>
          </a:bodyPr>
          <a:lstStyle>
            <a:lvl1pPr marL="0" indent="0">
              <a:lnSpc>
                <a:spcPts val="2600"/>
              </a:lnSpc>
              <a:spcBef>
                <a:spcPts val="1200"/>
              </a:spcBef>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Brief description text for the photo collage below</a:t>
            </a:r>
          </a:p>
        </p:txBody>
      </p:sp>
      <p:sp>
        <p:nvSpPr>
          <p:cNvPr id="8" name="Content Placeholder 5"/>
          <p:cNvSpPr>
            <a:spLocks noGrp="1" noChangeAspect="1"/>
          </p:cNvSpPr>
          <p:nvPr>
            <p:ph sz="quarter" idx="12"/>
          </p:nvPr>
        </p:nvSpPr>
        <p:spPr>
          <a:xfrm>
            <a:off x="0" y="1797050"/>
            <a:ext cx="2290354" cy="2733824"/>
          </a:xfrm>
        </p:spPr>
        <p:txBody>
          <a:bodyPr>
            <a:noAutofit/>
          </a:bodyPr>
          <a:lstStyle>
            <a:lvl1pPr marL="0" indent="0">
              <a:buNone/>
              <a:defRPr sz="600" baseline="0">
                <a:solidFill>
                  <a:schemeClr val="tx1">
                    <a:lumMod val="50000"/>
                    <a:lumOff val="50000"/>
                  </a:schemeClr>
                </a:solidFill>
              </a:defRPr>
            </a:lvl1pPr>
          </a:lstStyle>
          <a:p>
            <a:pPr lvl="0"/>
            <a:endParaRPr lang="en-US" dirty="0"/>
          </a:p>
        </p:txBody>
      </p:sp>
      <p:sp>
        <p:nvSpPr>
          <p:cNvPr id="21" name="Content Placeholder 5"/>
          <p:cNvSpPr>
            <a:spLocks noGrp="1" noChangeAspect="1"/>
          </p:cNvSpPr>
          <p:nvPr>
            <p:ph sz="quarter" idx="13"/>
          </p:nvPr>
        </p:nvSpPr>
        <p:spPr>
          <a:xfrm>
            <a:off x="2281646" y="1797050"/>
            <a:ext cx="2290354" cy="1861056"/>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22" name="Content Placeholder 5"/>
          <p:cNvSpPr>
            <a:spLocks noGrp="1" noChangeAspect="1"/>
          </p:cNvSpPr>
          <p:nvPr>
            <p:ph sz="quarter" idx="14"/>
          </p:nvPr>
        </p:nvSpPr>
        <p:spPr>
          <a:xfrm>
            <a:off x="2281646" y="3656702"/>
            <a:ext cx="2290354" cy="2733824"/>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23" name="Content Placeholder 5"/>
          <p:cNvSpPr>
            <a:spLocks noGrp="1" noChangeAspect="1"/>
          </p:cNvSpPr>
          <p:nvPr>
            <p:ph sz="quarter" idx="15"/>
          </p:nvPr>
        </p:nvSpPr>
        <p:spPr>
          <a:xfrm>
            <a:off x="4563292" y="4524524"/>
            <a:ext cx="2290354" cy="1861056"/>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24" name="Content Placeholder 5"/>
          <p:cNvSpPr>
            <a:spLocks noGrp="1" noChangeAspect="1"/>
          </p:cNvSpPr>
          <p:nvPr>
            <p:ph sz="quarter" idx="16"/>
          </p:nvPr>
        </p:nvSpPr>
        <p:spPr>
          <a:xfrm>
            <a:off x="4563292" y="1797050"/>
            <a:ext cx="2290354" cy="2733824"/>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25" name="Content Placeholder 5"/>
          <p:cNvSpPr>
            <a:spLocks noGrp="1" noChangeAspect="1"/>
          </p:cNvSpPr>
          <p:nvPr>
            <p:ph sz="quarter" idx="17"/>
          </p:nvPr>
        </p:nvSpPr>
        <p:spPr>
          <a:xfrm>
            <a:off x="6844938" y="1797050"/>
            <a:ext cx="2290354" cy="1861056"/>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26" name="Content Placeholder 5"/>
          <p:cNvSpPr>
            <a:spLocks noGrp="1" noChangeAspect="1"/>
          </p:cNvSpPr>
          <p:nvPr>
            <p:ph sz="quarter" idx="18"/>
          </p:nvPr>
        </p:nvSpPr>
        <p:spPr>
          <a:xfrm>
            <a:off x="6844938" y="3651756"/>
            <a:ext cx="2290354" cy="2733824"/>
          </a:xfrm>
        </p:spPr>
        <p:txBody>
          <a:bodyPr>
            <a:normAutofit/>
          </a:bodyPr>
          <a:lstStyle>
            <a:lvl1pPr marL="0" indent="0">
              <a:buNone/>
              <a:defRPr sz="600" baseline="0">
                <a:solidFill>
                  <a:schemeClr val="tx1">
                    <a:lumMod val="50000"/>
                    <a:lumOff val="50000"/>
                  </a:schemeClr>
                </a:solidFill>
              </a:defRPr>
            </a:lvl1pPr>
          </a:lstStyle>
          <a:p>
            <a:pPr lvl="0"/>
            <a:endParaRPr lang="en-US" dirty="0"/>
          </a:p>
        </p:txBody>
      </p:sp>
      <p:sp>
        <p:nvSpPr>
          <p:cNvPr id="15" name="Rectangle 14"/>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9" name="TextBox 18"/>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27" name="Picture 26">
            <a:extLst>
              <a:ext uri="{FF2B5EF4-FFF2-40B4-BE49-F238E27FC236}">
                <a16:creationId xmlns:a16="http://schemas.microsoft.com/office/drawing/2014/main" id="{9FC05F73-0B86-4EF0-9632-DBD8B85EF6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0886489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mbered Poi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54367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hasCustomPrompt="1"/>
          </p:nvPr>
        </p:nvSpPr>
        <p:spPr>
          <a:xfrm>
            <a:off x="685801" y="1797050"/>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1</a:t>
            </a:r>
          </a:p>
        </p:txBody>
      </p:sp>
      <p:sp>
        <p:nvSpPr>
          <p:cNvPr id="9" name="Text Placeholder 8"/>
          <p:cNvSpPr>
            <a:spLocks noGrp="1"/>
          </p:cNvSpPr>
          <p:nvPr>
            <p:ph type="body" sz="quarter" idx="11" hasCustomPrompt="1"/>
          </p:nvPr>
        </p:nvSpPr>
        <p:spPr>
          <a:xfrm>
            <a:off x="1538288" y="1790700"/>
            <a:ext cx="2919412"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10" name="Text Placeholder 7"/>
          <p:cNvSpPr>
            <a:spLocks noGrp="1"/>
          </p:cNvSpPr>
          <p:nvPr>
            <p:ph type="body" sz="quarter" idx="12" hasCustomPrompt="1"/>
          </p:nvPr>
        </p:nvSpPr>
        <p:spPr>
          <a:xfrm>
            <a:off x="696074" y="3320543"/>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2</a:t>
            </a:r>
          </a:p>
        </p:txBody>
      </p:sp>
      <p:sp>
        <p:nvSpPr>
          <p:cNvPr id="12" name="Text Placeholder 8"/>
          <p:cNvSpPr>
            <a:spLocks noGrp="1"/>
          </p:cNvSpPr>
          <p:nvPr>
            <p:ph type="body" sz="quarter" idx="13" hasCustomPrompt="1"/>
          </p:nvPr>
        </p:nvSpPr>
        <p:spPr>
          <a:xfrm>
            <a:off x="1548561" y="3320543"/>
            <a:ext cx="2909139"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13" name="Text Placeholder 7"/>
          <p:cNvSpPr>
            <a:spLocks noGrp="1"/>
          </p:cNvSpPr>
          <p:nvPr>
            <p:ph type="body" sz="quarter" idx="14" hasCustomPrompt="1"/>
          </p:nvPr>
        </p:nvSpPr>
        <p:spPr>
          <a:xfrm>
            <a:off x="696074" y="4850386"/>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3</a:t>
            </a:r>
          </a:p>
        </p:txBody>
      </p:sp>
      <p:sp>
        <p:nvSpPr>
          <p:cNvPr id="15" name="Text Placeholder 8"/>
          <p:cNvSpPr>
            <a:spLocks noGrp="1"/>
          </p:cNvSpPr>
          <p:nvPr>
            <p:ph type="body" sz="quarter" idx="15" hasCustomPrompt="1"/>
          </p:nvPr>
        </p:nvSpPr>
        <p:spPr>
          <a:xfrm>
            <a:off x="1548561" y="4850386"/>
            <a:ext cx="2919412"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16" name="Text Placeholder 7"/>
          <p:cNvSpPr>
            <a:spLocks noGrp="1"/>
          </p:cNvSpPr>
          <p:nvPr>
            <p:ph type="body" sz="quarter" idx="16" hasCustomPrompt="1"/>
          </p:nvPr>
        </p:nvSpPr>
        <p:spPr>
          <a:xfrm>
            <a:off x="4686301" y="1797050"/>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4</a:t>
            </a:r>
          </a:p>
        </p:txBody>
      </p:sp>
      <p:sp>
        <p:nvSpPr>
          <p:cNvPr id="18" name="Text Placeholder 8"/>
          <p:cNvSpPr>
            <a:spLocks noGrp="1"/>
          </p:cNvSpPr>
          <p:nvPr>
            <p:ph type="body" sz="quarter" idx="17" hasCustomPrompt="1"/>
          </p:nvPr>
        </p:nvSpPr>
        <p:spPr>
          <a:xfrm>
            <a:off x="5538788" y="1790700"/>
            <a:ext cx="2919412"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19" name="Text Placeholder 7"/>
          <p:cNvSpPr>
            <a:spLocks noGrp="1"/>
          </p:cNvSpPr>
          <p:nvPr>
            <p:ph type="body" sz="quarter" idx="18" hasCustomPrompt="1"/>
          </p:nvPr>
        </p:nvSpPr>
        <p:spPr>
          <a:xfrm>
            <a:off x="4696574" y="3326893"/>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5</a:t>
            </a:r>
          </a:p>
        </p:txBody>
      </p:sp>
      <p:sp>
        <p:nvSpPr>
          <p:cNvPr id="21" name="Text Placeholder 8"/>
          <p:cNvSpPr>
            <a:spLocks noGrp="1"/>
          </p:cNvSpPr>
          <p:nvPr>
            <p:ph type="body" sz="quarter" idx="19" hasCustomPrompt="1"/>
          </p:nvPr>
        </p:nvSpPr>
        <p:spPr>
          <a:xfrm>
            <a:off x="5549061" y="3320543"/>
            <a:ext cx="2901202"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22" name="Text Placeholder 7"/>
          <p:cNvSpPr>
            <a:spLocks noGrp="1"/>
          </p:cNvSpPr>
          <p:nvPr>
            <p:ph type="body" sz="quarter" idx="20" hasCustomPrompt="1"/>
          </p:nvPr>
        </p:nvSpPr>
        <p:spPr>
          <a:xfrm>
            <a:off x="4696574" y="4850386"/>
            <a:ext cx="685800" cy="951993"/>
          </a:xfrm>
        </p:spPr>
        <p:txBody>
          <a:bodyPr anchor="ctr">
            <a:normAutofit/>
          </a:bodyPr>
          <a:lstStyle>
            <a:lvl1pPr marL="0" indent="0" algn="r">
              <a:lnSpc>
                <a:spcPts val="3600"/>
              </a:lnSpc>
              <a:buSzPct val="175000"/>
              <a:buFont typeface="+mj-lt"/>
              <a:buNone/>
              <a:defRPr sz="5400" b="0" baseline="0">
                <a:solidFill>
                  <a:schemeClr val="accent2"/>
                </a:solidFill>
              </a:defRPr>
            </a:lvl1pPr>
            <a:lvl2pPr marL="457200" indent="0">
              <a:buSzPct val="125000"/>
              <a:buFont typeface="Arial" panose="020B0604020202020204" pitchFamily="34" charset="0"/>
              <a:buNone/>
              <a:defRPr/>
            </a:lvl2pPr>
            <a:lvl3pPr marL="1257300" indent="-342900">
              <a:buSzPct val="125000"/>
              <a:buFont typeface="+mj-lt"/>
              <a:buAutoNum type="arabicPeriod"/>
              <a:defRPr/>
            </a:lvl3pPr>
          </a:lstStyle>
          <a:p>
            <a:pPr lvl="0"/>
            <a:r>
              <a:rPr lang="en-US" dirty="0"/>
              <a:t>6</a:t>
            </a:r>
          </a:p>
        </p:txBody>
      </p:sp>
      <p:sp>
        <p:nvSpPr>
          <p:cNvPr id="24" name="Text Placeholder 8"/>
          <p:cNvSpPr>
            <a:spLocks noGrp="1"/>
          </p:cNvSpPr>
          <p:nvPr>
            <p:ph type="body" sz="quarter" idx="21" hasCustomPrompt="1"/>
          </p:nvPr>
        </p:nvSpPr>
        <p:spPr>
          <a:xfrm>
            <a:off x="5549061" y="4850386"/>
            <a:ext cx="2909139" cy="958343"/>
          </a:xfrm>
        </p:spPr>
        <p:txBody>
          <a:bodyPr>
            <a:noAutofit/>
          </a:bodyPr>
          <a:lstStyle>
            <a:lvl1pPr marL="0" indent="0">
              <a:lnSpc>
                <a:spcPts val="2600"/>
              </a:lnSpc>
              <a:buNone/>
              <a:defRPr sz="2000"/>
            </a:lvl1pPr>
            <a:lvl2pPr marL="457200" indent="0">
              <a:buNone/>
              <a:defRPr/>
            </a:lvl2pPr>
          </a:lstStyle>
          <a:p>
            <a:pPr lvl="0"/>
            <a:r>
              <a:rPr lang="en-US" dirty="0"/>
              <a:t>Numbered points with short description</a:t>
            </a:r>
          </a:p>
        </p:txBody>
      </p:sp>
      <p:sp>
        <p:nvSpPr>
          <p:cNvPr id="17" name="Rectangle 16"/>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TextBox 25"/>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27" name="TextBox 26"/>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25" name="Picture 24">
            <a:extLst>
              <a:ext uri="{FF2B5EF4-FFF2-40B4-BE49-F238E27FC236}">
                <a16:creationId xmlns:a16="http://schemas.microsoft.com/office/drawing/2014/main" id="{FA85DB59-7362-4A8E-904A-FD4E67BD07F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2585455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xfrm>
            <a:off x="914400" y="6324600"/>
            <a:ext cx="1905000" cy="457200"/>
          </a:xfrm>
          <a:prstGeom prst="rect">
            <a:avLst/>
          </a:prstGeom>
          <a:ln/>
        </p:spPr>
        <p:txBody>
          <a:bodyPr/>
          <a:lstStyle>
            <a:lvl1pPr>
              <a:defRPr/>
            </a:lvl1pPr>
          </a:lstStyle>
          <a:p>
            <a:pPr>
              <a:defRPr/>
            </a:pPr>
            <a:endParaRPr lang="en-US" altLang="en-US"/>
          </a:p>
        </p:txBody>
      </p:sp>
      <p:sp>
        <p:nvSpPr>
          <p:cNvPr id="3" name="Rectangle 12"/>
          <p:cNvSpPr>
            <a:spLocks noGrp="1" noChangeArrowheads="1"/>
          </p:cNvSpPr>
          <p:nvPr>
            <p:ph type="ftr" sz="quarter" idx="11"/>
          </p:nvPr>
        </p:nvSpPr>
        <p:spPr>
          <a:xfrm>
            <a:off x="3352800" y="6324600"/>
            <a:ext cx="2895600" cy="457200"/>
          </a:xfrm>
          <a:prstGeom prst="rect">
            <a:avLst/>
          </a:prstGeom>
          <a:ln/>
        </p:spPr>
        <p:txBody>
          <a:bodyPr/>
          <a:lstStyle>
            <a:lvl1pPr>
              <a:defRPr/>
            </a:lvl1pPr>
          </a:lstStyle>
          <a:p>
            <a:pPr>
              <a:defRPr/>
            </a:pPr>
            <a:endParaRPr lang="en-US" altLang="en-US"/>
          </a:p>
        </p:txBody>
      </p:sp>
      <p:sp>
        <p:nvSpPr>
          <p:cNvPr id="4" name="Rectangle 13"/>
          <p:cNvSpPr>
            <a:spLocks noGrp="1" noChangeArrowheads="1"/>
          </p:cNvSpPr>
          <p:nvPr>
            <p:ph type="sldNum" sz="quarter" idx="12"/>
          </p:nvPr>
        </p:nvSpPr>
        <p:spPr>
          <a:xfrm>
            <a:off x="6781800" y="6324600"/>
            <a:ext cx="1905000" cy="457200"/>
          </a:xfrm>
          <a:prstGeom prst="rect">
            <a:avLst/>
          </a:prstGeom>
          <a:ln/>
        </p:spPr>
        <p:txBody>
          <a:bodyPr/>
          <a:lstStyle>
            <a:lvl1pPr>
              <a:defRPr/>
            </a:lvl1pPr>
          </a:lstStyle>
          <a:p>
            <a:pPr>
              <a:defRPr/>
            </a:pPr>
            <a:fld id="{BB2133DF-58DB-49B6-9737-A66889051777}" type="slidenum">
              <a:rPr lang="en-US" altLang="en-US"/>
              <a:pPr>
                <a:defRPr/>
              </a:pPr>
              <a:t>‹#›</a:t>
            </a:fld>
            <a:endParaRPr lang="en-US" altLang="en-US"/>
          </a:p>
        </p:txBody>
      </p:sp>
    </p:spTree>
    <p:extLst>
      <p:ext uri="{BB962C8B-B14F-4D97-AF65-F5344CB8AC3E}">
        <p14:creationId xmlns:p14="http://schemas.microsoft.com/office/powerpoint/2010/main" val="36745557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304800"/>
            <a:ext cx="7793037" cy="1143000"/>
          </a:xfrm>
        </p:spPr>
        <p:txBody>
          <a:bodyPr/>
          <a:lstStyle/>
          <a:p>
            <a:r>
              <a:rPr lang="en-US"/>
              <a:t>Click to edit Master title style</a:t>
            </a:r>
          </a:p>
        </p:txBody>
      </p:sp>
      <p:sp>
        <p:nvSpPr>
          <p:cNvPr id="3" name="Text Placeholder 2"/>
          <p:cNvSpPr>
            <a:spLocks noGrp="1"/>
          </p:cNvSpPr>
          <p:nvPr>
            <p:ph type="body" sz="half" idx="1"/>
          </p:nvPr>
        </p:nvSpPr>
        <p:spPr>
          <a:xfrm>
            <a:off x="1182688" y="2017713"/>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5145088" y="2017713"/>
            <a:ext cx="3810000" cy="4114800"/>
          </a:xfrm>
        </p:spPr>
        <p:txBody>
          <a:bodyPr/>
          <a:lstStyle/>
          <a:p>
            <a:pPr lvl="0"/>
            <a:endParaRPr lang="en-US" noProof="0"/>
          </a:p>
        </p:txBody>
      </p:sp>
      <p:sp>
        <p:nvSpPr>
          <p:cNvPr id="5" name="Rectangle 11"/>
          <p:cNvSpPr>
            <a:spLocks noGrp="1" noChangeArrowheads="1"/>
          </p:cNvSpPr>
          <p:nvPr>
            <p:ph type="dt" sz="half" idx="10"/>
          </p:nvPr>
        </p:nvSpPr>
        <p:spPr>
          <a:xfrm>
            <a:off x="914400" y="6324600"/>
            <a:ext cx="1905000" cy="457200"/>
          </a:xfrm>
          <a:prstGeom prst="rect">
            <a:avLst/>
          </a:prstGeom>
          <a:ln/>
        </p:spPr>
        <p:txBody>
          <a:bodyPr/>
          <a:lstStyle>
            <a:lvl1pPr>
              <a:defRPr/>
            </a:lvl1pPr>
          </a:lstStyle>
          <a:p>
            <a:pPr>
              <a:defRPr/>
            </a:pPr>
            <a:endParaRPr lang="en-US" altLang="en-US"/>
          </a:p>
        </p:txBody>
      </p:sp>
      <p:sp>
        <p:nvSpPr>
          <p:cNvPr id="6" name="Rectangle 12"/>
          <p:cNvSpPr>
            <a:spLocks noGrp="1" noChangeArrowheads="1"/>
          </p:cNvSpPr>
          <p:nvPr>
            <p:ph type="ftr" sz="quarter" idx="11"/>
          </p:nvPr>
        </p:nvSpPr>
        <p:spPr>
          <a:xfrm>
            <a:off x="3352800" y="6324600"/>
            <a:ext cx="2895600" cy="457200"/>
          </a:xfrm>
          <a:prstGeom prst="rect">
            <a:avLst/>
          </a:prstGeom>
          <a:ln/>
        </p:spPr>
        <p:txBody>
          <a:bodyPr/>
          <a:lstStyle>
            <a:lvl1pPr>
              <a:defRPr/>
            </a:lvl1pPr>
          </a:lstStyle>
          <a:p>
            <a:pPr>
              <a:defRPr/>
            </a:pPr>
            <a:endParaRPr lang="en-US" altLang="en-US"/>
          </a:p>
        </p:txBody>
      </p:sp>
      <p:sp>
        <p:nvSpPr>
          <p:cNvPr id="7" name="Rectangle 13"/>
          <p:cNvSpPr>
            <a:spLocks noGrp="1" noChangeArrowheads="1"/>
          </p:cNvSpPr>
          <p:nvPr>
            <p:ph type="sldNum" sz="quarter" idx="12"/>
          </p:nvPr>
        </p:nvSpPr>
        <p:spPr>
          <a:xfrm>
            <a:off x="6781800" y="6324600"/>
            <a:ext cx="1905000" cy="457200"/>
          </a:xfrm>
          <a:prstGeom prst="rect">
            <a:avLst/>
          </a:prstGeom>
          <a:ln/>
        </p:spPr>
        <p:txBody>
          <a:bodyPr/>
          <a:lstStyle>
            <a:lvl1pPr>
              <a:defRPr/>
            </a:lvl1pPr>
          </a:lstStyle>
          <a:p>
            <a:pPr>
              <a:defRPr/>
            </a:pPr>
            <a:fld id="{B8E4D460-1728-4535-A11C-01495724B864}" type="slidenum">
              <a:rPr lang="en-US" altLang="en-US"/>
              <a:pPr>
                <a:defRPr/>
              </a:pPr>
              <a:t>‹#›</a:t>
            </a:fld>
            <a:endParaRPr lang="en-US" altLang="en-US"/>
          </a:p>
        </p:txBody>
      </p:sp>
    </p:spTree>
    <p:extLst>
      <p:ext uri="{BB962C8B-B14F-4D97-AF65-F5344CB8AC3E}">
        <p14:creationId xmlns:p14="http://schemas.microsoft.com/office/powerpoint/2010/main" val="3216780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_Title and Content 2">
    <p:spTree>
      <p:nvGrpSpPr>
        <p:cNvPr id="1" name=""/>
        <p:cNvGrpSpPr/>
        <p:nvPr/>
      </p:nvGrpSpPr>
      <p:grpSpPr>
        <a:xfrm>
          <a:off x="0" y="0"/>
          <a:ext cx="0" cy="0"/>
          <a:chOff x="0" y="0"/>
          <a:chExt cx="0" cy="0"/>
        </a:xfrm>
      </p:grpSpPr>
      <p:sp>
        <p:nvSpPr>
          <p:cNvPr id="13" name="Text Placeholder 12"/>
          <p:cNvSpPr>
            <a:spLocks noGrp="1"/>
          </p:cNvSpPr>
          <p:nvPr>
            <p:ph type="body" sz="quarter" idx="13"/>
          </p:nvPr>
        </p:nvSpPr>
        <p:spPr>
          <a:xfrm>
            <a:off x="3200400" y="856936"/>
            <a:ext cx="5486400" cy="4445000"/>
          </a:xfrm>
        </p:spPr>
        <p:txBody>
          <a:bodyPr>
            <a:normAutofit/>
          </a:bodyPr>
          <a:lstStyle>
            <a:lvl1pPr marL="231775" indent="-231775">
              <a:defRPr sz="2400"/>
            </a:lvl1pPr>
            <a:lvl2pPr marL="682625" indent="-225425">
              <a:defRPr sz="2000"/>
            </a:lvl2pPr>
            <a:lvl3pPr marL="1090613" indent="-176213">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334210" y="856936"/>
            <a:ext cx="2438400" cy="1143000"/>
          </a:xfrm>
        </p:spPr>
        <p:txBody>
          <a:bodyPr anchor="t">
            <a:noAutofit/>
          </a:bodyPr>
          <a:lstStyle>
            <a:lvl1pPr algn="r">
              <a:defRPr sz="3200">
                <a:solidFill>
                  <a:schemeClr val="bg1"/>
                </a:solidFill>
                <a:effectLst>
                  <a:outerShdw blurRad="38100" dist="38100" dir="2700000" algn="tl">
                    <a:srgbClr val="000000">
                      <a:alpha val="43137"/>
                    </a:srgbClr>
                  </a:outerShdw>
                </a:effectLst>
              </a:defRPr>
            </a:lvl1pPr>
          </a:lstStyle>
          <a:p>
            <a:r>
              <a:rPr lang="en-US"/>
              <a:t>Click to edit Master title style</a:t>
            </a:r>
            <a:endParaRPr lang="en-US" dirty="0"/>
          </a:p>
        </p:txBody>
      </p:sp>
    </p:spTree>
    <p:extLst>
      <p:ext uri="{BB962C8B-B14F-4D97-AF65-F5344CB8AC3E}">
        <p14:creationId xmlns:p14="http://schemas.microsoft.com/office/powerpoint/2010/main" val="22129155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a:xfrm>
            <a:off x="39688" y="6350000"/>
            <a:ext cx="1143000" cy="476250"/>
          </a:xfrm>
          <a:prstGeom prst="rect">
            <a:avLst/>
          </a:prstGeom>
        </p:spPr>
        <p:txBody>
          <a:bodyPr/>
          <a:lstStyle>
            <a:lvl1pPr>
              <a:defRPr/>
            </a:lvl1pPr>
          </a:lstStyle>
          <a:p>
            <a:r>
              <a:rPr lang="en-US"/>
              <a:t>MR-PD-BM-Seminar-01.ppt</a:t>
            </a:r>
          </a:p>
        </p:txBody>
      </p:sp>
    </p:spTree>
    <p:extLst>
      <p:ext uri="{BB962C8B-B14F-4D97-AF65-F5344CB8AC3E}">
        <p14:creationId xmlns:p14="http://schemas.microsoft.com/office/powerpoint/2010/main" val="3889282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39688" y="6350000"/>
            <a:ext cx="1143000" cy="476250"/>
          </a:xfrm>
          <a:prstGeom prst="rect">
            <a:avLst/>
          </a:prstGeom>
        </p:spPr>
        <p:txBody>
          <a:bodyPr/>
          <a:lstStyle>
            <a:lvl1pPr>
              <a:defRPr/>
            </a:lvl1pPr>
          </a:lstStyle>
          <a:p>
            <a:r>
              <a:rPr lang="en-US"/>
              <a:t>MR-PD-BM-Seminar-01.ppt</a:t>
            </a:r>
          </a:p>
        </p:txBody>
      </p:sp>
    </p:spTree>
    <p:extLst>
      <p:ext uri="{BB962C8B-B14F-4D97-AF65-F5344CB8AC3E}">
        <p14:creationId xmlns:p14="http://schemas.microsoft.com/office/powerpoint/2010/main" val="26484894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7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spAutoFit/>
          </a:bodyPr>
          <a:lstStyle>
            <a:lvl1pPr algn="l">
              <a:lnSpc>
                <a:spcPts val="8500"/>
              </a:lnSpc>
              <a:defRPr sz="72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spAutoFit/>
          </a:bodyPr>
          <a:lstStyle>
            <a:lvl1pPr marL="0" indent="0" algn="l">
              <a:buNone/>
              <a:defRPr sz="2100" b="1">
                <a:solidFill>
                  <a:srgbClr val="FFFFFF"/>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33937195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ransition blu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spAutoFit/>
          </a:bodyPr>
          <a:lstStyle>
            <a:lvl1pPr algn="l">
              <a:lnSpc>
                <a:spcPts val="8500"/>
              </a:lnSpc>
              <a:defRPr sz="72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spAutoFit/>
          </a:bodyPr>
          <a:lstStyle>
            <a:lvl1pPr marL="0" indent="0" algn="l">
              <a:buNone/>
              <a:defRPr sz="2100" b="1">
                <a:solidFill>
                  <a:srgbClr val="FFFFFF"/>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3052968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3" name="Rectangle 2"/>
          <p:cNvSpPr/>
          <p:nvPr userDrawn="1"/>
        </p:nvSpPr>
        <p:spPr>
          <a:xfrm>
            <a:off x="0" y="6390526"/>
            <a:ext cx="9144000" cy="467474"/>
          </a:xfrm>
          <a:prstGeom prst="rect">
            <a:avLst/>
          </a:prstGeom>
          <a:solidFill>
            <a:srgbClr val="39517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Content Placeholder 5"/>
          <p:cNvSpPr>
            <a:spLocks noGrp="1"/>
          </p:cNvSpPr>
          <p:nvPr>
            <p:ph sz="quarter" idx="10" hasCustomPrompt="1"/>
          </p:nvPr>
        </p:nvSpPr>
        <p:spPr>
          <a:xfrm>
            <a:off x="0" y="1600200"/>
            <a:ext cx="9144000" cy="4790326"/>
          </a:xfrm>
          <a:prstGeom prst="rect">
            <a:avLst/>
          </a:prstGeom>
        </p:spPr>
        <p:txBody>
          <a:bodyPr/>
          <a:lstStyle>
            <a:lvl1pPr>
              <a:defRPr baseline="0"/>
            </a:lvl1pPr>
          </a:lstStyle>
          <a:p>
            <a:pPr lvl="0"/>
            <a:r>
              <a:rPr lang="en-US" dirty="0"/>
              <a:t>A full page bleed graphic/photo </a:t>
            </a:r>
          </a:p>
        </p:txBody>
      </p:sp>
      <p:sp>
        <p:nvSpPr>
          <p:cNvPr id="5" name="Slide Number Placeholder 1"/>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000">
                <a:solidFill>
                  <a:schemeClr val="bg1"/>
                </a:solidFill>
                <a:latin typeface="+mj-lt"/>
              </a:defRPr>
            </a:lvl1pPr>
          </a:lstStyle>
          <a:p>
            <a:fld id="{AAAAF933-B985-4433-97C3-72934A437ACB}" type="slidenum">
              <a:rPr lang="en-US" smtClean="0"/>
              <a:pPr/>
              <a:t>‹#›</a:t>
            </a:fld>
            <a:endParaRPr lang="en-US"/>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6088" y="6536218"/>
            <a:ext cx="705224" cy="234407"/>
          </a:xfrm>
          <a:prstGeom prst="rect">
            <a:avLst/>
          </a:prstGeom>
        </p:spPr>
      </p:pic>
    </p:spTree>
    <p:extLst>
      <p:ext uri="{BB962C8B-B14F-4D97-AF65-F5344CB8AC3E}">
        <p14:creationId xmlns:p14="http://schemas.microsoft.com/office/powerpoint/2010/main" val="8420421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1">
                <a:solidFill>
                  <a:srgbClr val="395173"/>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90B599-C7AA-4C78-ADC3-D87259F907D8}"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B563F-3A90-42D0-81E7-A1CA74F2F8B1}" type="slidenum">
              <a:rPr lang="en-US" smtClean="0"/>
              <a:t>‹#›</a:t>
            </a:fld>
            <a:endParaRPr lang="en-US"/>
          </a:p>
        </p:txBody>
      </p:sp>
      <p:sp>
        <p:nvSpPr>
          <p:cNvPr id="7" name="Rectangle 6"/>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8"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9"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0"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1"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43332" y="6294382"/>
            <a:ext cx="920622" cy="563618"/>
          </a:xfrm>
          <a:prstGeom prst="rect">
            <a:avLst/>
          </a:prstGeom>
        </p:spPr>
      </p:pic>
    </p:spTree>
    <p:extLst>
      <p:ext uri="{BB962C8B-B14F-4D97-AF65-F5344CB8AC3E}">
        <p14:creationId xmlns:p14="http://schemas.microsoft.com/office/powerpoint/2010/main" val="14719352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3" y="5687628"/>
            <a:ext cx="5765800" cy="475836"/>
          </a:xfrm>
          <a:prstGeom prst="rect">
            <a:avLst/>
          </a:prstGeom>
        </p:spPr>
        <p:txBody>
          <a:bodyPr wrap="square" lIns="0" tIns="0" rIns="0" bIns="0">
            <a:noAutofit/>
          </a:bodyPr>
          <a:lstStyle>
            <a:lvl1pPr algn="l">
              <a:defRPr sz="18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5" y="4135089"/>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 name="Rectangle 4"/>
          <p:cNvSpPr/>
          <p:nvPr userDrawn="1"/>
        </p:nvSpPr>
        <p:spPr>
          <a:xfrm>
            <a:off x="1" y="4135089"/>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nvGrpSpPr>
          <p:cNvPr id="6" name="Group 5"/>
          <p:cNvGrpSpPr/>
          <p:nvPr userDrawn="1"/>
        </p:nvGrpSpPr>
        <p:grpSpPr>
          <a:xfrm>
            <a:off x="2665070"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sz="1350"/>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sz="1350"/>
            </a:p>
          </p:txBody>
        </p:sp>
      </p:gr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647568" y="814138"/>
            <a:ext cx="7496432" cy="3026201"/>
          </a:xfrm>
          <a:prstGeom prst="rect">
            <a:avLst/>
          </a:prstGeom>
        </p:spPr>
      </p:pic>
      <p:sp>
        <p:nvSpPr>
          <p:cNvPr id="13" name="Subtitle 2"/>
          <p:cNvSpPr txBox="1">
            <a:spLocks/>
          </p:cNvSpPr>
          <p:nvPr userDrawn="1"/>
        </p:nvSpPr>
        <p:spPr>
          <a:xfrm>
            <a:off x="438765"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dirty="0" smtClean="0">
                <a:solidFill>
                  <a:schemeClr val="bg1"/>
                </a:solidFill>
              </a:rPr>
              <a:t>Potable Reuse Operator</a:t>
            </a:r>
            <a:r>
              <a:rPr lang="en-US" sz="2800" baseline="0" dirty="0" smtClean="0">
                <a:solidFill>
                  <a:schemeClr val="bg1"/>
                </a:solidFill>
              </a:rPr>
              <a:t> Training</a:t>
            </a:r>
          </a:p>
          <a:p>
            <a:pPr marL="0" indent="0">
              <a:buNone/>
            </a:pPr>
            <a:r>
              <a:rPr lang="en-US" sz="1800" i="1" baseline="0" dirty="0" smtClean="0">
                <a:solidFill>
                  <a:schemeClr val="bg1"/>
                </a:solidFill>
              </a:rPr>
              <a:t>Water Research Foundation Project Reuse-15-05</a:t>
            </a:r>
            <a:endParaRPr lang="en-US" sz="1800" i="1" dirty="0">
              <a:solidFill>
                <a:schemeClr val="bg1"/>
              </a:solidFill>
            </a:endParaRPr>
          </a:p>
        </p:txBody>
      </p:sp>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3673" y="180678"/>
            <a:ext cx="1597323" cy="32608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908733" y="134402"/>
            <a:ext cx="1050646" cy="569321"/>
          </a:xfrm>
          <a:prstGeom prst="rect">
            <a:avLst/>
          </a:prstGeom>
        </p:spPr>
      </p:pic>
      <p:pic>
        <p:nvPicPr>
          <p:cNvPr id="18" name="Picture 17"/>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19298" y="213301"/>
            <a:ext cx="1301653" cy="352604"/>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pic>
        <p:nvPicPr>
          <p:cNvPr id="2" name="Picture 1"/>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41065" y="1329417"/>
            <a:ext cx="2661446" cy="1629374"/>
          </a:xfrm>
          <a:prstGeom prst="rect">
            <a:avLst/>
          </a:prstGeom>
        </p:spPr>
      </p:pic>
    </p:spTree>
    <p:extLst>
      <p:ext uri="{BB962C8B-B14F-4D97-AF65-F5344CB8AC3E}">
        <p14:creationId xmlns:p14="http://schemas.microsoft.com/office/powerpoint/2010/main" val="256624129"/>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463104"/>
            <a:ext cx="7764463" cy="1641475"/>
          </a:xfrm>
          <a:prstGeom prst="rect">
            <a:avLst/>
          </a:prstGeom>
        </p:spPr>
        <p:txBody>
          <a:bodyPr wrap="square" lIns="0" tIns="0" rIns="0" bIns="0">
            <a:spAutoFit/>
          </a:bodyPr>
          <a:lstStyle>
            <a:lvl1pPr algn="l">
              <a:lnSpc>
                <a:spcPts val="6375"/>
              </a:lnSpc>
              <a:defRPr sz="54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4"/>
            <a:ext cx="5765800" cy="218137"/>
          </a:xfrm>
          <a:prstGeom prst="rect">
            <a:avLst/>
          </a:prstGeom>
        </p:spPr>
        <p:txBody>
          <a:bodyPr wrap="square" lIns="0" tIns="0" rIns="0" bIns="0">
            <a:spAutoFit/>
          </a:bodyPr>
          <a:lstStyle>
            <a:lvl1pPr marL="0" indent="0" algn="l">
              <a:buNone/>
              <a:defRPr sz="1575" b="1">
                <a:solidFill>
                  <a:srgbClr val="FFFFFF"/>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23928540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1" y="541964"/>
            <a:ext cx="7784432" cy="533400"/>
          </a:xfrm>
          <a:prstGeom prst="rect">
            <a:avLst/>
          </a:prstGeom>
        </p:spPr>
        <p:txBody>
          <a:bodyPr vert="horz" lIns="91440" tIns="45720" rIns="91440" bIns="45720" rtlCol="0" anchor="ctr">
            <a:noAutofit/>
          </a:bodyPr>
          <a:lstStyle>
            <a:lvl1pPr>
              <a:defRPr sz="2700" b="1">
                <a:solidFill>
                  <a:srgbClr val="395173"/>
                </a:solidFill>
                <a:latin typeface="Arial" panose="020B0604020202020204" pitchFamily="34" charset="0"/>
                <a:cs typeface="Arial" panose="020B0604020202020204" pitchFamily="34" charset="0"/>
              </a:defRPr>
            </a:lvl1pPr>
          </a:lstStyle>
          <a:p>
            <a:r>
              <a:rPr lang="en-US" dirty="0"/>
              <a:t>Concise Title</a:t>
            </a:r>
          </a:p>
        </p:txBody>
      </p:sp>
      <p:sp>
        <p:nvSpPr>
          <p:cNvPr id="13" name="Text Placeholder 12"/>
          <p:cNvSpPr>
            <a:spLocks noGrp="1"/>
          </p:cNvSpPr>
          <p:nvPr>
            <p:ph type="body" sz="quarter" idx="11"/>
          </p:nvPr>
        </p:nvSpPr>
        <p:spPr>
          <a:xfrm>
            <a:off x="697832" y="1600200"/>
            <a:ext cx="3771900" cy="45720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p:spPr>
        <p:txBody>
          <a:bodyPr/>
          <a:lstStyle>
            <a:lvl1pPr marL="0" marR="0" indent="0" algn="l" defTabSz="685800" rtl="0" eaLnBrk="1" fontAlgn="auto" latinLnBrk="0" hangingPunct="1">
              <a:lnSpc>
                <a:spcPts val="2340"/>
              </a:lnSpc>
              <a:spcBef>
                <a:spcPts val="1800"/>
              </a:spcBef>
              <a:spcAft>
                <a:spcPts val="0"/>
              </a:spcAft>
              <a:buClr>
                <a:srgbClr val="000000">
                  <a:lumMod val="75000"/>
                  <a:lumOff val="25000"/>
                </a:srgbClr>
              </a:buClr>
              <a:buSzPct val="105000"/>
              <a:buFont typeface="Arial" panose="020B0604020202020204" pitchFamily="34" charset="0"/>
              <a:buNone/>
              <a:tabLst/>
              <a:defRPr baseline="0">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ts val="2340"/>
              </a:lnSpc>
              <a:spcBef>
                <a:spcPts val="1800"/>
              </a:spcBef>
              <a:spcAft>
                <a:spcPts val="0"/>
              </a:spcAft>
              <a:buClr>
                <a:srgbClr val="000000">
                  <a:lumMod val="75000"/>
                  <a:lumOff val="25000"/>
                </a:srgbClr>
              </a:buClr>
              <a:buSzPct val="105000"/>
              <a:buFont typeface="Arial" panose="020B0604020202020204" pitchFamily="34" charset="0"/>
              <a:buChar char="•"/>
              <a:tabLst/>
              <a:defRPr/>
            </a:pPr>
            <a:r>
              <a:rPr kumimoji="0" lang="en-US" sz="195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sp>
        <p:nvSpPr>
          <p:cNvPr id="15" name="Rectangle 14"/>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6"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22" name="Picture 2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23" name="TextBox 14"/>
          <p:cNvSpPr txBox="1"/>
          <p:nvPr userDrawn="1"/>
        </p:nvSpPr>
        <p:spPr>
          <a:xfrm>
            <a:off x="3642610" y="6456382"/>
            <a:ext cx="5212651" cy="2616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mn-lt"/>
              </a:rPr>
              <a:t>© </a:t>
            </a:r>
            <a:r>
              <a:rPr lang="en-US" sz="1100" b="1" dirty="0" smtClean="0">
                <a:solidFill>
                  <a:schemeClr val="bg1"/>
                </a:solidFill>
                <a:latin typeface="+mn-lt"/>
              </a:rPr>
              <a:t>2018 WATER RESEARCH</a:t>
            </a:r>
            <a:r>
              <a:rPr lang="en-US" sz="1100" b="1" baseline="0" dirty="0" smtClean="0">
                <a:solidFill>
                  <a:schemeClr val="bg1"/>
                </a:solidFill>
                <a:latin typeface="+mn-lt"/>
              </a:rPr>
              <a:t> FOUNDATION </a:t>
            </a:r>
            <a:r>
              <a:rPr lang="en-US" sz="1100" b="1" dirty="0" smtClean="0">
                <a:solidFill>
                  <a:schemeClr val="bg1"/>
                </a:solidFill>
                <a:latin typeface="+mn-lt"/>
              </a:rPr>
              <a:t>ALL </a:t>
            </a:r>
            <a:r>
              <a:rPr lang="en-US" sz="1100" b="1" dirty="0">
                <a:solidFill>
                  <a:schemeClr val="bg1"/>
                </a:solidFill>
                <a:latin typeface="+mn-lt"/>
              </a:rPr>
              <a:t>RIGHTS RESERVED</a:t>
            </a:r>
          </a:p>
        </p:txBody>
      </p:sp>
    </p:spTree>
    <p:extLst>
      <p:ext uri="{BB962C8B-B14F-4D97-AF65-F5344CB8AC3E}">
        <p14:creationId xmlns:p14="http://schemas.microsoft.com/office/powerpoint/2010/main" val="1283480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1" y="541964"/>
            <a:ext cx="7784432" cy="533400"/>
          </a:xfrm>
          <a:prstGeom prst="rect">
            <a:avLst/>
          </a:prstGeom>
        </p:spPr>
        <p:txBody>
          <a:bodyPr vert="horz" lIns="91440" tIns="45720" rIns="91440" bIns="45720" rtlCol="0" anchor="ctr">
            <a:noAutofit/>
          </a:bodyPr>
          <a:lstStyle>
            <a:lvl1pPr>
              <a:defRPr sz="2700" b="1">
                <a:solidFill>
                  <a:srgbClr val="395173"/>
                </a:solidFill>
                <a:latin typeface="Arial" panose="020B0604020202020204" pitchFamily="34" charset="0"/>
                <a:cs typeface="Arial" panose="020B0604020202020204" pitchFamily="34" charset="0"/>
              </a:defRPr>
            </a:lvl1pPr>
          </a:lstStyle>
          <a:p>
            <a:r>
              <a:rPr lang="en-US" dirty="0"/>
              <a:t>Concise Title</a:t>
            </a:r>
          </a:p>
        </p:txBody>
      </p:sp>
      <p:sp>
        <p:nvSpPr>
          <p:cNvPr id="13" name="Rectangle 12"/>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7"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8"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9"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20"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08654" y="6326450"/>
            <a:ext cx="829262" cy="507686"/>
          </a:xfrm>
          <a:prstGeom prst="rect">
            <a:avLst/>
          </a:prstGeom>
        </p:spPr>
      </p:pic>
    </p:spTree>
    <p:extLst>
      <p:ext uri="{BB962C8B-B14F-4D97-AF65-F5344CB8AC3E}">
        <p14:creationId xmlns:p14="http://schemas.microsoft.com/office/powerpoint/2010/main" val="30152036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3"/>
          <p:cNvSpPr txBox="1">
            <a:spLocks/>
          </p:cNvSpPr>
          <p:nvPr userDrawn="1"/>
        </p:nvSpPr>
        <p:spPr>
          <a:xfrm>
            <a:off x="1" y="6492877"/>
            <a:ext cx="397893" cy="365125"/>
          </a:xfrm>
          <a:prstGeom prst="rect">
            <a:avLst/>
          </a:prstGeom>
        </p:spPr>
        <p:txBody>
          <a:bodyPr vert="horz" lIns="68580" tIns="34290" rIns="68580" bIns="3429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4E60767-D579-4E64-8C85-7C77A91890E0}" type="slidenum">
              <a:rPr lang="en-US" sz="900" smtClean="0"/>
              <a:pPr/>
              <a:t>‹#›</a:t>
            </a:fld>
            <a:endParaRPr lang="en-US" sz="900" dirty="0"/>
          </a:p>
        </p:txBody>
      </p:sp>
      <p:sp>
        <p:nvSpPr>
          <p:cNvPr id="6" name="Rectangle 5"/>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7"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9"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0"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1"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41439519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96074" y="541964"/>
            <a:ext cx="7774158" cy="533400"/>
          </a:xfrm>
          <a:prstGeom prst="rect">
            <a:avLst/>
          </a:prstGeom>
        </p:spPr>
        <p:txBody>
          <a:bodyPr vert="horz" lIns="91440" tIns="45720" rIns="91440" bIns="45720" rtlCol="0" anchor="ctr">
            <a:noAutofit/>
          </a:bodyPr>
          <a:lstStyle>
            <a:lvl1pPr>
              <a:defRPr sz="1890" b="1"/>
            </a:lvl1pPr>
          </a:lstStyle>
          <a:p>
            <a:r>
              <a:rPr lang="en-US" dirty="0"/>
              <a:t>Concise Title</a:t>
            </a:r>
          </a:p>
        </p:txBody>
      </p:sp>
      <p:sp>
        <p:nvSpPr>
          <p:cNvPr id="3" name="Content Placeholder 2"/>
          <p:cNvSpPr>
            <a:spLocks noGrp="1"/>
          </p:cNvSpPr>
          <p:nvPr>
            <p:ph sz="quarter" idx="12" hasCustomPrompt="1"/>
          </p:nvPr>
        </p:nvSpPr>
        <p:spPr>
          <a:xfrm>
            <a:off x="696075" y="3606230"/>
            <a:ext cx="7762126" cy="2565970"/>
          </a:xfrm>
        </p:spPr>
        <p:txBody>
          <a:bodyPr>
            <a:normAutofit/>
          </a:bodyPr>
          <a:lstStyle>
            <a:lvl1pPr marL="0" indent="0">
              <a:buNone/>
              <a:defRPr sz="1350" baseline="0"/>
            </a:lvl1pPr>
            <a:lvl3pPr marL="617220" indent="0">
              <a:buNone/>
              <a:defRPr/>
            </a:lvl3pPr>
          </a:lstStyle>
          <a:p>
            <a:pPr lvl="0"/>
            <a:r>
              <a:rPr lang="en-US" dirty="0"/>
              <a:t>Insert large photo or graphic here</a:t>
            </a:r>
          </a:p>
        </p:txBody>
      </p:sp>
      <p:sp>
        <p:nvSpPr>
          <p:cNvPr id="8" name="Text Placeholder 12"/>
          <p:cNvSpPr>
            <a:spLocks noGrp="1"/>
          </p:cNvSpPr>
          <p:nvPr>
            <p:ph type="body" sz="quarter" idx="11"/>
          </p:nvPr>
        </p:nvSpPr>
        <p:spPr>
          <a:xfrm>
            <a:off x="696075" y="1617121"/>
            <a:ext cx="7762126" cy="1763089"/>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Rectangle 6"/>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0"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4"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5"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9890525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ullout + graphic">
    <p:spTree>
      <p:nvGrpSpPr>
        <p:cNvPr id="1" name=""/>
        <p:cNvGrpSpPr/>
        <p:nvPr/>
      </p:nvGrpSpPr>
      <p:grpSpPr>
        <a:xfrm>
          <a:off x="0" y="0"/>
          <a:ext cx="0" cy="0"/>
          <a:chOff x="0" y="0"/>
          <a:chExt cx="0" cy="0"/>
        </a:xfrm>
      </p:grpSpPr>
      <p:sp>
        <p:nvSpPr>
          <p:cNvPr id="6" name="Rectangle 5"/>
          <p:cNvSpPr/>
          <p:nvPr userDrawn="1"/>
        </p:nvSpPr>
        <p:spPr>
          <a:xfrm>
            <a:off x="1" y="0"/>
            <a:ext cx="4452938" cy="6858000"/>
          </a:xfrm>
          <a:prstGeom prst="rect">
            <a:avLst/>
          </a:prstGeom>
          <a:solidFill>
            <a:srgbClr val="39517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8" name="Text Placeholder 7"/>
          <p:cNvSpPr>
            <a:spLocks noGrp="1"/>
          </p:cNvSpPr>
          <p:nvPr>
            <p:ph type="body" sz="quarter" idx="10" hasCustomPrompt="1"/>
          </p:nvPr>
        </p:nvSpPr>
        <p:spPr>
          <a:xfrm>
            <a:off x="685801" y="1419726"/>
            <a:ext cx="3477126" cy="4752474"/>
          </a:xfrm>
          <a:prstGeom prst="rect">
            <a:avLst/>
          </a:prstGeom>
        </p:spPr>
        <p:txBody>
          <a:bodyPr tIns="0" rIns="0" anchor="ctr">
            <a:noAutofit/>
          </a:bodyPr>
          <a:lstStyle>
            <a:lvl1pPr marL="0" indent="0" algn="l">
              <a:lnSpc>
                <a:spcPts val="3000"/>
              </a:lnSpc>
              <a:spcBef>
                <a:spcPts val="0"/>
              </a:spcBef>
              <a:buNone/>
              <a:defRPr sz="2700" i="1" baseline="0">
                <a:solidFill>
                  <a:schemeClr val="bg1"/>
                </a:solidFill>
                <a:latin typeface="Times New Roman" panose="02020603050405020304" pitchFamily="18" charset="0"/>
                <a:cs typeface="Times New Roman" panose="02020603050405020304" pitchFamily="18" charset="0"/>
              </a:defRPr>
            </a:lvl1pPr>
            <a:lvl2pPr marL="342900" indent="0">
              <a:buNone/>
              <a:defRPr>
                <a:solidFill>
                  <a:schemeClr val="bg1"/>
                </a:solidFill>
                <a:latin typeface="Times New Roman" panose="02020603050405020304" pitchFamily="18" charset="0"/>
                <a:cs typeface="Times New Roman" panose="02020603050405020304" pitchFamily="18" charset="0"/>
              </a:defRPr>
            </a:lvl2pPr>
            <a:lvl3pPr marL="685800" indent="0">
              <a:buNone/>
              <a:defRPr>
                <a:solidFill>
                  <a:schemeClr val="bg1"/>
                </a:solidFill>
                <a:latin typeface="Times New Roman" panose="02020603050405020304" pitchFamily="18" charset="0"/>
                <a:cs typeface="Times New Roman" panose="02020603050405020304" pitchFamily="18" charset="0"/>
              </a:defRPr>
            </a:lvl3pPr>
            <a:lvl4pPr marL="1028700" indent="0">
              <a:buNone/>
              <a:defRPr>
                <a:solidFill>
                  <a:schemeClr val="bg1"/>
                </a:solidFill>
                <a:latin typeface="Times New Roman" panose="02020603050405020304" pitchFamily="18" charset="0"/>
                <a:cs typeface="Times New Roman" panose="02020603050405020304" pitchFamily="18" charset="0"/>
              </a:defRPr>
            </a:lvl4pPr>
            <a:lvl5pPr marL="1371600" indent="0">
              <a:buNone/>
              <a:defRPr>
                <a:solidFill>
                  <a:schemeClr val="bg1"/>
                </a:solidFill>
                <a:latin typeface="Times New Roman" panose="02020603050405020304" pitchFamily="18" charset="0"/>
                <a:cs typeface="Times New Roman" panose="02020603050405020304" pitchFamily="18" charset="0"/>
              </a:defRPr>
            </a:lvl5pPr>
          </a:lstStyle>
          <a:p>
            <a:pPr lvl="0"/>
            <a:r>
              <a:rPr lang="en-US" dirty="0"/>
              <a:t>Use this for creative text such as pull quotes, marketing statements, </a:t>
            </a:r>
            <a:r>
              <a:rPr lang="en-US" dirty="0" err="1"/>
              <a:t>etc</a:t>
            </a:r>
            <a:endParaRPr lang="en-US" dirty="0"/>
          </a:p>
        </p:txBody>
      </p:sp>
      <p:sp>
        <p:nvSpPr>
          <p:cNvPr id="3" name="Content Placeholder 2"/>
          <p:cNvSpPr>
            <a:spLocks noGrp="1"/>
          </p:cNvSpPr>
          <p:nvPr>
            <p:ph sz="quarter" idx="11" hasCustomPrompt="1"/>
          </p:nvPr>
        </p:nvSpPr>
        <p:spPr>
          <a:xfrm>
            <a:off x="4686300" y="533400"/>
            <a:ext cx="3784600" cy="5638800"/>
          </a:xfrm>
        </p:spPr>
        <p:txBody>
          <a:bodyPr/>
          <a:lstStyle>
            <a:lvl1pPr>
              <a:defRPr/>
            </a:lvl1pPr>
          </a:lstStyle>
          <a:p>
            <a:pPr lvl="0"/>
            <a:r>
              <a:rPr lang="en-US" dirty="0"/>
              <a:t>Insert image or graphic</a:t>
            </a:r>
          </a:p>
        </p:txBody>
      </p:sp>
      <p:sp>
        <p:nvSpPr>
          <p:cNvPr id="5" name="Text Placeholder 4"/>
          <p:cNvSpPr>
            <a:spLocks noGrp="1"/>
          </p:cNvSpPr>
          <p:nvPr>
            <p:ph type="body" sz="quarter" idx="12" hasCustomPrompt="1"/>
          </p:nvPr>
        </p:nvSpPr>
        <p:spPr>
          <a:xfrm>
            <a:off x="685801" y="531690"/>
            <a:ext cx="3771900" cy="533400"/>
          </a:xfrm>
        </p:spPr>
        <p:txBody>
          <a:bodyPr>
            <a:noAutofit/>
          </a:bodyPr>
          <a:lstStyle>
            <a:lvl1pPr marL="0" indent="0">
              <a:buNone/>
              <a:defRPr sz="2100" b="1" baseline="0">
                <a:solidFill>
                  <a:schemeClr val="bg1"/>
                </a:solidFill>
                <a:latin typeface="+mj-lt"/>
              </a:defRPr>
            </a:lvl1pPr>
          </a:lstStyle>
          <a:p>
            <a:pPr lvl="0"/>
            <a:r>
              <a:rPr lang="en-US" dirty="0"/>
              <a:t>Concise Title</a:t>
            </a:r>
          </a:p>
        </p:txBody>
      </p:sp>
      <p:sp>
        <p:nvSpPr>
          <p:cNvPr id="7" name="Slide Number Placeholder 1"/>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750">
                <a:solidFill>
                  <a:schemeClr val="tx1">
                    <a:tint val="75000"/>
                  </a:schemeClr>
                </a:solidFill>
                <a:latin typeface="+mj-lt"/>
              </a:defRPr>
            </a:lvl1pPr>
          </a:lstStyle>
          <a:p>
            <a:fld id="{AAAAF933-B985-4433-97C3-72934A437ACB}" type="slidenum">
              <a:rPr lang="en-US" smtClean="0"/>
              <a:pPr/>
              <a:t>‹#›</a:t>
            </a:fld>
            <a:endParaRPr lang="en-US"/>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6089" y="6536220"/>
            <a:ext cx="705224" cy="234407"/>
          </a:xfrm>
          <a:prstGeom prst="rect">
            <a:avLst/>
          </a:prstGeom>
        </p:spPr>
      </p:pic>
      <p:sp>
        <p:nvSpPr>
          <p:cNvPr id="10" name="Rectangle 9"/>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1"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2"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4"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1377462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nly +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5" y="541964"/>
            <a:ext cx="7754189" cy="533400"/>
          </a:xfrm>
          <a:prstGeom prst="rect">
            <a:avLst/>
          </a:prstGeom>
        </p:spPr>
        <p:txBody>
          <a:bodyPr/>
          <a:lstStyle>
            <a:lvl1pPr algn="l">
              <a:defRPr sz="21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794325"/>
            <a:ext cx="7772400" cy="3946358"/>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9" name="Text Placeholder 8"/>
          <p:cNvSpPr>
            <a:spLocks noGrp="1"/>
          </p:cNvSpPr>
          <p:nvPr>
            <p:ph type="body" sz="quarter" idx="11" hasCustomPrompt="1"/>
          </p:nvPr>
        </p:nvSpPr>
        <p:spPr>
          <a:xfrm>
            <a:off x="696075" y="1101178"/>
            <a:ext cx="5780926" cy="346466"/>
          </a:xfrm>
        </p:spPr>
        <p:txBody>
          <a:bodyPr>
            <a:noAutofit/>
          </a:bodyPr>
          <a:lstStyle>
            <a:lvl1pPr marL="0" indent="0">
              <a:lnSpc>
                <a:spcPts val="1500"/>
              </a:lnSpc>
              <a:spcBef>
                <a:spcPts val="0"/>
              </a:spcBef>
              <a:buNone/>
              <a:defRPr sz="1125" b="1">
                <a:solidFill>
                  <a:schemeClr val="accent6"/>
                </a:solidFill>
                <a:latin typeface="+mj-lt"/>
              </a:defRPr>
            </a:lvl1pPr>
          </a:lstStyle>
          <a:p>
            <a:pPr lvl="0"/>
            <a:r>
              <a:rPr lang="en-US" dirty="0"/>
              <a:t>If you need a subhead, put it here</a:t>
            </a:r>
          </a:p>
        </p:txBody>
      </p:sp>
      <p:sp>
        <p:nvSpPr>
          <p:cNvPr id="10" name="Rectangle 9"/>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1"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2"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4"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27025581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5" y="685800"/>
            <a:ext cx="7754189" cy="533400"/>
          </a:xfrm>
          <a:prstGeom prst="rect">
            <a:avLst/>
          </a:prstGeom>
        </p:spPr>
        <p:txBody>
          <a:bodyPr/>
          <a:lstStyle>
            <a:lvl1pPr algn="l">
              <a:defRPr sz="2100" baseline="0">
                <a:solidFill>
                  <a:srgbClr val="395173"/>
                </a:solidFill>
              </a:defRPr>
            </a:lvl1pPr>
          </a:lstStyle>
          <a:p>
            <a:r>
              <a:rPr lang="en-US" dirty="0"/>
              <a:t>Concise Title</a:t>
            </a:r>
          </a:p>
        </p:txBody>
      </p:sp>
      <p:sp>
        <p:nvSpPr>
          <p:cNvPr id="3" name="Rectangle 2"/>
          <p:cNvSpPr/>
          <p:nvPr userDrawn="1"/>
        </p:nvSpPr>
        <p:spPr>
          <a:xfrm>
            <a:off x="0" y="6390526"/>
            <a:ext cx="9144000" cy="467474"/>
          </a:xfrm>
          <a:prstGeom prst="rect">
            <a:avLst/>
          </a:prstGeom>
          <a:solidFill>
            <a:srgbClr val="39517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6" name="Content Placeholder 5"/>
          <p:cNvSpPr>
            <a:spLocks noGrp="1"/>
          </p:cNvSpPr>
          <p:nvPr>
            <p:ph sz="quarter" idx="10" hasCustomPrompt="1"/>
          </p:nvPr>
        </p:nvSpPr>
        <p:spPr>
          <a:xfrm>
            <a:off x="0" y="1600200"/>
            <a:ext cx="9144000" cy="4790326"/>
          </a:xfrm>
        </p:spPr>
        <p:txBody>
          <a:bodyPr/>
          <a:lstStyle>
            <a:lvl1pPr>
              <a:defRPr baseline="0"/>
            </a:lvl1pPr>
          </a:lstStyle>
          <a:p>
            <a:pPr lvl="0"/>
            <a:r>
              <a:rPr lang="en-US" dirty="0"/>
              <a:t>A full page graphic/photo </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6089" y="6536220"/>
            <a:ext cx="705224" cy="234407"/>
          </a:xfrm>
          <a:prstGeom prst="rect">
            <a:avLst/>
          </a:prstGeom>
        </p:spPr>
      </p:pic>
    </p:spTree>
    <p:extLst>
      <p:ext uri="{BB962C8B-B14F-4D97-AF65-F5344CB8AC3E}">
        <p14:creationId xmlns:p14="http://schemas.microsoft.com/office/powerpoint/2010/main" val="193271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7832" y="541964"/>
            <a:ext cx="7772400" cy="5334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85800" y="1598520"/>
            <a:ext cx="7772400" cy="12875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a:xfrm>
            <a:off x="39688" y="6350000"/>
            <a:ext cx="1143000" cy="476250"/>
          </a:xfrm>
          <a:prstGeom prst="rect">
            <a:avLst/>
          </a:prstGeom>
        </p:spPr>
        <p:txBody>
          <a:bodyPr/>
          <a:lstStyle>
            <a:lvl1pPr>
              <a:defRPr/>
            </a:lvl1pPr>
          </a:lstStyle>
          <a:p>
            <a:r>
              <a:rPr lang="en-US"/>
              <a:t>MR-PD-BM-Seminar-01.ppt</a:t>
            </a:r>
          </a:p>
        </p:txBody>
      </p:sp>
    </p:spTree>
    <p:extLst>
      <p:ext uri="{BB962C8B-B14F-4D97-AF65-F5344CB8AC3E}">
        <p14:creationId xmlns:p14="http://schemas.microsoft.com/office/powerpoint/2010/main" val="377540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88"/>
            <a:ext cx="8229600" cy="633412"/>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9447468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5248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endParaRPr lang="en-AU" dirty="0"/>
          </a:p>
        </p:txBody>
      </p:sp>
      <p:sp>
        <p:nvSpPr>
          <p:cNvPr id="3" name="Content Placeholder 2"/>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43334C30-63B0-4DF5-A639-BA74C8E00362}" type="slidenum">
              <a:rPr lang="en-US"/>
              <a:pPr>
                <a:defRPr/>
              </a:pPr>
              <a:t>‹#›</a:t>
            </a:fld>
            <a:endParaRPr lang="en-US"/>
          </a:p>
        </p:txBody>
      </p:sp>
    </p:spTree>
    <p:extLst>
      <p:ext uri="{BB962C8B-B14F-4D97-AF65-F5344CB8AC3E}">
        <p14:creationId xmlns:p14="http://schemas.microsoft.com/office/powerpoint/2010/main" val="39314612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14450" y="1348815"/>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4200" b="0" cap="none" baseline="0" dirty="0">
                <a:ln w="635">
                  <a:noFill/>
                </a:ln>
                <a:solidFill>
                  <a:srgbClr val="0070C0"/>
                </a:solidFill>
                <a:effectLst/>
                <a:latin typeface="+mj-lt"/>
                <a:ea typeface="+mj-ea"/>
                <a:cs typeface="+mj-cs"/>
              </a:defRPr>
            </a:lvl1pPr>
          </a:lstStyle>
          <a:p>
            <a:r>
              <a:rPr kumimoji="0" lang="en-US" dirty="0"/>
              <a:t>Click to edit Master title style</a:t>
            </a:r>
          </a:p>
        </p:txBody>
      </p:sp>
      <p:sp>
        <p:nvSpPr>
          <p:cNvPr id="3" name="Text Placeholder 2"/>
          <p:cNvSpPr>
            <a:spLocks noGrp="1"/>
          </p:cNvSpPr>
          <p:nvPr>
            <p:ph type="body" idx="1"/>
          </p:nvPr>
        </p:nvSpPr>
        <p:spPr>
          <a:xfrm>
            <a:off x="1314450" y="2704664"/>
            <a:ext cx="6988302" cy="1509712"/>
          </a:xfrm>
        </p:spPr>
        <p:txBody>
          <a:bodyPr lIns="45720" rIns="45720" anchor="t"/>
          <a:lstStyle>
            <a:lvl1pPr marL="0" indent="0">
              <a:buNone/>
              <a:defRPr sz="1650">
                <a:solidFill>
                  <a:schemeClr val="bg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dirty="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9FCBFCE6-CA4D-43C5-9948-B153EF656DA5}" type="datetime1">
              <a:rPr lang="en-US" smtClean="0"/>
              <a:t>8/2/2018</a:t>
            </a:fld>
            <a:endParaRPr lang="en-US" dirty="0"/>
          </a:p>
        </p:txBody>
      </p:sp>
      <p:sp>
        <p:nvSpPr>
          <p:cNvPr id="5" name="Footer Placeholder 4"/>
          <p:cNvSpPr>
            <a:spLocks noGrp="1"/>
          </p:cNvSpPr>
          <p:nvPr>
            <p:ph type="ftr" sz="quarter" idx="11"/>
          </p:nvPr>
        </p:nvSpPr>
        <p:spPr>
          <a:xfrm>
            <a:off x="2667000" y="6356352"/>
            <a:ext cx="3352800" cy="365125"/>
          </a:xfrm>
          <a:prstGeom prst="rect">
            <a:avLst/>
          </a:prstGeom>
        </p:spPr>
        <p:txBody>
          <a:bodyPr/>
          <a:lstStyle/>
          <a:p>
            <a:r>
              <a:rPr lang="en-US"/>
              <a:t>NWRI IAP for Pure Water Soquel Groundwater Replenishment Project</a:t>
            </a:r>
            <a:endParaRPr lang="en-US" dirty="0"/>
          </a:p>
        </p:txBody>
      </p:sp>
      <p:sp>
        <p:nvSpPr>
          <p:cNvPr id="6" name="Slide Number Placeholder 5"/>
          <p:cNvSpPr>
            <a:spLocks noGrp="1"/>
          </p:cNvSpPr>
          <p:nvPr>
            <p:ph type="sldNum" sz="quarter" idx="12"/>
          </p:nvPr>
        </p:nvSpPr>
        <p:spPr>
          <a:xfrm>
            <a:off x="8229600" y="6356352"/>
            <a:ext cx="762000" cy="365125"/>
          </a:xfrm>
          <a:prstGeom prst="rect">
            <a:avLst/>
          </a:prstGeom>
        </p:spPr>
        <p:txBody>
          <a:bodyPr/>
          <a:lstStyle>
            <a:lvl1pPr>
              <a:defRPr sz="1050">
                <a:solidFill>
                  <a:schemeClr val="accent1"/>
                </a:solidFill>
              </a:defRPr>
            </a:lvl1pPr>
          </a:lstStyle>
          <a:p>
            <a:fld id="{D5761902-50E0-4E8D-8F12-D6B649950F66}" type="slidenum">
              <a:rPr lang="en-US" smtClean="0"/>
              <a:pPr/>
              <a:t>‹#›</a:t>
            </a:fld>
            <a:endParaRPr lang="en-US" dirty="0"/>
          </a:p>
        </p:txBody>
      </p:sp>
    </p:spTree>
    <p:extLst>
      <p:ext uri="{BB962C8B-B14F-4D97-AF65-F5344CB8AC3E}">
        <p14:creationId xmlns:p14="http://schemas.microsoft.com/office/powerpoint/2010/main" val="26787792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2" y="5687628"/>
            <a:ext cx="5765800" cy="475836"/>
          </a:xfrm>
          <a:prstGeom prst="rect">
            <a:avLst/>
          </a:prstGeom>
        </p:spPr>
        <p:txBody>
          <a:bodyPr wrap="square" lIns="0" tIns="0" rIns="0" bIns="0">
            <a:noAutofit/>
          </a:bodyPr>
          <a:lstStyle>
            <a:lvl1pPr algn="l">
              <a:defRPr sz="24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4" y="4135087"/>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0" y="4135087"/>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2665069"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647568" y="814136"/>
            <a:ext cx="7496432" cy="3026201"/>
          </a:xfrm>
          <a:prstGeom prst="rect">
            <a:avLst/>
          </a:prstGeom>
        </p:spPr>
      </p:pic>
      <p:sp>
        <p:nvSpPr>
          <p:cNvPr id="13" name="Subtitle 2"/>
          <p:cNvSpPr txBox="1">
            <a:spLocks/>
          </p:cNvSpPr>
          <p:nvPr userDrawn="1"/>
        </p:nvSpPr>
        <p:spPr>
          <a:xfrm>
            <a:off x="438764"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solidFill>
                  <a:schemeClr val="bg1"/>
                </a:solidFill>
              </a:rPr>
              <a:t>Reuse-15-05: DPR Operator Training Template Cover Slide</a:t>
            </a:r>
          </a:p>
        </p:txBody>
      </p:sp>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67310" y="253081"/>
            <a:ext cx="1403834" cy="32608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11387" y="153112"/>
            <a:ext cx="947990" cy="569321"/>
          </a:xfrm>
          <a:prstGeom prst="rect">
            <a:avLst/>
          </a:prstGeom>
        </p:spPr>
      </p:pic>
      <p:pic>
        <p:nvPicPr>
          <p:cNvPr id="18" name="Picture 17"/>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749030" y="244843"/>
            <a:ext cx="1091597" cy="343525"/>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4" name="Picture 23"/>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30436" y="1499358"/>
            <a:ext cx="2772433" cy="1697323"/>
          </a:xfrm>
          <a:prstGeom prst="rect">
            <a:avLst/>
          </a:prstGeom>
        </p:spPr>
      </p:pic>
    </p:spTree>
    <p:extLst>
      <p:ext uri="{BB962C8B-B14F-4D97-AF65-F5344CB8AC3E}">
        <p14:creationId xmlns:p14="http://schemas.microsoft.com/office/powerpoint/2010/main" val="489333939"/>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spAutoFit/>
          </a:bodyPr>
          <a:lstStyle>
            <a:lvl1pPr algn="l">
              <a:lnSpc>
                <a:spcPts val="8500"/>
              </a:lnSpc>
              <a:defRPr sz="72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spAutoFit/>
          </a:bodyPr>
          <a:lstStyle>
            <a:lvl1pPr marL="0" indent="0" algn="l">
              <a:buNone/>
              <a:defRPr sz="2100" b="1">
                <a:solidFill>
                  <a:srgbClr val="FFFFFF"/>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16935641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rgbClr val="E1E1D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noAutofit/>
          </a:bodyPr>
          <a:lstStyle>
            <a:lvl1pPr algn="l">
              <a:lnSpc>
                <a:spcPts val="8500"/>
              </a:lnSpc>
              <a:defRPr sz="7200">
                <a:solidFill>
                  <a:srgbClr val="395173"/>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noAutofit/>
          </a:bodyPr>
          <a:lstStyle>
            <a:lvl1pPr marL="0" indent="0" algn="l">
              <a:buNone/>
              <a:defRPr sz="2100" b="1">
                <a:solidFill>
                  <a:schemeClr val="bg1">
                    <a:lumMod val="50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8320466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12117"/>
            <a:ext cx="7772400" cy="437515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Rectangle 6"/>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userDrawn="1"/>
        </p:nvSpPr>
        <p:spPr bwMode="auto">
          <a:xfrm>
            <a:off x="538163" y="5624913"/>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Line 16"/>
          <p:cNvSpPr>
            <a:spLocks noChangeShapeType="1"/>
          </p:cNvSpPr>
          <p:nvPr userDrawn="1"/>
        </p:nvSpPr>
        <p:spPr bwMode="auto">
          <a:xfrm>
            <a:off x="7945438" y="6924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Line 17"/>
          <p:cNvSpPr>
            <a:spLocks noChangeShapeType="1"/>
          </p:cNvSpPr>
          <p:nvPr userDrawn="1"/>
        </p:nvSpPr>
        <p:spPr bwMode="auto">
          <a:xfrm>
            <a:off x="7945438" y="6924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TextBox 18"/>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20" name="TextBox 19"/>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9360928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ext only +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794325"/>
            <a:ext cx="7772400" cy="3946358"/>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9" name="Text Placeholder 8"/>
          <p:cNvSpPr>
            <a:spLocks noGrp="1"/>
          </p:cNvSpPr>
          <p:nvPr>
            <p:ph type="body" sz="quarter" idx="11" hasCustomPrompt="1"/>
          </p:nvPr>
        </p:nvSpPr>
        <p:spPr>
          <a:xfrm>
            <a:off x="696074" y="1101178"/>
            <a:ext cx="5780926" cy="346466"/>
          </a:xfrm>
        </p:spPr>
        <p:txBody>
          <a:bodyPr>
            <a:noAutofit/>
          </a:bodyPr>
          <a:lstStyle>
            <a:lvl1pPr marL="0" indent="0">
              <a:lnSpc>
                <a:spcPts val="2000"/>
              </a:lnSpc>
              <a:spcBef>
                <a:spcPts val="0"/>
              </a:spcBef>
              <a:buNone/>
              <a:defRPr sz="1500" b="1">
                <a:solidFill>
                  <a:schemeClr val="tx1">
                    <a:lumMod val="65000"/>
                    <a:lumOff val="35000"/>
                  </a:schemeClr>
                </a:solidFill>
                <a:latin typeface="+mj-lt"/>
              </a:defRPr>
            </a:lvl1pPr>
          </a:lstStyle>
          <a:p>
            <a:pPr lvl="0"/>
            <a:r>
              <a:rPr lang="en-US" dirty="0"/>
              <a:t>If you need a subhead, put it here</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5673715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 sideba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367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00200"/>
            <a:ext cx="57912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Content Placeholder 6"/>
          <p:cNvSpPr>
            <a:spLocks noGrp="1"/>
          </p:cNvSpPr>
          <p:nvPr>
            <p:ph sz="quarter" idx="11" hasCustomPrompt="1"/>
          </p:nvPr>
        </p:nvSpPr>
        <p:spPr>
          <a:xfrm>
            <a:off x="6705600" y="1600200"/>
            <a:ext cx="1744663" cy="4572000"/>
          </a:xfrm>
          <a:solidFill>
            <a:srgbClr val="E1E1D5"/>
          </a:solidFill>
        </p:spPr>
        <p:txBody>
          <a:bodyPr lIns="164592" tIns="109728" rIns="164592" bIns="109728">
            <a:noAutofit/>
          </a:bodyPr>
          <a:lstStyle>
            <a:lvl1pPr marL="0" indent="0">
              <a:lnSpc>
                <a:spcPts val="2000"/>
              </a:lnSpc>
              <a:spcBef>
                <a:spcPts val="1200"/>
              </a:spcBef>
              <a:buNone/>
              <a:defRPr sz="1600" baseline="0"/>
            </a:lvl1pPr>
          </a:lstStyle>
          <a:p>
            <a:pPr lvl="0"/>
            <a:r>
              <a:rPr lang="en-US" dirty="0"/>
              <a:t>Put what you want in here. Sidebar for when there is additional information to highlight.</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380471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97832" y="541964"/>
            <a:ext cx="7772400" cy="533400"/>
          </a:xfrm>
          <a:prstGeom prst="rect">
            <a:avLst/>
          </a:prstGeom>
        </p:spPr>
        <p:txBody>
          <a:bodyPr/>
          <a:lstStyle/>
          <a:p>
            <a:r>
              <a:rPr lang="en-US"/>
              <a:t>Click to edit Master title style</a:t>
            </a:r>
          </a:p>
        </p:txBody>
      </p:sp>
      <p:sp>
        <p:nvSpPr>
          <p:cNvPr id="3" name="Footer Placeholder 2"/>
          <p:cNvSpPr>
            <a:spLocks noGrp="1"/>
          </p:cNvSpPr>
          <p:nvPr>
            <p:ph type="ftr" sz="quarter" idx="10"/>
          </p:nvPr>
        </p:nvSpPr>
        <p:spPr>
          <a:xfrm>
            <a:off x="39688" y="6350000"/>
            <a:ext cx="1143000" cy="476250"/>
          </a:xfrm>
          <a:prstGeom prst="rect">
            <a:avLst/>
          </a:prstGeom>
        </p:spPr>
        <p:txBody>
          <a:bodyPr/>
          <a:lstStyle>
            <a:lvl1pPr>
              <a:defRPr/>
            </a:lvl1pPr>
          </a:lstStyle>
          <a:p>
            <a:r>
              <a:rPr lang="en-US"/>
              <a:t>MR-PD-BM-Seminar-01.ppt</a:t>
            </a:r>
          </a:p>
        </p:txBody>
      </p:sp>
    </p:spTree>
    <p:extLst>
      <p:ext uri="{BB962C8B-B14F-4D97-AF65-F5344CB8AC3E}">
        <p14:creationId xmlns:p14="http://schemas.microsoft.com/office/powerpoint/2010/main" val="10762955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0" y="541964"/>
            <a:ext cx="7784432" cy="533400"/>
          </a:xfrm>
          <a:prstGeom prst="rect">
            <a:avLst/>
          </a:prstGeom>
        </p:spPr>
        <p:txBody>
          <a:bodyPr vert="horz" lIns="91440" tIns="45720" rIns="91440" bIns="45720" rtlCol="0" anchor="ctr">
            <a:noAutofit/>
          </a:bodyPr>
          <a:lstStyle>
            <a:lvl1pPr>
              <a:defRPr b="1"/>
            </a:lvl1pPr>
          </a:lstStyle>
          <a:p>
            <a:r>
              <a:rPr lang="en-US" dirty="0"/>
              <a:t>Concise Title</a:t>
            </a:r>
          </a:p>
        </p:txBody>
      </p:sp>
      <p:sp>
        <p:nvSpPr>
          <p:cNvPr id="13" name="Text Placeholder 12"/>
          <p:cNvSpPr>
            <a:spLocks noGrp="1"/>
          </p:cNvSpPr>
          <p:nvPr>
            <p:ph type="body" sz="quarter" idx="11"/>
          </p:nvPr>
        </p:nvSpPr>
        <p:spPr>
          <a:xfrm>
            <a:off x="697832" y="1600200"/>
            <a:ext cx="37719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p:spPr>
        <p:txBody>
          <a:bodyPr/>
          <a:lstStyle>
            <a:lvl1pPr marL="0" marR="0" indent="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None/>
              <a:tabLst/>
              <a:defRPr baseline="0"/>
            </a:lvl1pPr>
          </a:lstStyle>
          <a:p>
            <a:pPr marL="228600" marR="0" lvl="0" indent="-22860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Char char="•"/>
              <a:tabLst/>
              <a:defRPr/>
            </a:pPr>
            <a:r>
              <a:rPr kumimoji="0" lang="en-US" sz="260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7" name="Pictur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4825674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705600" y="551380"/>
            <a:ext cx="1764632"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13" name="Text Placeholder 12"/>
          <p:cNvSpPr>
            <a:spLocks noGrp="1"/>
          </p:cNvSpPr>
          <p:nvPr>
            <p:ph type="body" sz="quarter" idx="11" hasCustomPrompt="1"/>
          </p:nvPr>
        </p:nvSpPr>
        <p:spPr>
          <a:xfrm>
            <a:off x="6705600" y="1790700"/>
            <a:ext cx="1752600" cy="4381499"/>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Shouldn’t need bullets because the image speaks for itself.</a:t>
            </a:r>
          </a:p>
        </p:txBody>
      </p:sp>
      <p:sp>
        <p:nvSpPr>
          <p:cNvPr id="3" name="Content Placeholder 2"/>
          <p:cNvSpPr>
            <a:spLocks noGrp="1"/>
          </p:cNvSpPr>
          <p:nvPr>
            <p:ph sz="quarter" idx="12" hasCustomPrompt="1"/>
          </p:nvPr>
        </p:nvSpPr>
        <p:spPr>
          <a:xfrm>
            <a:off x="685800" y="533400"/>
            <a:ext cx="5791200" cy="563880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8186378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96074" y="541964"/>
            <a:ext cx="7774158"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3" name="Content Placeholder 2"/>
          <p:cNvSpPr>
            <a:spLocks noGrp="1"/>
          </p:cNvSpPr>
          <p:nvPr>
            <p:ph sz="quarter" idx="12" hasCustomPrompt="1"/>
          </p:nvPr>
        </p:nvSpPr>
        <p:spPr>
          <a:xfrm>
            <a:off x="696074" y="3606230"/>
            <a:ext cx="7762126" cy="256597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Text Placeholder 12"/>
          <p:cNvSpPr>
            <a:spLocks noGrp="1"/>
          </p:cNvSpPr>
          <p:nvPr>
            <p:ph type="body" sz="quarter" idx="11"/>
          </p:nvPr>
        </p:nvSpPr>
        <p:spPr>
          <a:xfrm>
            <a:off x="696074" y="1617109"/>
            <a:ext cx="7762126" cy="1763089"/>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2617575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6" name="Content Placeholder 5"/>
          <p:cNvSpPr>
            <a:spLocks noGrp="1"/>
          </p:cNvSpPr>
          <p:nvPr>
            <p:ph sz="quarter" idx="10" hasCustomPrompt="1"/>
          </p:nvPr>
        </p:nvSpPr>
        <p:spPr>
          <a:xfrm>
            <a:off x="0" y="1600200"/>
            <a:ext cx="9144000" cy="4790326"/>
          </a:xfrm>
        </p:spPr>
        <p:txBody>
          <a:bodyPr/>
          <a:lstStyle>
            <a:lvl1pPr>
              <a:defRPr baseline="0"/>
            </a:lvl1pPr>
          </a:lstStyle>
          <a:p>
            <a:pPr lvl="0"/>
            <a:r>
              <a:rPr lang="en-US" dirty="0"/>
              <a:t>A full page bleed graphic/photo </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6653598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graphic + caption">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696074" y="533400"/>
            <a:ext cx="7754189" cy="5517893"/>
          </a:xfrm>
        </p:spPr>
        <p:txBody>
          <a:bodyPr/>
          <a:lstStyle>
            <a:lvl1pPr>
              <a:defRPr baseline="0"/>
            </a:lvl1pPr>
          </a:lstStyle>
          <a:p>
            <a:pPr lvl="0"/>
            <a:r>
              <a:rPr lang="en-US" dirty="0"/>
              <a:t>A full page graphic/photo </a:t>
            </a:r>
          </a:p>
        </p:txBody>
      </p:sp>
      <p:sp>
        <p:nvSpPr>
          <p:cNvPr id="2" name="Title 1"/>
          <p:cNvSpPr>
            <a:spLocks noGrp="1"/>
          </p:cNvSpPr>
          <p:nvPr>
            <p:ph type="title" hasCustomPrompt="1"/>
          </p:nvPr>
        </p:nvSpPr>
        <p:spPr>
          <a:xfrm>
            <a:off x="704011" y="6158762"/>
            <a:ext cx="7754189" cy="219483"/>
          </a:xfrm>
          <a:prstGeom prst="rect">
            <a:avLst/>
          </a:prstGeom>
        </p:spPr>
        <p:txBody>
          <a:bodyPr/>
          <a:lstStyle>
            <a:lvl1pPr algn="r">
              <a:defRPr sz="1400" i="0" baseline="0">
                <a:solidFill>
                  <a:schemeClr val="tx1">
                    <a:lumMod val="75000"/>
                    <a:lumOff val="25000"/>
                  </a:schemeClr>
                </a:solidFill>
                <a:latin typeface="+mn-lt"/>
              </a:defRPr>
            </a:lvl1pPr>
          </a:lstStyle>
          <a:p>
            <a:r>
              <a:rPr lang="en-US" dirty="0"/>
              <a:t>Concise caption for above image/graphic</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6980976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blipFill dpi="0" rotWithShape="0">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5474" name="Rectangle 2050"/>
          <p:cNvSpPr>
            <a:spLocks noGrp="1" noChangeArrowheads="1"/>
          </p:cNvSpPr>
          <p:nvPr>
            <p:ph type="ctrTitle" sz="quarter" hasCustomPrompt="1"/>
          </p:nvPr>
        </p:nvSpPr>
        <p:spPr>
          <a:xfrm>
            <a:off x="3733800" y="5715000"/>
            <a:ext cx="5181600" cy="533400"/>
          </a:xfrm>
          <a:extLst>
            <a:ext uri="{91240B29-F687-4F45-9708-019B960494DF}">
              <a14:hiddenLine xmlns:a14="http://schemas.microsoft.com/office/drawing/2010/main" w="9525">
                <a:solidFill>
                  <a:schemeClr val="tx1"/>
                </a:solidFill>
                <a:miter lim="800000"/>
                <a:headEnd/>
                <a:tailEnd/>
              </a14:hiddenLine>
            </a:ext>
          </a:extLst>
        </p:spPr>
        <p:txBody>
          <a:bodyPr anchor="ctr"/>
          <a:lstStyle>
            <a:lvl1pPr algn="r">
              <a:defRPr sz="3400" b="0" spc="-50" baseline="0">
                <a:solidFill>
                  <a:srgbClr val="1968B2"/>
                </a:solidFill>
                <a:latin typeface="+mn-lt"/>
                <a:cs typeface="Segoe UI" panose="020B0502040204020203" pitchFamily="34" charset="0"/>
              </a:defRPr>
            </a:lvl1pPr>
          </a:lstStyle>
          <a:p>
            <a:pPr lvl="0"/>
            <a:r>
              <a:rPr lang="en-US" altLang="en-US" noProof="0" dirty="0"/>
              <a:t>Click to edit Master divider</a:t>
            </a:r>
          </a:p>
        </p:txBody>
      </p:sp>
    </p:spTree>
    <p:extLst>
      <p:ext uri="{BB962C8B-B14F-4D97-AF65-F5344CB8AC3E}">
        <p14:creationId xmlns:p14="http://schemas.microsoft.com/office/powerpoint/2010/main" val="24517265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5474" name="Rectangle 2050"/>
          <p:cNvSpPr>
            <a:spLocks noGrp="1" noChangeArrowheads="1"/>
          </p:cNvSpPr>
          <p:nvPr>
            <p:ph type="ctrTitle" sz="quarter" hasCustomPrompt="1"/>
          </p:nvPr>
        </p:nvSpPr>
        <p:spPr>
          <a:xfrm>
            <a:off x="3733800" y="5715000"/>
            <a:ext cx="5181600" cy="533400"/>
          </a:xfrm>
          <a:extLst>
            <a:ext uri="{91240B29-F687-4F45-9708-019B960494DF}">
              <a14:hiddenLine xmlns:a14="http://schemas.microsoft.com/office/drawing/2010/main" w="9525">
                <a:solidFill>
                  <a:schemeClr val="tx1"/>
                </a:solidFill>
                <a:miter lim="800000"/>
                <a:headEnd/>
                <a:tailEnd/>
              </a14:hiddenLine>
            </a:ext>
          </a:extLst>
        </p:spPr>
        <p:txBody>
          <a:bodyPr anchor="ctr"/>
          <a:lstStyle>
            <a:lvl1pPr algn="r">
              <a:defRPr sz="3400" b="0" spc="-50" baseline="0">
                <a:solidFill>
                  <a:srgbClr val="1968B2"/>
                </a:solidFill>
                <a:latin typeface="+mn-lt"/>
                <a:cs typeface="Segoe UI" panose="020B0502040204020203" pitchFamily="34" charset="0"/>
              </a:defRPr>
            </a:lvl1pPr>
          </a:lstStyle>
          <a:p>
            <a:pPr lvl="0"/>
            <a:r>
              <a:rPr lang="en-US" altLang="en-US" noProof="0" dirty="0"/>
              <a:t>Click to edit Master divider</a:t>
            </a:r>
          </a:p>
        </p:txBody>
      </p:sp>
    </p:spTree>
    <p:extLst>
      <p:ext uri="{BB962C8B-B14F-4D97-AF65-F5344CB8AC3E}">
        <p14:creationId xmlns:p14="http://schemas.microsoft.com/office/powerpoint/2010/main" val="22270492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5" name="Rectangle 4"/>
          <p:cNvSpPr/>
          <p:nvPr userDrawn="1"/>
        </p:nvSpPr>
        <p:spPr bwMode="auto">
          <a:xfrm>
            <a:off x="-23446" y="4540324"/>
            <a:ext cx="9176628" cy="2317676"/>
          </a:xfrm>
          <a:custGeom>
            <a:avLst/>
            <a:gdLst>
              <a:gd name="connsiteX0" fmla="*/ 0 w 9167446"/>
              <a:gd name="connsiteY0" fmla="*/ 0 h 2349688"/>
              <a:gd name="connsiteX1" fmla="*/ 9167446 w 9167446"/>
              <a:gd name="connsiteY1" fmla="*/ 0 h 2349688"/>
              <a:gd name="connsiteX2" fmla="*/ 9167446 w 9167446"/>
              <a:gd name="connsiteY2" fmla="*/ 2349688 h 2349688"/>
              <a:gd name="connsiteX3" fmla="*/ 0 w 9167446"/>
              <a:gd name="connsiteY3" fmla="*/ 2349688 h 2349688"/>
              <a:gd name="connsiteX4" fmla="*/ 0 w 9167446"/>
              <a:gd name="connsiteY4" fmla="*/ 0 h 2349688"/>
              <a:gd name="connsiteX0" fmla="*/ 0 w 9167446"/>
              <a:gd name="connsiteY0" fmla="*/ 0 h 2349688"/>
              <a:gd name="connsiteX1" fmla="*/ 9167446 w 9167446"/>
              <a:gd name="connsiteY1" fmla="*/ 0 h 2349688"/>
              <a:gd name="connsiteX2" fmla="*/ 9158654 w 9167446"/>
              <a:gd name="connsiteY2" fmla="*/ 775865 h 2349688"/>
              <a:gd name="connsiteX3" fmla="*/ 9167446 w 9167446"/>
              <a:gd name="connsiteY3" fmla="*/ 2349688 h 2349688"/>
              <a:gd name="connsiteX4" fmla="*/ 0 w 9167446"/>
              <a:gd name="connsiteY4" fmla="*/ 2349688 h 2349688"/>
              <a:gd name="connsiteX5" fmla="*/ 0 w 9167446"/>
              <a:gd name="connsiteY5" fmla="*/ 0 h 2349688"/>
              <a:gd name="connsiteX0" fmla="*/ 0 w 9167446"/>
              <a:gd name="connsiteY0" fmla="*/ 0 h 2349688"/>
              <a:gd name="connsiteX1" fmla="*/ 8015653 w 9167446"/>
              <a:gd name="connsiteY1" fmla="*/ 624254 h 2349688"/>
              <a:gd name="connsiteX2" fmla="*/ 9158654 w 9167446"/>
              <a:gd name="connsiteY2" fmla="*/ 775865 h 2349688"/>
              <a:gd name="connsiteX3" fmla="*/ 9167446 w 9167446"/>
              <a:gd name="connsiteY3" fmla="*/ 2349688 h 2349688"/>
              <a:gd name="connsiteX4" fmla="*/ 0 w 9167446"/>
              <a:gd name="connsiteY4" fmla="*/ 2349688 h 2349688"/>
              <a:gd name="connsiteX5" fmla="*/ 0 w 9167446"/>
              <a:gd name="connsiteY5" fmla="*/ 0 h 2349688"/>
              <a:gd name="connsiteX0" fmla="*/ 0 w 9167446"/>
              <a:gd name="connsiteY0" fmla="*/ 0 h 2349688"/>
              <a:gd name="connsiteX1" fmla="*/ 2960077 w 9167446"/>
              <a:gd name="connsiteY1" fmla="*/ 230742 h 2349688"/>
              <a:gd name="connsiteX2" fmla="*/ 8015653 w 9167446"/>
              <a:gd name="connsiteY2" fmla="*/ 624254 h 2349688"/>
              <a:gd name="connsiteX3" fmla="*/ 9158654 w 9167446"/>
              <a:gd name="connsiteY3" fmla="*/ 775865 h 2349688"/>
              <a:gd name="connsiteX4" fmla="*/ 9167446 w 9167446"/>
              <a:gd name="connsiteY4" fmla="*/ 2349688 h 2349688"/>
              <a:gd name="connsiteX5" fmla="*/ 0 w 9167446"/>
              <a:gd name="connsiteY5" fmla="*/ 2349688 h 2349688"/>
              <a:gd name="connsiteX6" fmla="*/ 0 w 9167446"/>
              <a:gd name="connsiteY6" fmla="*/ 0 h 2349688"/>
              <a:gd name="connsiteX0" fmla="*/ 0 w 9167446"/>
              <a:gd name="connsiteY0" fmla="*/ 1061727 h 2118946"/>
              <a:gd name="connsiteX1" fmla="*/ 2960077 w 9167446"/>
              <a:gd name="connsiteY1" fmla="*/ 0 h 2118946"/>
              <a:gd name="connsiteX2" fmla="*/ 8015653 w 9167446"/>
              <a:gd name="connsiteY2" fmla="*/ 393512 h 2118946"/>
              <a:gd name="connsiteX3" fmla="*/ 9158654 w 9167446"/>
              <a:gd name="connsiteY3" fmla="*/ 545123 h 2118946"/>
              <a:gd name="connsiteX4" fmla="*/ 9167446 w 9167446"/>
              <a:gd name="connsiteY4" fmla="*/ 2118946 h 2118946"/>
              <a:gd name="connsiteX5" fmla="*/ 0 w 9167446"/>
              <a:gd name="connsiteY5" fmla="*/ 2118946 h 2118946"/>
              <a:gd name="connsiteX6" fmla="*/ 0 w 9167446"/>
              <a:gd name="connsiteY6" fmla="*/ 1061727 h 2118946"/>
              <a:gd name="connsiteX0" fmla="*/ 0 w 9167446"/>
              <a:gd name="connsiteY0" fmla="*/ 877089 h 2118946"/>
              <a:gd name="connsiteX1" fmla="*/ 2960077 w 9167446"/>
              <a:gd name="connsiteY1" fmla="*/ 0 h 2118946"/>
              <a:gd name="connsiteX2" fmla="*/ 8015653 w 9167446"/>
              <a:gd name="connsiteY2" fmla="*/ 393512 h 2118946"/>
              <a:gd name="connsiteX3" fmla="*/ 9158654 w 9167446"/>
              <a:gd name="connsiteY3" fmla="*/ 545123 h 2118946"/>
              <a:gd name="connsiteX4" fmla="*/ 9167446 w 9167446"/>
              <a:gd name="connsiteY4" fmla="*/ 2118946 h 2118946"/>
              <a:gd name="connsiteX5" fmla="*/ 0 w 9167446"/>
              <a:gd name="connsiteY5" fmla="*/ 2118946 h 2118946"/>
              <a:gd name="connsiteX6" fmla="*/ 0 w 9167446"/>
              <a:gd name="connsiteY6" fmla="*/ 877089 h 2118946"/>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397370 w 9167446"/>
              <a:gd name="connsiteY1" fmla="*/ 696734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1028700 h 2270557"/>
              <a:gd name="connsiteX1" fmla="*/ 2397370 w 9167446"/>
              <a:gd name="connsiteY1" fmla="*/ 1241857 h 2270557"/>
              <a:gd name="connsiteX2" fmla="*/ 6828691 w 9167446"/>
              <a:gd name="connsiteY2" fmla="*/ 0 h 2270557"/>
              <a:gd name="connsiteX3" fmla="*/ 9158654 w 9167446"/>
              <a:gd name="connsiteY3" fmla="*/ 696734 h 2270557"/>
              <a:gd name="connsiteX4" fmla="*/ 9167446 w 9167446"/>
              <a:gd name="connsiteY4" fmla="*/ 2270557 h 2270557"/>
              <a:gd name="connsiteX5" fmla="*/ 0 w 9167446"/>
              <a:gd name="connsiteY5" fmla="*/ 2270557 h 2270557"/>
              <a:gd name="connsiteX6" fmla="*/ 0 w 9167446"/>
              <a:gd name="connsiteY6" fmla="*/ 1028700 h 2270557"/>
              <a:gd name="connsiteX0" fmla="*/ 0 w 9167446"/>
              <a:gd name="connsiteY0" fmla="*/ 1056341 h 2298198"/>
              <a:gd name="connsiteX1" fmla="*/ 2397370 w 9167446"/>
              <a:gd name="connsiteY1" fmla="*/ 1269498 h 2298198"/>
              <a:gd name="connsiteX2" fmla="*/ 6828691 w 9167446"/>
              <a:gd name="connsiteY2" fmla="*/ 27641 h 2298198"/>
              <a:gd name="connsiteX3" fmla="*/ 9158654 w 9167446"/>
              <a:gd name="connsiteY3" fmla="*/ 724375 h 2298198"/>
              <a:gd name="connsiteX4" fmla="*/ 9167446 w 9167446"/>
              <a:gd name="connsiteY4" fmla="*/ 2298198 h 2298198"/>
              <a:gd name="connsiteX5" fmla="*/ 0 w 9167446"/>
              <a:gd name="connsiteY5" fmla="*/ 2298198 h 2298198"/>
              <a:gd name="connsiteX6" fmla="*/ 0 w 9167446"/>
              <a:gd name="connsiteY6" fmla="*/ 1056341 h 2298198"/>
              <a:gd name="connsiteX0" fmla="*/ 0 w 9167446"/>
              <a:gd name="connsiteY0" fmla="*/ 1048762 h 2290619"/>
              <a:gd name="connsiteX1" fmla="*/ 2397370 w 9167446"/>
              <a:gd name="connsiteY1" fmla="*/ 1261919 h 2290619"/>
              <a:gd name="connsiteX2" fmla="*/ 6828691 w 9167446"/>
              <a:gd name="connsiteY2" fmla="*/ 20062 h 2290619"/>
              <a:gd name="connsiteX3" fmla="*/ 9158654 w 9167446"/>
              <a:gd name="connsiteY3" fmla="*/ 716796 h 2290619"/>
              <a:gd name="connsiteX4" fmla="*/ 9167446 w 9167446"/>
              <a:gd name="connsiteY4" fmla="*/ 2290619 h 2290619"/>
              <a:gd name="connsiteX5" fmla="*/ 0 w 9167446"/>
              <a:gd name="connsiteY5" fmla="*/ 2290619 h 2290619"/>
              <a:gd name="connsiteX6" fmla="*/ 0 w 9167446"/>
              <a:gd name="connsiteY6" fmla="*/ 1048762 h 2290619"/>
              <a:gd name="connsiteX0" fmla="*/ 0 w 9176628"/>
              <a:gd name="connsiteY0" fmla="*/ 1045393 h 2287250"/>
              <a:gd name="connsiteX1" fmla="*/ 2397370 w 9176628"/>
              <a:gd name="connsiteY1" fmla="*/ 1258550 h 2287250"/>
              <a:gd name="connsiteX2" fmla="*/ 6828691 w 9176628"/>
              <a:gd name="connsiteY2" fmla="*/ 16693 h 2287250"/>
              <a:gd name="connsiteX3" fmla="*/ 9176239 w 9176628"/>
              <a:gd name="connsiteY3" fmla="*/ 599127 h 2287250"/>
              <a:gd name="connsiteX4" fmla="*/ 9167446 w 9176628"/>
              <a:gd name="connsiteY4" fmla="*/ 2287250 h 2287250"/>
              <a:gd name="connsiteX5" fmla="*/ 0 w 9176628"/>
              <a:gd name="connsiteY5" fmla="*/ 2287250 h 2287250"/>
              <a:gd name="connsiteX6" fmla="*/ 0 w 9176628"/>
              <a:gd name="connsiteY6" fmla="*/ 1045393 h 2287250"/>
              <a:gd name="connsiteX0" fmla="*/ 0 w 9176628"/>
              <a:gd name="connsiteY0" fmla="*/ 1045393 h 2287250"/>
              <a:gd name="connsiteX1" fmla="*/ 2397370 w 9176628"/>
              <a:gd name="connsiteY1" fmla="*/ 1258550 h 2287250"/>
              <a:gd name="connsiteX2" fmla="*/ 6828691 w 9176628"/>
              <a:gd name="connsiteY2" fmla="*/ 16693 h 2287250"/>
              <a:gd name="connsiteX3" fmla="*/ 9176239 w 9176628"/>
              <a:gd name="connsiteY3" fmla="*/ 599127 h 2287250"/>
              <a:gd name="connsiteX4" fmla="*/ 9167446 w 9176628"/>
              <a:gd name="connsiteY4" fmla="*/ 2287250 h 2287250"/>
              <a:gd name="connsiteX5" fmla="*/ 0 w 9176628"/>
              <a:gd name="connsiteY5" fmla="*/ 2287250 h 2287250"/>
              <a:gd name="connsiteX6" fmla="*/ 0 w 9176628"/>
              <a:gd name="connsiteY6" fmla="*/ 1045393 h 2287250"/>
              <a:gd name="connsiteX0" fmla="*/ 0 w 9176628"/>
              <a:gd name="connsiteY0" fmla="*/ 1062167 h 2304024"/>
              <a:gd name="connsiteX1" fmla="*/ 2397370 w 9176628"/>
              <a:gd name="connsiteY1" fmla="*/ 1275324 h 2304024"/>
              <a:gd name="connsiteX2" fmla="*/ 6828691 w 9176628"/>
              <a:gd name="connsiteY2" fmla="*/ 33467 h 2304024"/>
              <a:gd name="connsiteX3" fmla="*/ 9176239 w 9176628"/>
              <a:gd name="connsiteY3" fmla="*/ 615901 h 2304024"/>
              <a:gd name="connsiteX4" fmla="*/ 9167446 w 9176628"/>
              <a:gd name="connsiteY4" fmla="*/ 2304024 h 2304024"/>
              <a:gd name="connsiteX5" fmla="*/ 0 w 9176628"/>
              <a:gd name="connsiteY5" fmla="*/ 2304024 h 2304024"/>
              <a:gd name="connsiteX6" fmla="*/ 0 w 9176628"/>
              <a:gd name="connsiteY6" fmla="*/ 1062167 h 2304024"/>
              <a:gd name="connsiteX0" fmla="*/ 0 w 9176628"/>
              <a:gd name="connsiteY0" fmla="*/ 1059927 h 2301784"/>
              <a:gd name="connsiteX1" fmla="*/ 2476501 w 9176628"/>
              <a:gd name="connsiteY1" fmla="*/ 1237914 h 2301784"/>
              <a:gd name="connsiteX2" fmla="*/ 6828691 w 9176628"/>
              <a:gd name="connsiteY2" fmla="*/ 31227 h 2301784"/>
              <a:gd name="connsiteX3" fmla="*/ 9176239 w 9176628"/>
              <a:gd name="connsiteY3" fmla="*/ 613661 h 2301784"/>
              <a:gd name="connsiteX4" fmla="*/ 9167446 w 9176628"/>
              <a:gd name="connsiteY4" fmla="*/ 2301784 h 2301784"/>
              <a:gd name="connsiteX5" fmla="*/ 0 w 9176628"/>
              <a:gd name="connsiteY5" fmla="*/ 2301784 h 2301784"/>
              <a:gd name="connsiteX6" fmla="*/ 0 w 9176628"/>
              <a:gd name="connsiteY6" fmla="*/ 1059927 h 2301784"/>
              <a:gd name="connsiteX0" fmla="*/ 0 w 9176628"/>
              <a:gd name="connsiteY0" fmla="*/ 1059927 h 2301784"/>
              <a:gd name="connsiteX1" fmla="*/ 2476501 w 9176628"/>
              <a:gd name="connsiteY1" fmla="*/ 1237914 h 2301784"/>
              <a:gd name="connsiteX2" fmla="*/ 6828691 w 9176628"/>
              <a:gd name="connsiteY2" fmla="*/ 31227 h 2301784"/>
              <a:gd name="connsiteX3" fmla="*/ 9176239 w 9176628"/>
              <a:gd name="connsiteY3" fmla="*/ 613661 h 2301784"/>
              <a:gd name="connsiteX4" fmla="*/ 9167446 w 9176628"/>
              <a:gd name="connsiteY4" fmla="*/ 2301784 h 2301784"/>
              <a:gd name="connsiteX5" fmla="*/ 0 w 9176628"/>
              <a:gd name="connsiteY5" fmla="*/ 2301784 h 2301784"/>
              <a:gd name="connsiteX6" fmla="*/ 0 w 9176628"/>
              <a:gd name="connsiteY6" fmla="*/ 1059927 h 2301784"/>
              <a:gd name="connsiteX0" fmla="*/ 0 w 9176628"/>
              <a:gd name="connsiteY0" fmla="*/ 1075819 h 2317676"/>
              <a:gd name="connsiteX1" fmla="*/ 2476501 w 9176628"/>
              <a:gd name="connsiteY1" fmla="*/ 1253806 h 2317676"/>
              <a:gd name="connsiteX2" fmla="*/ 6916614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 name="connsiteX0" fmla="*/ 0 w 9176628"/>
              <a:gd name="connsiteY0" fmla="*/ 1075819 h 2317676"/>
              <a:gd name="connsiteX1" fmla="*/ 2476501 w 9176628"/>
              <a:gd name="connsiteY1" fmla="*/ 1253806 h 2317676"/>
              <a:gd name="connsiteX2" fmla="*/ 6863860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 name="connsiteX0" fmla="*/ 0 w 9176628"/>
              <a:gd name="connsiteY0" fmla="*/ 1075819 h 2317676"/>
              <a:gd name="connsiteX1" fmla="*/ 2476501 w 9176628"/>
              <a:gd name="connsiteY1" fmla="*/ 1253806 h 2317676"/>
              <a:gd name="connsiteX2" fmla="*/ 6863860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6628" h="2317676">
                <a:moveTo>
                  <a:pt x="0" y="1075819"/>
                </a:moveTo>
                <a:cubicBezTo>
                  <a:pt x="532911" y="1336658"/>
                  <a:pt x="1332524" y="1428187"/>
                  <a:pt x="2476501" y="1253806"/>
                </a:cubicBezTo>
                <a:cubicBezTo>
                  <a:pt x="3620478" y="1079425"/>
                  <a:pt x="5747237" y="133576"/>
                  <a:pt x="6863860" y="29534"/>
                </a:cubicBezTo>
                <a:cubicBezTo>
                  <a:pt x="7980483" y="-74508"/>
                  <a:pt x="8733693" y="89577"/>
                  <a:pt x="9176239" y="629553"/>
                </a:cubicBezTo>
                <a:cubicBezTo>
                  <a:pt x="9179170" y="1154161"/>
                  <a:pt x="9164515" y="1793068"/>
                  <a:pt x="9167446" y="2317676"/>
                </a:cubicBezTo>
                <a:lnTo>
                  <a:pt x="0" y="2317676"/>
                </a:lnTo>
                <a:lnTo>
                  <a:pt x="0" y="1075819"/>
                </a:lnTo>
                <a:close/>
              </a:path>
            </a:pathLst>
          </a:custGeom>
          <a:solidFill>
            <a:srgbClr val="FFFFFF"/>
          </a:solidFill>
          <a:ln w="12700" cap="flat" cmpd="sng" algn="ctr">
            <a:no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Humanst521 BT" pitchFamily="34" charset="0"/>
            </a:endParaRPr>
          </a:p>
        </p:txBody>
      </p:sp>
      <p:sp>
        <p:nvSpPr>
          <p:cNvPr id="2" name="Title 1"/>
          <p:cNvSpPr>
            <a:spLocks noGrp="1"/>
          </p:cNvSpPr>
          <p:nvPr>
            <p:ph type="title"/>
          </p:nvPr>
        </p:nvSpPr>
        <p:spPr>
          <a:xfrm>
            <a:off x="381000" y="304800"/>
            <a:ext cx="8382000" cy="685800"/>
          </a:xfrm>
        </p:spPr>
        <p:txBody>
          <a:bodyPr/>
          <a:lstStyle>
            <a:lvl1pPr algn="ctr">
              <a:defRPr b="0"/>
            </a:lvl1pPr>
          </a:lstStyle>
          <a:p>
            <a:r>
              <a:rPr lang="en-US"/>
              <a:t>Click to edit Master title style</a:t>
            </a:r>
            <a:endParaRPr lang="en-US" dirty="0"/>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446" y="4508312"/>
            <a:ext cx="9205008" cy="1511488"/>
          </a:xfrm>
          <a:prstGeom prst="rect">
            <a:avLst/>
          </a:prstGeom>
        </p:spPr>
      </p:pic>
    </p:spTree>
    <p:extLst>
      <p:ext uri="{BB962C8B-B14F-4D97-AF65-F5344CB8AC3E}">
        <p14:creationId xmlns:p14="http://schemas.microsoft.com/office/powerpoint/2010/main" val="26006296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200">
                <a:solidFill>
                  <a:schemeClr val="tx1"/>
                </a:solidFill>
              </a:defRPr>
            </a:lvl1pPr>
          </a:lstStyle>
          <a:p>
            <a:r>
              <a:rPr lang="en-US"/>
              <a:t>Click to edit Master title style</a:t>
            </a:r>
            <a:endParaRPr lang="en-US" dirty="0"/>
          </a:p>
        </p:txBody>
      </p:sp>
      <p:sp>
        <p:nvSpPr>
          <p:cNvPr id="6" name="Table Placeholder 5"/>
          <p:cNvSpPr>
            <a:spLocks noGrp="1"/>
          </p:cNvSpPr>
          <p:nvPr>
            <p:ph type="tbl" sz="quarter" idx="10"/>
          </p:nvPr>
        </p:nvSpPr>
        <p:spPr>
          <a:xfrm>
            <a:off x="381000" y="1487487"/>
            <a:ext cx="8382000" cy="5029200"/>
          </a:xfrm>
        </p:spPr>
        <p:txBody>
          <a:bodyPr/>
          <a:lstStyle/>
          <a:p>
            <a:r>
              <a:rPr lang="en-US"/>
              <a:t>Click icon to add table</a:t>
            </a:r>
          </a:p>
        </p:txBody>
      </p:sp>
    </p:spTree>
    <p:extLst>
      <p:ext uri="{BB962C8B-B14F-4D97-AF65-F5344CB8AC3E}">
        <p14:creationId xmlns:p14="http://schemas.microsoft.com/office/powerpoint/2010/main" val="32214737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0"/>
            </a:lvl1pPr>
          </a:lstStyle>
          <a:p>
            <a:r>
              <a:rPr lang="en-US"/>
              <a:t>Click to edit Master title style</a:t>
            </a:r>
            <a:endParaRPr lang="en-US" dirty="0"/>
          </a:p>
        </p:txBody>
      </p:sp>
    </p:spTree>
    <p:extLst>
      <p:ext uri="{BB962C8B-B14F-4D97-AF65-F5344CB8AC3E}">
        <p14:creationId xmlns:p14="http://schemas.microsoft.com/office/powerpoint/2010/main" val="162704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905000"/>
            <a:ext cx="40386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05000"/>
            <a:ext cx="40386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xfrm>
            <a:off x="457200" y="6245225"/>
            <a:ext cx="2133600" cy="476250"/>
          </a:xfrm>
          <a:prstGeom prst="rect">
            <a:avLst/>
          </a:prstGeom>
        </p:spPr>
        <p:txBody>
          <a:bodyPr/>
          <a:lstStyle>
            <a:lvl1pPr>
              <a:defRPr>
                <a:cs typeface="+mn-cs"/>
              </a:defRPr>
            </a:lvl1pPr>
          </a:lstStyle>
          <a:p>
            <a:pPr>
              <a:defRPr/>
            </a:pPr>
            <a:endParaRPr lang="en-US"/>
          </a:p>
        </p:txBody>
      </p:sp>
      <p:sp>
        <p:nvSpPr>
          <p:cNvPr id="7" name="Rectangle 5"/>
          <p:cNvSpPr>
            <a:spLocks noGrp="1" noChangeArrowheads="1"/>
          </p:cNvSpPr>
          <p:nvPr>
            <p:ph type="ftr" sz="quarter" idx="11"/>
          </p:nvPr>
        </p:nvSpPr>
        <p:spPr>
          <a:xfrm>
            <a:off x="3124200" y="6245225"/>
            <a:ext cx="2895600" cy="476250"/>
          </a:xfrm>
          <a:prstGeom prst="rect">
            <a:avLst/>
          </a:prstGeom>
        </p:spPr>
        <p:txBody>
          <a:bodyPr/>
          <a:lstStyle>
            <a:lvl1pPr>
              <a:defRPr>
                <a:cs typeface="+mn-cs"/>
              </a:defRPr>
            </a:lvl1pPr>
          </a:lstStyle>
          <a:p>
            <a:pPr>
              <a:defRPr/>
            </a:pPr>
            <a:endParaRPr lang="en-US"/>
          </a:p>
        </p:txBody>
      </p:sp>
      <p:sp>
        <p:nvSpPr>
          <p:cNvPr id="8" name="Rectangle 6"/>
          <p:cNvSpPr>
            <a:spLocks noGrp="1" noChangeArrowheads="1"/>
          </p:cNvSpPr>
          <p:nvPr>
            <p:ph type="sldNum" sz="quarter" idx="12"/>
          </p:nvPr>
        </p:nvSpPr>
        <p:spPr>
          <a:xfrm>
            <a:off x="8763000" y="6553200"/>
            <a:ext cx="381000" cy="304800"/>
          </a:xfrm>
          <a:prstGeom prst="rect">
            <a:avLst/>
          </a:prstGeom>
        </p:spPr>
        <p:txBody>
          <a:bodyPr/>
          <a:lstStyle>
            <a:lvl1pPr>
              <a:defRPr/>
            </a:lvl1pPr>
          </a:lstStyle>
          <a:p>
            <a:fld id="{FDD76A29-7624-4EDF-A220-A90C6A841EEA}" type="slidenum">
              <a:rPr lang="en-US" altLang="en-US"/>
              <a:pPr/>
              <a:t>‹#›</a:t>
            </a:fld>
            <a:endParaRPr lang="en-US" altLang="en-US"/>
          </a:p>
        </p:txBody>
      </p:sp>
    </p:spTree>
    <p:extLst>
      <p:ext uri="{BB962C8B-B14F-4D97-AF65-F5344CB8AC3E}">
        <p14:creationId xmlns:p14="http://schemas.microsoft.com/office/powerpoint/2010/main" val="24366174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685800"/>
          </a:xfrm>
        </p:spPr>
        <p:txBody>
          <a:bodyPr/>
          <a:lstStyle>
            <a:lvl1pPr algn="ctr">
              <a:defRPr b="0"/>
            </a:lvl1pPr>
          </a:lstStyle>
          <a:p>
            <a:r>
              <a:rPr lang="en-US"/>
              <a:t>Click to edit Master title style</a:t>
            </a:r>
            <a:endParaRPr lang="en-US" dirty="0"/>
          </a:p>
        </p:txBody>
      </p:sp>
      <p:sp>
        <p:nvSpPr>
          <p:cNvPr id="6" name="Rectangle 5"/>
          <p:cNvSpPr/>
          <p:nvPr userDrawn="1"/>
        </p:nvSpPr>
        <p:spPr bwMode="auto">
          <a:xfrm>
            <a:off x="266700" y="1066800"/>
            <a:ext cx="8610600" cy="5562600"/>
          </a:xfrm>
          <a:prstGeom prst="rect">
            <a:avLst/>
          </a:prstGeom>
          <a:solidFill>
            <a:srgbClr val="FFFFFF"/>
          </a:solidFill>
          <a:ln w="12700" cap="flat" cmpd="sng" algn="ctr">
            <a:solidFill>
              <a:srgbClr val="B1D7FB"/>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Humanst521 BT" pitchFamily="34" charset="0"/>
            </a:endParaRPr>
          </a:p>
        </p:txBody>
      </p:sp>
    </p:spTree>
    <p:extLst>
      <p:ext uri="{BB962C8B-B14F-4D97-AF65-F5344CB8AC3E}">
        <p14:creationId xmlns:p14="http://schemas.microsoft.com/office/powerpoint/2010/main" val="20905516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7886700" cy="685800"/>
          </a:xfrm>
        </p:spPr>
        <p:txBody>
          <a:bodyPr anchor="b"/>
          <a:lstStyle>
            <a:lvl1pPr algn="ctr">
              <a:lnSpc>
                <a:spcPct val="90000"/>
              </a:lnSpc>
              <a:defRPr sz="3200">
                <a:latin typeface="+mj-lt"/>
              </a:defRPr>
            </a:lvl1pPr>
          </a:lstStyle>
          <a:p>
            <a:r>
              <a:rPr lang="en-US"/>
              <a:t>Click to edit Master title style</a:t>
            </a:r>
            <a:endParaRPr lang="en-US" dirty="0"/>
          </a:p>
        </p:txBody>
      </p:sp>
      <p:sp>
        <p:nvSpPr>
          <p:cNvPr id="3" name="Picture Placeholder 2"/>
          <p:cNvSpPr>
            <a:spLocks noGrp="1"/>
          </p:cNvSpPr>
          <p:nvPr>
            <p:ph type="pic" idx="1"/>
          </p:nvPr>
        </p:nvSpPr>
        <p:spPr>
          <a:xfrm>
            <a:off x="630238" y="1615561"/>
            <a:ext cx="2537202" cy="3413639"/>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5" name="Picture Placeholder 2"/>
          <p:cNvSpPr>
            <a:spLocks noGrp="1"/>
          </p:cNvSpPr>
          <p:nvPr>
            <p:ph type="pic" idx="10"/>
          </p:nvPr>
        </p:nvSpPr>
        <p:spPr>
          <a:xfrm>
            <a:off x="3304987" y="1615561"/>
            <a:ext cx="2537202" cy="3413639"/>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6" name="Picture Placeholder 2"/>
          <p:cNvSpPr>
            <a:spLocks noGrp="1"/>
          </p:cNvSpPr>
          <p:nvPr>
            <p:ph type="pic" idx="11"/>
          </p:nvPr>
        </p:nvSpPr>
        <p:spPr>
          <a:xfrm>
            <a:off x="5979737" y="1615561"/>
            <a:ext cx="2537201" cy="3413637"/>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Tree>
    <p:extLst>
      <p:ext uri="{BB962C8B-B14F-4D97-AF65-F5344CB8AC3E}">
        <p14:creationId xmlns:p14="http://schemas.microsoft.com/office/powerpoint/2010/main" val="22820743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22830"/>
          </a:xfrm>
          <a:ln w="12700">
            <a:noFill/>
          </a:ln>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2" name="Title 1"/>
          <p:cNvSpPr>
            <a:spLocks noGrp="1"/>
          </p:cNvSpPr>
          <p:nvPr>
            <p:ph type="title"/>
          </p:nvPr>
        </p:nvSpPr>
        <p:spPr>
          <a:xfrm>
            <a:off x="0" y="6207370"/>
            <a:ext cx="9144000" cy="650630"/>
          </a:xfrm>
          <a:solidFill>
            <a:schemeClr val="tx1"/>
          </a:solidFill>
        </p:spPr>
        <p:txBody>
          <a:bodyPr anchor="ctr" anchorCtr="0"/>
          <a:lstStyle>
            <a:lvl1pPr algn="ctr">
              <a:lnSpc>
                <a:spcPct val="90000"/>
              </a:lnSpc>
              <a:defRPr sz="2800">
                <a:solidFill>
                  <a:schemeClr val="bg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8672560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2" y="5687628"/>
            <a:ext cx="5765800" cy="475836"/>
          </a:xfrm>
          <a:prstGeom prst="rect">
            <a:avLst/>
          </a:prstGeom>
        </p:spPr>
        <p:txBody>
          <a:bodyPr wrap="square" lIns="0" tIns="0" rIns="0" bIns="0">
            <a:noAutofit/>
          </a:bodyPr>
          <a:lstStyle>
            <a:lvl1pPr algn="l">
              <a:defRPr sz="24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4" y="4135087"/>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0" y="4135087"/>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2665069"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647568" y="814136"/>
            <a:ext cx="7496432" cy="3026201"/>
          </a:xfrm>
          <a:prstGeom prst="rect">
            <a:avLst/>
          </a:prstGeom>
        </p:spPr>
      </p:pic>
      <p:sp>
        <p:nvSpPr>
          <p:cNvPr id="13" name="Subtitle 2"/>
          <p:cNvSpPr txBox="1">
            <a:spLocks/>
          </p:cNvSpPr>
          <p:nvPr userDrawn="1"/>
        </p:nvSpPr>
        <p:spPr>
          <a:xfrm>
            <a:off x="438764"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solidFill>
                  <a:schemeClr val="bg1"/>
                </a:solidFill>
              </a:rPr>
              <a:t>Reuse-15-05: DPR Operator Training Template Cover Slide</a:t>
            </a:r>
          </a:p>
        </p:txBody>
      </p:sp>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67310" y="253081"/>
            <a:ext cx="1403834" cy="32608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11387" y="153112"/>
            <a:ext cx="947990" cy="569321"/>
          </a:xfrm>
          <a:prstGeom prst="rect">
            <a:avLst/>
          </a:prstGeom>
        </p:spPr>
      </p:pic>
      <p:pic>
        <p:nvPicPr>
          <p:cNvPr id="18" name="Picture 17"/>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749030" y="244843"/>
            <a:ext cx="1091597" cy="343525"/>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4" name="Picture 23"/>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30436" y="1499358"/>
            <a:ext cx="2772433" cy="1697323"/>
          </a:xfrm>
          <a:prstGeom prst="rect">
            <a:avLst/>
          </a:prstGeom>
        </p:spPr>
      </p:pic>
    </p:spTree>
    <p:extLst>
      <p:ext uri="{BB962C8B-B14F-4D97-AF65-F5344CB8AC3E}">
        <p14:creationId xmlns:p14="http://schemas.microsoft.com/office/powerpoint/2010/main" val="3761104666"/>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6"/>
          <p:cNvSpPr>
            <a:spLocks noGrp="1" noChangeArrowheads="1"/>
          </p:cNvSpPr>
          <p:nvPr>
            <p:ph type="ftr" sz="quarter" idx="10"/>
          </p:nvPr>
        </p:nvSpPr>
        <p:spPr>
          <a:xfrm>
            <a:off x="39688" y="6350000"/>
            <a:ext cx="1408112" cy="476250"/>
          </a:xfrm>
          <a:prstGeom prst="rect">
            <a:avLst/>
          </a:prstGeom>
          <a:ln/>
        </p:spPr>
        <p:txBody>
          <a:bodyPr/>
          <a:lstStyle>
            <a:lvl1pPr>
              <a:defRPr/>
            </a:lvl1pPr>
          </a:lstStyle>
          <a:p>
            <a:pPr>
              <a:defRPr/>
            </a:pPr>
            <a:r>
              <a:rPr lang="en-US"/>
              <a:t>MR-PD-BM-Jan07-Seminar.ppt</a:t>
            </a:r>
          </a:p>
        </p:txBody>
      </p:sp>
    </p:spTree>
    <p:extLst>
      <p:ext uri="{BB962C8B-B14F-4D97-AF65-F5344CB8AC3E}">
        <p14:creationId xmlns:p14="http://schemas.microsoft.com/office/powerpoint/2010/main" val="24781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Divider Slide 1">
    <p:spTree>
      <p:nvGrpSpPr>
        <p:cNvPr id="1" name=""/>
        <p:cNvGrpSpPr/>
        <p:nvPr/>
      </p:nvGrpSpPr>
      <p:grpSpPr>
        <a:xfrm>
          <a:off x="0" y="0"/>
          <a:ext cx="0" cy="0"/>
          <a:chOff x="0" y="0"/>
          <a:chExt cx="0" cy="0"/>
        </a:xfrm>
      </p:grpSpPr>
      <p:sp>
        <p:nvSpPr>
          <p:cNvPr id="3" name="Rectangle 2"/>
          <p:cNvSpPr/>
          <p:nvPr userDrawn="1"/>
        </p:nvSpPr>
        <p:spPr>
          <a:xfrm>
            <a:off x="0" y="0"/>
            <a:ext cx="9144000" cy="6285053"/>
          </a:xfrm>
          <a:prstGeom prst="rect">
            <a:avLst/>
          </a:prstGeom>
          <a:gradFill>
            <a:gsLst>
              <a:gs pos="0">
                <a:srgbClr val="003D4F"/>
              </a:gs>
              <a:gs pos="100000">
                <a:srgbClr val="549ABA"/>
              </a:gs>
              <a:gs pos="56000">
                <a:srgbClr val="007CA0"/>
              </a:gs>
            </a:gsLst>
          </a:gradFill>
          <a:ln>
            <a:noFill/>
          </a:ln>
        </p:spPr>
        <p:style>
          <a:lnRef idx="1">
            <a:schemeClr val="accent1"/>
          </a:lnRef>
          <a:fillRef idx="3">
            <a:schemeClr val="accent1"/>
          </a:fillRef>
          <a:effectRef idx="2">
            <a:schemeClr val="accent1"/>
          </a:effectRef>
          <a:fontRef idx="minor">
            <a:schemeClr val="lt1"/>
          </a:fontRef>
        </p:style>
        <p:txBody>
          <a:bodyPr lIns="91440" tIns="91440" rtlCol="0" anchor="t" anchorCtr="0">
            <a:normAutofit/>
          </a:bodyPr>
          <a:lstStyle/>
          <a:p>
            <a:pPr algn="ctr"/>
            <a:endParaRPr lang="en-US" sz="2400" dirty="0"/>
          </a:p>
        </p:txBody>
      </p:sp>
      <p:sp>
        <p:nvSpPr>
          <p:cNvPr id="2" name="Title 1"/>
          <p:cNvSpPr>
            <a:spLocks noGrp="1"/>
          </p:cNvSpPr>
          <p:nvPr>
            <p:ph type="title"/>
          </p:nvPr>
        </p:nvSpPr>
        <p:spPr>
          <a:xfrm>
            <a:off x="457200" y="1990845"/>
            <a:ext cx="8229600" cy="1143000"/>
          </a:xfrm>
          <a:prstGeom prst="rect">
            <a:avLst/>
          </a:prstGeom>
        </p:spPr>
        <p:txBody>
          <a:bodyPr>
            <a:noAutofit/>
          </a:bodyPr>
          <a:lstStyle>
            <a:lvl1pPr>
              <a:defRPr sz="7200">
                <a:solidFill>
                  <a:schemeClr val="bg1"/>
                </a:solidFill>
                <a:effectLst>
                  <a:outerShdw blurRad="38100" dist="38100" dir="2700000" algn="tl">
                    <a:srgbClr val="000000">
                      <a:alpha val="43137"/>
                    </a:srgbClr>
                  </a:outerShdw>
                </a:effectLst>
              </a:defRPr>
            </a:lvl1pPr>
          </a:lstStyle>
          <a:p>
            <a:r>
              <a:rPr lang="en-US" dirty="0"/>
              <a:t>Click to edit Master title style</a:t>
            </a:r>
          </a:p>
        </p:txBody>
      </p:sp>
    </p:spTree>
    <p:extLst>
      <p:ext uri="{BB962C8B-B14F-4D97-AF65-F5344CB8AC3E}">
        <p14:creationId xmlns:p14="http://schemas.microsoft.com/office/powerpoint/2010/main" val="21495555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0" y="541964"/>
            <a:ext cx="7784432" cy="533400"/>
          </a:xfrm>
          <a:prstGeom prst="rect">
            <a:avLst/>
          </a:prstGeom>
        </p:spPr>
        <p:txBody>
          <a:bodyPr vert="horz" lIns="91440" tIns="45720" rIns="91440" bIns="45720" rtlCol="0" anchor="ctr">
            <a:noAutofit/>
          </a:bodyPr>
          <a:lstStyle>
            <a:lvl1pPr>
              <a:defRPr b="1"/>
            </a:lvl1pPr>
          </a:lstStyle>
          <a:p>
            <a:r>
              <a:rPr lang="en-US" dirty="0"/>
              <a:t>Concise Title</a:t>
            </a:r>
          </a:p>
        </p:txBody>
      </p:sp>
      <p:sp>
        <p:nvSpPr>
          <p:cNvPr id="13" name="Text Placeholder 12"/>
          <p:cNvSpPr>
            <a:spLocks noGrp="1"/>
          </p:cNvSpPr>
          <p:nvPr>
            <p:ph type="body" sz="quarter" idx="11"/>
          </p:nvPr>
        </p:nvSpPr>
        <p:spPr>
          <a:xfrm>
            <a:off x="697832" y="1600200"/>
            <a:ext cx="3771900" cy="4572000"/>
          </a:xfrm>
          <a:prstGeom prst="rect">
            <a:avLst/>
          </a:prstGeo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a:prstGeom prst="rect">
            <a:avLst/>
          </a:prstGeom>
        </p:spPr>
        <p:txBody>
          <a:bodyPr/>
          <a:lstStyle>
            <a:lvl1pPr marL="0" marR="0" indent="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None/>
              <a:tabLst/>
              <a:defRPr baseline="0"/>
            </a:lvl1pPr>
          </a:lstStyle>
          <a:p>
            <a:pPr marL="228600" marR="0" lvl="0" indent="-22860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Char char="•"/>
              <a:tabLst/>
              <a:defRPr/>
            </a:pPr>
            <a:r>
              <a:rPr kumimoji="0" lang="en-US" sz="260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010751" y="6296587"/>
            <a:ext cx="1057553" cy="555109"/>
          </a:xfrm>
          <a:prstGeom prst="rect">
            <a:avLst/>
          </a:prstGeom>
        </p:spPr>
      </p:pic>
    </p:spTree>
    <p:extLst>
      <p:ext uri="{BB962C8B-B14F-4D97-AF65-F5344CB8AC3E}">
        <p14:creationId xmlns:p14="http://schemas.microsoft.com/office/powerpoint/2010/main" val="306731878"/>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2.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theme" Target="../theme/theme3.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34" Type="http://schemas.openxmlformats.org/officeDocument/2006/relationships/slideLayout" Target="../slideLayouts/slideLayout63.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33" Type="http://schemas.openxmlformats.org/officeDocument/2006/relationships/slideLayout" Target="../slideLayouts/slideLayout62.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32" Type="http://schemas.openxmlformats.org/officeDocument/2006/relationships/slideLayout" Target="../slideLayouts/slideLayout61.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slideLayout" Target="../slideLayouts/slideLayout60.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 Id="rId35"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ftr="0" dt="0"/>
  <p:txStyles>
    <p:titleStyle>
      <a:lvl1pPr algn="ctr" defTabSz="457200" rtl="0" eaLnBrk="1" fontAlgn="base" hangingPunct="1">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eaLnBrk="1" fontAlgn="base" hangingPunct="1">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A4A3A4"/>
          </p15:clr>
        </p15:guide>
        <p15:guide id="2" pos="5328">
          <p15:clr>
            <a:srgbClr val="A4A3A4"/>
          </p15:clr>
        </p15:guide>
        <p15:guide id="3" orient="horz" pos="336">
          <p15:clr>
            <a:srgbClr val="A4A3A4"/>
          </p15:clr>
        </p15:guide>
        <p15:guide id="4" orient="horz" pos="3888">
          <p15:clr>
            <a:srgbClr val="A4A3A4"/>
          </p15:clr>
        </p15:guide>
        <p15:guide id="5" pos="1536">
          <p15:clr>
            <a:srgbClr val="A4A3A4"/>
          </p15:clr>
        </p15:guide>
        <p15:guide id="6" pos="4224">
          <p15:clr>
            <a:srgbClr val="A4A3A4"/>
          </p15:clr>
        </p15:guide>
        <p15:guide id="7" pos="2808">
          <p15:clr>
            <a:srgbClr val="A4A3A4"/>
          </p15:clr>
        </p15:guide>
        <p15:guide id="8" pos="2952">
          <p15:clr>
            <a:srgbClr val="A4A3A4"/>
          </p15:clr>
        </p15:guide>
        <p15:guide id="9" pos="1680">
          <p15:clr>
            <a:srgbClr val="A4A3A4"/>
          </p15:clr>
        </p15:guide>
        <p15:guide id="10" pos="4080">
          <p15:clr>
            <a:srgbClr val="A4A3A4"/>
          </p15:clr>
        </p15:guide>
        <p15:guide id="11" orient="horz" pos="672">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663167"/>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53" r:id="rId3"/>
    <p:sldLayoutId id="2147483857" r:id="rId4"/>
    <p:sldLayoutId id="2147483858" r:id="rId5"/>
    <p:sldLayoutId id="2147483859" r:id="rId6"/>
    <p:sldLayoutId id="2147483860" r:id="rId7"/>
    <p:sldLayoutId id="2147483861" r:id="rId8"/>
    <p:sldLayoutId id="2147483864" r:id="rId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A4A3A4"/>
          </p15:clr>
        </p15:guide>
        <p15:guide id="2" pos="5328">
          <p15:clr>
            <a:srgbClr val="A4A3A4"/>
          </p15:clr>
        </p15:guide>
        <p15:guide id="3" orient="horz" pos="432">
          <p15:clr>
            <a:srgbClr val="A4A3A4"/>
          </p15:clr>
        </p15:guide>
        <p15:guide id="4" orient="horz" pos="3888">
          <p15:clr>
            <a:srgbClr val="A4A3A4"/>
          </p15:clr>
        </p15:guide>
        <p15:guide id="5" pos="1536">
          <p15:clr>
            <a:srgbClr val="A4A3A4"/>
          </p15:clr>
        </p15:guide>
        <p15:guide id="6" pos="4224">
          <p15:clr>
            <a:srgbClr val="A4A3A4"/>
          </p15:clr>
        </p15:guide>
        <p15:guide id="7" pos="2808">
          <p15:clr>
            <a:srgbClr val="A4A3A4"/>
          </p15:clr>
        </p15:guide>
        <p15:guide id="8" pos="2952">
          <p15:clr>
            <a:srgbClr val="A4A3A4"/>
          </p15:clr>
        </p15:guide>
        <p15:guide id="9" pos="1680">
          <p15:clr>
            <a:srgbClr val="A4A3A4"/>
          </p15:clr>
        </p15:guide>
        <p15:guide id="10" pos="4080">
          <p15:clr>
            <a:srgbClr val="A4A3A4"/>
          </p15:clr>
        </p15:guide>
        <p15:guide id="11" orient="horz" pos="768">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itle Placeholder 5"/>
          <p:cNvSpPr>
            <a:spLocks noGrp="1"/>
          </p:cNvSpPr>
          <p:nvPr>
            <p:ph type="title"/>
          </p:nvPr>
        </p:nvSpPr>
        <p:spPr>
          <a:xfrm>
            <a:off x="697832" y="541964"/>
            <a:ext cx="7772400" cy="533400"/>
          </a:xfrm>
          <a:prstGeom prst="rect">
            <a:avLst/>
          </a:prstGeom>
        </p:spPr>
        <p:txBody>
          <a:bodyPr vert="horz" lIns="91440" tIns="45720" rIns="91440" bIns="45720" rtlCol="0" anchor="ctr">
            <a:noAutofit/>
          </a:bodyPr>
          <a:lstStyle/>
          <a:p>
            <a:r>
              <a:rPr lang="en-US" dirty="0"/>
              <a:t>Concise Title</a:t>
            </a:r>
          </a:p>
        </p:txBody>
      </p:sp>
      <p:sp>
        <p:nvSpPr>
          <p:cNvPr id="10" name="Text Placeholder 9"/>
          <p:cNvSpPr>
            <a:spLocks noGrp="1"/>
          </p:cNvSpPr>
          <p:nvPr>
            <p:ph type="body" idx="1"/>
          </p:nvPr>
        </p:nvSpPr>
        <p:spPr>
          <a:xfrm>
            <a:off x="685800" y="1598520"/>
            <a:ext cx="7772400" cy="128753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Don’t exceed 3 levels</a:t>
            </a:r>
          </a:p>
        </p:txBody>
      </p:sp>
    </p:spTree>
    <p:extLst>
      <p:ext uri="{BB962C8B-B14F-4D97-AF65-F5344CB8AC3E}">
        <p14:creationId xmlns:p14="http://schemas.microsoft.com/office/powerpoint/2010/main" val="1211500953"/>
      </p:ext>
    </p:extLst>
  </p:cSld>
  <p:clrMap bg1="lt1" tx1="dk1" bg2="lt2" tx2="dk2" accent1="accent1" accent2="accent2" accent3="accent3" accent4="accent4" accent5="accent5" accent6="accent6" hlink="hlink" folHlink="folHlink"/>
  <p:sldLayoutIdLst>
    <p:sldLayoutId id="2147483815" r:id="rId1"/>
    <p:sldLayoutId id="2147483820" r:id="rId2"/>
    <p:sldLayoutId id="2147483835" r:id="rId3"/>
    <p:sldLayoutId id="2147483818" r:id="rId4"/>
    <p:sldLayoutId id="2147483817" r:id="rId5"/>
    <p:sldLayoutId id="2147483846" r:id="rId6"/>
    <p:sldLayoutId id="2147483821" r:id="rId7"/>
    <p:sldLayoutId id="2147483837" r:id="rId8"/>
    <p:sldLayoutId id="2147483838" r:id="rId9"/>
    <p:sldLayoutId id="2147483841" r:id="rId10"/>
    <p:sldLayoutId id="2147483842" r:id="rId11"/>
    <p:sldLayoutId id="2147483840" r:id="rId12"/>
    <p:sldLayoutId id="2147483843" r:id="rId13"/>
    <p:sldLayoutId id="2147483849" r:id="rId14"/>
    <p:sldLayoutId id="2147483851" r:id="rId15"/>
    <p:sldLayoutId id="2147483854" r:id="rId16"/>
    <p:sldLayoutId id="2147483855" r:id="rId17"/>
    <p:sldLayoutId id="2147483856" r:id="rId18"/>
    <p:sldLayoutId id="2147483862" r:id="rId19"/>
    <p:sldLayoutId id="2147483863" r:id="rId20"/>
  </p:sldLayoutIdLst>
  <p:hf hdr="0" ftr="0" dt="0"/>
  <p:txStyles>
    <p:titleStyle>
      <a:lvl1pPr algn="l" defTabSz="457200" rtl="0" eaLnBrk="0" fontAlgn="base" hangingPunct="0">
        <a:spcBef>
          <a:spcPct val="0"/>
        </a:spcBef>
        <a:spcAft>
          <a:spcPct val="0"/>
        </a:spcAft>
        <a:defRPr sz="2800" b="1" kern="1200">
          <a:solidFill>
            <a:srgbClr val="395173"/>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0" marR="0" indent="0" algn="l" defTabSz="914400" rtl="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2600" kern="1200">
          <a:solidFill>
            <a:schemeClr val="tx1">
              <a:lumMod val="75000"/>
              <a:lumOff val="25000"/>
            </a:schemeClr>
          </a:solidFill>
          <a:latin typeface="+mn-lt"/>
          <a:ea typeface="MS PGothic" panose="020B0600070205080204" pitchFamily="34" charset="-128"/>
          <a:cs typeface="+mn-cs"/>
        </a:defRPr>
      </a:lvl1pPr>
      <a:lvl2pPr marL="457200" marR="0" indent="0" algn="l" defTabSz="914400" rtl="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2000" kern="1200">
          <a:solidFill>
            <a:schemeClr val="tx1">
              <a:lumMod val="75000"/>
              <a:lumOff val="25000"/>
            </a:schemeClr>
          </a:solidFill>
          <a:latin typeface="+mn-lt"/>
          <a:ea typeface="MS PGothic" panose="020B0600070205080204" pitchFamily="34" charset="-128"/>
          <a:cs typeface="+mn-cs"/>
        </a:defRPr>
      </a:lvl2pPr>
      <a:lvl3pPr marL="914400" marR="0" indent="0" algn="l" defTabSz="914400" rtl="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1500" b="0" kern="1200">
          <a:solidFill>
            <a:schemeClr val="tx1">
              <a:lumMod val="50000"/>
              <a:lumOff val="50000"/>
            </a:schemeClr>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2">
          <p15:clr>
            <a:srgbClr val="A4A3A4"/>
          </p15:clr>
        </p15:guide>
        <p15:guide id="2" pos="5328">
          <p15:clr>
            <a:srgbClr val="A4A3A4"/>
          </p15:clr>
        </p15:guide>
        <p15:guide id="3" orient="horz" pos="336" userDrawn="1">
          <p15:clr>
            <a:srgbClr val="A4A3A4"/>
          </p15:clr>
        </p15:guide>
        <p15:guide id="4" orient="horz" pos="3888">
          <p15:clr>
            <a:srgbClr val="A4A3A4"/>
          </p15:clr>
        </p15:guide>
        <p15:guide id="5" pos="1536">
          <p15:clr>
            <a:srgbClr val="A4A3A4"/>
          </p15:clr>
        </p15:guide>
        <p15:guide id="6" pos="4224">
          <p15:clr>
            <a:srgbClr val="A4A3A4"/>
          </p15:clr>
        </p15:guide>
        <p15:guide id="7" pos="2808">
          <p15:clr>
            <a:srgbClr val="A4A3A4"/>
          </p15:clr>
        </p15:guide>
        <p15:guide id="8" pos="2952">
          <p15:clr>
            <a:srgbClr val="A4A3A4"/>
          </p15:clr>
        </p15:guide>
        <p15:guide id="9" pos="1680">
          <p15:clr>
            <a:srgbClr val="A4A3A4"/>
          </p15:clr>
        </p15:guide>
        <p15:guide id="10" pos="4080">
          <p15:clr>
            <a:srgbClr val="A4A3A4"/>
          </p15:clr>
        </p15:guide>
        <p15:guide id="11" orient="horz" pos="672" userDrawn="1">
          <p15:clr>
            <a:srgbClr val="A4A3A4"/>
          </p15:clr>
        </p15:guide>
        <p15:guide id="0" orient="horz" pos="4104" userDrawn="1">
          <p15:clr>
            <a:srgbClr val="A4A3A4"/>
          </p15:clr>
        </p15:guide>
        <p15:guide id="12" orient="horz" pos="1128" userDrawn="1">
          <p15:clr>
            <a:srgbClr val="A4A3A4"/>
          </p15:clr>
        </p15:guide>
        <p15:guide id="13" orient="horz" pos="1008" userDrawn="1">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090B599-C7AA-4C78-ADC3-D87259F907D8}" type="datetimeFigureOut">
              <a:rPr lang="en-US" smtClean="0"/>
              <a:t>8/2/2018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8B563F-3A90-42D0-81E7-A1CA74F2F8B1}" type="slidenum">
              <a:rPr lang="en-US" smtClean="0"/>
              <a:t>‹#›</a:t>
            </a:fld>
            <a:endParaRPr lang="en-US"/>
          </a:p>
        </p:txBody>
      </p:sp>
    </p:spTree>
    <p:extLst>
      <p:ext uri="{BB962C8B-B14F-4D97-AF65-F5344CB8AC3E}">
        <p14:creationId xmlns:p14="http://schemas.microsoft.com/office/powerpoint/2010/main" val="1341763417"/>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 id="2147483878" r:id="rId13"/>
    <p:sldLayoutId id="2147483879" r:id="rId14"/>
    <p:sldLayoutId id="2147483880" r:id="rId15"/>
    <p:sldLayoutId id="2147483881" r:id="rId16"/>
    <p:sldLayoutId id="2147483882" r:id="rId17"/>
    <p:sldLayoutId id="2147483883" r:id="rId18"/>
    <p:sldLayoutId id="2147483884" r:id="rId19"/>
    <p:sldLayoutId id="2147483885" r:id="rId20"/>
    <p:sldLayoutId id="2147483886" r:id="rId21"/>
    <p:sldLayoutId id="2147483887" r:id="rId22"/>
    <p:sldLayoutId id="2147483888" r:id="rId23"/>
    <p:sldLayoutId id="2147483889" r:id="rId24"/>
    <p:sldLayoutId id="2147483890" r:id="rId25"/>
    <p:sldLayoutId id="2147483891" r:id="rId26"/>
    <p:sldLayoutId id="2147483892" r:id="rId27"/>
    <p:sldLayoutId id="2147483893" r:id="rId28"/>
    <p:sldLayoutId id="2147483894" r:id="rId29"/>
    <p:sldLayoutId id="2147483895" r:id="rId30"/>
    <p:sldLayoutId id="2147483896" r:id="rId31"/>
    <p:sldLayoutId id="2147483897" r:id="rId32"/>
    <p:sldLayoutId id="2147483898" r:id="rId33"/>
    <p:sldLayoutId id="2147483899" r:id="rId34"/>
  </p:sldLayoutIdLst>
  <p:txStyles>
    <p:titleStyle>
      <a:lvl1pPr algn="l" defTabSz="685800" rtl="0" eaLnBrk="1" latinLnBrk="0" hangingPunct="1">
        <a:lnSpc>
          <a:spcPct val="90000"/>
        </a:lnSpc>
        <a:spcBef>
          <a:spcPct val="0"/>
        </a:spcBef>
        <a:buNone/>
        <a:defRPr sz="3000" b="1" kern="1200">
          <a:solidFill>
            <a:srgbClr val="395173"/>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www.cityofflint.com/wp-content/uploads/Quarterly-Water-Quality-Report_Oct-15.pdf" TargetMode="External"/><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hyperlink" Target="https://www.cdc.gov/nceh/lead/infographic.htm" TargetMode="External"/><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1.xml"/><Relationship Id="rId4" Type="http://schemas.openxmlformats.org/officeDocument/2006/relationships/hyperlink" Target="http://cen.acs.org/articles/94/i7/Lead-Ended-Flints-Tap-Water.htm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3" Type="http://schemas.openxmlformats.org/officeDocument/2006/relationships/hyperlink" Target="http://www.biofilm.montana.edu/multimedia/images/index.html" TargetMode="External"/><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6.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3" Type="http://schemas.openxmlformats.org/officeDocument/2006/relationships/hyperlink" Target="mailto:werf@werf.org" TargetMode="External"/><Relationship Id="rId2" Type="http://schemas.openxmlformats.org/officeDocument/2006/relationships/hyperlink" Target="http://www.werf.org/" TargetMode="External"/><Relationship Id="rId1" Type="http://schemas.openxmlformats.org/officeDocument/2006/relationships/slideLayout" Target="../slideLayouts/slideLayout10.xml"/><Relationship Id="rId5" Type="http://schemas.openxmlformats.org/officeDocument/2006/relationships/hyperlink" Target="mailto:Info@WaterRF.org" TargetMode="External"/><Relationship Id="rId4" Type="http://schemas.openxmlformats.org/officeDocument/2006/relationships/hyperlink" Target="http://www.waterrf.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flintwaterstudy.org/about-page/about-us/" TargetMode="External"/><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EB4C9BD4-E6AD-415E-8BEE-5F2B1E2B0E69}"/>
              </a:ext>
            </a:extLst>
          </p:cNvPr>
          <p:cNvSpPr txBox="1">
            <a:spLocks/>
          </p:cNvSpPr>
          <p:nvPr/>
        </p:nvSpPr>
        <p:spPr>
          <a:xfrm>
            <a:off x="468468" y="5925546"/>
            <a:ext cx="5765800" cy="475836"/>
          </a:xfrm>
          <a:prstGeom prst="rect">
            <a:avLst/>
          </a:prstGeom>
        </p:spPr>
        <p:txBody>
          <a:bodyPr vert="horz" wrap="square" lIns="0" tIns="0" rIns="0" bIns="0" rtlCol="0" anchor="ctr">
            <a:noAutofit/>
          </a:bodyPr>
          <a:lstStyle>
            <a:lvl1pPr algn="l" defTabSz="685800" rtl="0" eaLnBrk="1" latinLnBrk="0" hangingPunct="1">
              <a:lnSpc>
                <a:spcPct val="90000"/>
              </a:lnSpc>
              <a:spcBef>
                <a:spcPct val="0"/>
              </a:spcBef>
              <a:buNone/>
              <a:defRPr sz="1800" b="1" kern="1200">
                <a:solidFill>
                  <a:schemeClr val="tx1">
                    <a:lumMod val="75000"/>
                    <a:lumOff val="25000"/>
                  </a:schemeClr>
                </a:solidFill>
                <a:latin typeface="Arial"/>
                <a:ea typeface="+mj-ea"/>
                <a:cs typeface="Arial"/>
              </a:defRPr>
            </a:lvl1pPr>
          </a:lstStyle>
          <a:p>
            <a:pPr fontAlgn="auto">
              <a:spcAft>
                <a:spcPts val="0"/>
              </a:spcAft>
            </a:pPr>
            <a:r>
              <a:rPr lang="en-US"/>
              <a:t>Corrosion Control Module</a:t>
            </a:r>
            <a:endParaRPr lang="en-US" dirty="0"/>
          </a:p>
        </p:txBody>
      </p:sp>
    </p:spTree>
    <p:extLst>
      <p:ext uri="{BB962C8B-B14F-4D97-AF65-F5344CB8AC3E}">
        <p14:creationId xmlns:p14="http://schemas.microsoft.com/office/powerpoint/2010/main" val="590041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262647" y="1428539"/>
          <a:ext cx="8618706" cy="4994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a:xfrm>
            <a:off x="685800" y="539496"/>
            <a:ext cx="7754189" cy="533400"/>
          </a:xfrm>
        </p:spPr>
        <p:txBody>
          <a:bodyPr anchor="ctr"/>
          <a:lstStyle/>
          <a:p>
            <a:r>
              <a:rPr lang="en-US" dirty="0"/>
              <a:t>Corrosion Control Requires Holistic Distribution System </a:t>
            </a:r>
            <a:r>
              <a:rPr lang="en-US" dirty="0" smtClean="0"/>
              <a:t>Management</a:t>
            </a:r>
            <a:endParaRPr lang="en-US" dirty="0"/>
          </a:p>
        </p:txBody>
      </p:sp>
    </p:spTree>
    <p:extLst>
      <p:ext uri="{BB962C8B-B14F-4D97-AF65-F5344CB8AC3E}">
        <p14:creationId xmlns:p14="http://schemas.microsoft.com/office/powerpoint/2010/main" val="3447093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Holistic </a:t>
            </a:r>
            <a:r>
              <a:rPr lang="en-US" dirty="0" smtClean="0"/>
              <a:t>View</a:t>
            </a:r>
            <a:endParaRPr lang="en-US" dirty="0"/>
          </a:p>
        </p:txBody>
      </p:sp>
      <p:sp>
        <p:nvSpPr>
          <p:cNvPr id="4" name="Content Placeholder 3"/>
          <p:cNvSpPr>
            <a:spLocks noGrp="1"/>
          </p:cNvSpPr>
          <p:nvPr>
            <p:ph type="body" sz="quarter" idx="10"/>
          </p:nvPr>
        </p:nvSpPr>
        <p:spPr/>
        <p:txBody>
          <a:bodyPr/>
          <a:lstStyle/>
          <a:p>
            <a:r>
              <a:rPr lang="en-US" sz="2800" dirty="0">
                <a:solidFill>
                  <a:schemeClr val="tx1"/>
                </a:solidFill>
              </a:rPr>
              <a:t>Corrosion in water systems is a function of raw water quality, treatment, and distribution system operations…. A true </a:t>
            </a:r>
            <a:r>
              <a:rPr lang="en-US" sz="2800" i="1" dirty="0">
                <a:solidFill>
                  <a:schemeClr val="tx1"/>
                </a:solidFill>
              </a:rPr>
              <a:t>“source-to-tap” </a:t>
            </a:r>
            <a:r>
              <a:rPr lang="en-US" sz="2800" dirty="0">
                <a:solidFill>
                  <a:schemeClr val="tx1"/>
                </a:solidFill>
              </a:rPr>
              <a:t>approach is needed to ensure optimum corrosion control treatment (OCCT).</a:t>
            </a:r>
          </a:p>
          <a:p>
            <a:pPr marL="287338" indent="-287338">
              <a:buFont typeface="Arial" panose="020B0604020202020204" pitchFamily="34" charset="0"/>
              <a:buChar char="–"/>
            </a:pPr>
            <a:r>
              <a:rPr lang="en-US" sz="2400" dirty="0">
                <a:solidFill>
                  <a:schemeClr val="tx1"/>
                </a:solidFill>
              </a:rPr>
              <a:t>To achieve OCCT overall process control and distribution system water quality optimization must also be </a:t>
            </a:r>
            <a:r>
              <a:rPr lang="en-US" sz="2400" dirty="0" smtClean="0">
                <a:solidFill>
                  <a:schemeClr val="tx1"/>
                </a:solidFill>
              </a:rPr>
              <a:t>achieved</a:t>
            </a:r>
            <a:endParaRPr lang="en-US" sz="2400" dirty="0">
              <a:solidFill>
                <a:schemeClr val="tx1"/>
              </a:solidFill>
            </a:endParaRPr>
          </a:p>
          <a:p>
            <a:pPr marL="287338" indent="-287338">
              <a:buFont typeface="Arial" panose="020B0604020202020204" pitchFamily="34" charset="0"/>
              <a:buChar char="–"/>
            </a:pPr>
            <a:r>
              <a:rPr lang="en-US" sz="2400" dirty="0">
                <a:solidFill>
                  <a:schemeClr val="tx1"/>
                </a:solidFill>
              </a:rPr>
              <a:t>OCCT is not an independent, separate </a:t>
            </a:r>
            <a:r>
              <a:rPr lang="en-US" sz="2400" dirty="0" smtClean="0">
                <a:solidFill>
                  <a:schemeClr val="tx1"/>
                </a:solidFill>
              </a:rPr>
              <a:t>process</a:t>
            </a:r>
            <a:endParaRPr lang="en-US" sz="2400" dirty="0">
              <a:solidFill>
                <a:schemeClr val="tx1"/>
              </a:solidFill>
            </a:endParaRPr>
          </a:p>
          <a:p>
            <a:endParaRPr lang="en-US" sz="2800" dirty="0"/>
          </a:p>
        </p:txBody>
      </p:sp>
    </p:spTree>
    <p:extLst>
      <p:ext uri="{BB962C8B-B14F-4D97-AF65-F5344CB8AC3E}">
        <p14:creationId xmlns:p14="http://schemas.microsoft.com/office/powerpoint/2010/main" val="2473066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ext uri="{D42A27DB-BD31-4B8C-83A1-F6EECF244321}">
                <p14:modId xmlns:p14="http://schemas.microsoft.com/office/powerpoint/2010/main" val="2512698428"/>
              </p:ext>
            </p:extLst>
          </p:nvPr>
        </p:nvGraphicFramePr>
        <p:xfrm>
          <a:off x="1143000" y="1497150"/>
          <a:ext cx="6441097" cy="466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Primary Water Quality Parameters that Impact </a:t>
            </a:r>
            <a:r>
              <a:rPr lang="en-US" u="sng" dirty="0"/>
              <a:t>Iron-Based Materials</a:t>
            </a:r>
          </a:p>
        </p:txBody>
      </p:sp>
      <p:pic>
        <p:nvPicPr>
          <p:cNvPr id="13" name="Picture 1"/>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bwMode="auto">
          <a:xfrm>
            <a:off x="3539725" y="3335890"/>
            <a:ext cx="1647646"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2784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nvPr>
        </p:nvGraphicFramePr>
        <p:xfrm>
          <a:off x="1292181" y="1874837"/>
          <a:ext cx="5946820" cy="4221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Primary Water Quality Parameters that Impact </a:t>
            </a:r>
            <a:r>
              <a:rPr lang="en-US" u="sng" dirty="0"/>
              <a:t>Cement-Based Materials</a:t>
            </a:r>
          </a:p>
        </p:txBody>
      </p:sp>
      <p:pic>
        <p:nvPicPr>
          <p:cNvPr id="2" name="Picture 1"/>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rot="5400000">
            <a:off x="3494611" y="3744389"/>
            <a:ext cx="1545177" cy="1371600"/>
          </a:xfrm>
          <a:prstGeom prst="rect">
            <a:avLst/>
          </a:prstGeom>
        </p:spPr>
      </p:pic>
    </p:spTree>
    <p:extLst>
      <p:ext uri="{BB962C8B-B14F-4D97-AF65-F5344CB8AC3E}">
        <p14:creationId xmlns:p14="http://schemas.microsoft.com/office/powerpoint/2010/main" val="2449104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nvPr>
        </p:nvGraphicFramePr>
        <p:xfrm>
          <a:off x="1292181" y="1874837"/>
          <a:ext cx="5946820" cy="4221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Primary Water Quality Parameters that Impact </a:t>
            </a:r>
            <a:r>
              <a:rPr lang="en-US" u="sng" dirty="0"/>
              <a:t>Copper Materials</a:t>
            </a:r>
          </a:p>
        </p:txBody>
      </p:sp>
      <p:pic>
        <p:nvPicPr>
          <p:cNvPr id="6" name="Picture 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57600" y="3352800"/>
            <a:ext cx="1279408" cy="1295400"/>
          </a:xfrm>
          <a:prstGeom prst="rect">
            <a:avLst/>
          </a:prstGeom>
        </p:spPr>
      </p:pic>
    </p:spTree>
    <p:extLst>
      <p:ext uri="{BB962C8B-B14F-4D97-AF65-F5344CB8AC3E}">
        <p14:creationId xmlns:p14="http://schemas.microsoft.com/office/powerpoint/2010/main" val="2246350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nvPr>
        </p:nvGraphicFramePr>
        <p:xfrm>
          <a:off x="1292181" y="1874837"/>
          <a:ext cx="5946820" cy="4221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Primary Water Quality Parameters that Impact </a:t>
            </a:r>
            <a:r>
              <a:rPr lang="en-US" u="sng" dirty="0"/>
              <a:t>Lead Materials</a:t>
            </a:r>
          </a:p>
        </p:txBody>
      </p:sp>
      <p:pic>
        <p:nvPicPr>
          <p:cNvPr id="2" name="Picture 1"/>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3581400" y="3352800"/>
            <a:ext cx="1371600" cy="1219200"/>
          </a:xfrm>
          <a:prstGeom prst="rect">
            <a:avLst/>
          </a:prstGeom>
        </p:spPr>
      </p:pic>
    </p:spTree>
    <p:extLst>
      <p:ext uri="{BB962C8B-B14F-4D97-AF65-F5344CB8AC3E}">
        <p14:creationId xmlns:p14="http://schemas.microsoft.com/office/powerpoint/2010/main" val="2382078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193800"/>
            <a:ext cx="5974977" cy="3306482"/>
          </a:xfrm>
        </p:spPr>
        <p:txBody>
          <a:bodyPr/>
          <a:lstStyle/>
          <a:p>
            <a:r>
              <a:rPr lang="en-US" b="0" dirty="0">
                <a:latin typeface="Arial" panose="020B0604020202020204" pitchFamily="34" charset="0"/>
                <a:cs typeface="Arial" panose="020B0604020202020204" pitchFamily="34" charset="0"/>
              </a:rPr>
              <a:t>Health Impacts and Regulations</a:t>
            </a:r>
          </a:p>
        </p:txBody>
      </p:sp>
    </p:spTree>
    <p:extLst>
      <p:ext uri="{BB962C8B-B14F-4D97-AF65-F5344CB8AC3E}">
        <p14:creationId xmlns:p14="http://schemas.microsoft.com/office/powerpoint/2010/main" val="2286630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Lead and Copper Rule (LCR): Developed to Protect Sensitive Populations</a:t>
            </a:r>
          </a:p>
        </p:txBody>
      </p:sp>
      <p:sp>
        <p:nvSpPr>
          <p:cNvPr id="8" name="Content Placeholder 2"/>
          <p:cNvSpPr>
            <a:spLocks noGrp="1"/>
          </p:cNvSpPr>
          <p:nvPr>
            <p:ph type="body" sz="quarter" idx="10"/>
          </p:nvPr>
        </p:nvSpPr>
        <p:spPr/>
        <p:txBody>
          <a:bodyPr>
            <a:normAutofit fontScale="85000" lnSpcReduction="10000"/>
          </a:bodyPr>
          <a:lstStyle/>
          <a:p>
            <a:pPr marL="287338" indent="-287338">
              <a:lnSpc>
                <a:spcPct val="120000"/>
              </a:lnSpc>
              <a:spcAft>
                <a:spcPts val="600"/>
              </a:spcAft>
              <a:buFont typeface="Arial" panose="020B0604020202020204" pitchFamily="34" charset="0"/>
              <a:buChar char="•"/>
            </a:pPr>
            <a:r>
              <a:rPr lang="en-US" sz="2800" dirty="0"/>
              <a:t>Promulgated in 1991</a:t>
            </a:r>
          </a:p>
          <a:p>
            <a:pPr marL="287338" indent="-287338">
              <a:lnSpc>
                <a:spcPct val="120000"/>
              </a:lnSpc>
              <a:spcAft>
                <a:spcPts val="600"/>
              </a:spcAft>
              <a:buFont typeface="Arial" panose="020B0604020202020204" pitchFamily="34" charset="0"/>
              <a:buChar char="•"/>
            </a:pPr>
            <a:r>
              <a:rPr lang="en-US" sz="2800" dirty="0"/>
              <a:t>Requires systems to monitor drinking water at customer taps </a:t>
            </a:r>
          </a:p>
          <a:p>
            <a:pPr marL="511175" lvl="1" indent="-280988">
              <a:lnSpc>
                <a:spcPct val="120000"/>
              </a:lnSpc>
              <a:spcAft>
                <a:spcPts val="600"/>
              </a:spcAft>
              <a:buFont typeface="Arial" panose="020B0604020202020204" pitchFamily="34" charset="0"/>
              <a:buChar char="–"/>
            </a:pPr>
            <a:r>
              <a:rPr lang="en-US" sz="2400" dirty="0"/>
              <a:t>All community water systems</a:t>
            </a:r>
          </a:p>
          <a:p>
            <a:pPr marL="511175" lvl="1" indent="-280988">
              <a:lnSpc>
                <a:spcPct val="120000"/>
              </a:lnSpc>
              <a:spcAft>
                <a:spcPts val="600"/>
              </a:spcAft>
              <a:buFont typeface="Arial" panose="020B0604020202020204" pitchFamily="34" charset="0"/>
              <a:buChar char="–"/>
            </a:pPr>
            <a:r>
              <a:rPr lang="en-US" sz="2400" dirty="0"/>
              <a:t>Non-transient non-community water systems</a:t>
            </a:r>
          </a:p>
          <a:p>
            <a:pPr marL="287338" indent="-287338">
              <a:lnSpc>
                <a:spcPct val="120000"/>
              </a:lnSpc>
              <a:spcAft>
                <a:spcPts val="600"/>
              </a:spcAft>
              <a:buFont typeface="Arial" panose="020B0604020202020204" pitchFamily="34" charset="0"/>
              <a:buChar char="•"/>
            </a:pPr>
            <a:r>
              <a:rPr lang="en-US" sz="2800" dirty="0"/>
              <a:t>Established action levels</a:t>
            </a:r>
          </a:p>
          <a:p>
            <a:pPr marL="511175" lvl="1" indent="-280988">
              <a:lnSpc>
                <a:spcPct val="120000"/>
              </a:lnSpc>
              <a:spcAft>
                <a:spcPts val="600"/>
              </a:spcAft>
              <a:buFont typeface="Arial" panose="020B0604020202020204" pitchFamily="34" charset="0"/>
              <a:buChar char="–"/>
            </a:pPr>
            <a:r>
              <a:rPr lang="en-US" sz="2400" dirty="0"/>
              <a:t>Action level for Pb = 0.015 mg/L</a:t>
            </a:r>
          </a:p>
          <a:p>
            <a:pPr marL="511175" lvl="1" indent="-280988">
              <a:lnSpc>
                <a:spcPct val="120000"/>
              </a:lnSpc>
              <a:spcAft>
                <a:spcPts val="600"/>
              </a:spcAft>
              <a:buFont typeface="Arial" panose="020B0604020202020204" pitchFamily="34" charset="0"/>
              <a:buChar char="–"/>
            </a:pPr>
            <a:r>
              <a:rPr lang="en-US" sz="2400" dirty="0"/>
              <a:t>Action level for Cu =1.3 mg/L</a:t>
            </a:r>
          </a:p>
          <a:p>
            <a:pPr marL="287338" indent="-287338">
              <a:lnSpc>
                <a:spcPct val="120000"/>
              </a:lnSpc>
              <a:spcAft>
                <a:spcPts val="600"/>
              </a:spcAft>
              <a:buFont typeface="Arial" panose="020B0604020202020204" pitchFamily="34" charset="0"/>
              <a:buChar char="•"/>
            </a:pPr>
            <a:r>
              <a:rPr lang="en-US" dirty="0"/>
              <a:t>Also requires systems to provide individual Pb tap results to people who receive water from sites that were sampled.</a:t>
            </a:r>
          </a:p>
        </p:txBody>
      </p:sp>
      <p:pic>
        <p:nvPicPr>
          <p:cNvPr id="25602" name="Picture 2" descr="https://encrypted-tbn0.gstatic.com/images?q=tbn:ANd9GcT9dMyMyuPAb3sWENzVWsBJLQYMCEInpIl51Scr6X704dUBnVBALw"/>
          <p:cNvPicPr>
            <a:picLocks noChangeAspect="1" noChangeArrowheads="1"/>
          </p:cNvPicPr>
          <p:nvPr/>
        </p:nvPicPr>
        <p:blipFill>
          <a:blip r:embed="rId3" cstate="print"/>
          <a:srcRect/>
          <a:stretch>
            <a:fillRect/>
          </a:stretch>
        </p:blipFill>
        <p:spPr bwMode="auto">
          <a:xfrm>
            <a:off x="7555019" y="3171824"/>
            <a:ext cx="1428750" cy="1781176"/>
          </a:xfrm>
          <a:prstGeom prst="rect">
            <a:avLst/>
          </a:prstGeom>
          <a:noFill/>
        </p:spPr>
      </p:pic>
    </p:spTree>
    <p:extLst>
      <p:ext uri="{BB962C8B-B14F-4D97-AF65-F5344CB8AC3E}">
        <p14:creationId xmlns:p14="http://schemas.microsoft.com/office/powerpoint/2010/main" val="2424406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Concerns: </a:t>
            </a:r>
            <a:r>
              <a:rPr lang="en-US" b="1" dirty="0" smtClean="0"/>
              <a:t>Lead</a:t>
            </a:r>
            <a:endParaRPr lang="en-US" b="1" dirty="0"/>
          </a:p>
        </p:txBody>
      </p:sp>
      <p:sp>
        <p:nvSpPr>
          <p:cNvPr id="3" name="Text Placeholder 2"/>
          <p:cNvSpPr>
            <a:spLocks noGrp="1"/>
          </p:cNvSpPr>
          <p:nvPr>
            <p:ph type="body" sz="quarter" idx="10"/>
          </p:nvPr>
        </p:nvSpPr>
        <p:spPr/>
        <p:txBody>
          <a:bodyPr>
            <a:normAutofit fontScale="92500" lnSpcReduction="10000"/>
          </a:bodyPr>
          <a:lstStyle/>
          <a:p>
            <a:pPr marL="287338" indent="-287338">
              <a:buFont typeface="Arial" panose="020B0604020202020204" pitchFamily="34" charset="0"/>
              <a:buChar char="•"/>
            </a:pPr>
            <a:r>
              <a:rPr lang="en-US" sz="2800" dirty="0"/>
              <a:t>Cumulative </a:t>
            </a:r>
            <a:r>
              <a:rPr lang="en-US" sz="2800" dirty="0" smtClean="0"/>
              <a:t>toxin –</a:t>
            </a:r>
            <a:r>
              <a:rPr lang="en-US" sz="2800" dirty="0"/>
              <a:t> </a:t>
            </a:r>
            <a:r>
              <a:rPr lang="en-US" sz="2800" dirty="0" smtClean="0"/>
              <a:t>distributed </a:t>
            </a:r>
            <a:r>
              <a:rPr lang="en-US" sz="2800" dirty="0"/>
              <a:t>to brain, liver, kidneys, bones</a:t>
            </a:r>
          </a:p>
          <a:p>
            <a:pPr marL="798513" lvl="1" indent="-341313">
              <a:buFont typeface="Arial" panose="020B0604020202020204" pitchFamily="34" charset="0"/>
              <a:buChar char="–"/>
            </a:pPr>
            <a:r>
              <a:rPr lang="en-US" sz="2400" dirty="0"/>
              <a:t>Children especially susceptible</a:t>
            </a:r>
          </a:p>
          <a:p>
            <a:pPr marL="287338" indent="-287338">
              <a:buFont typeface="Arial" panose="020B0604020202020204" pitchFamily="34" charset="0"/>
              <a:buChar char="•"/>
            </a:pPr>
            <a:r>
              <a:rPr lang="en-US" sz="2800" dirty="0"/>
              <a:t>Delay in physical and mental development in children</a:t>
            </a:r>
          </a:p>
          <a:p>
            <a:pPr marL="798513" lvl="1" indent="-341313">
              <a:buFont typeface="Arial" panose="020B0604020202020204" pitchFamily="34" charset="0"/>
              <a:buChar char="–"/>
            </a:pPr>
            <a:r>
              <a:rPr lang="en-US" sz="2400" dirty="0"/>
              <a:t>W.H.O. estimates 600,000 new cases/year of intellectual disabilities</a:t>
            </a:r>
          </a:p>
          <a:p>
            <a:pPr marL="798513" lvl="1" indent="-341313">
              <a:buFont typeface="Arial" panose="020B0604020202020204" pitchFamily="34" charset="0"/>
              <a:buChar char="–"/>
            </a:pPr>
            <a:r>
              <a:rPr lang="en-US" sz="2400" dirty="0"/>
              <a:t>50% from SE Asia, 40% from Wester Pacific and Eastern Mediterranean</a:t>
            </a:r>
          </a:p>
          <a:p>
            <a:pPr marL="287338" indent="-287338">
              <a:buFont typeface="Arial" panose="020B0604020202020204" pitchFamily="34" charset="0"/>
              <a:buChar char="•"/>
            </a:pPr>
            <a:r>
              <a:rPr lang="en-US" sz="2800" dirty="0"/>
              <a:t>No level is considered “Safe”	</a:t>
            </a:r>
          </a:p>
          <a:p>
            <a:endParaRPr lang="en-US" dirty="0"/>
          </a:p>
        </p:txBody>
      </p:sp>
    </p:spTree>
    <p:extLst>
      <p:ext uri="{BB962C8B-B14F-4D97-AF65-F5344CB8AC3E}">
        <p14:creationId xmlns:p14="http://schemas.microsoft.com/office/powerpoint/2010/main" val="2290736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Lead Come </a:t>
            </a:r>
            <a:r>
              <a:rPr lang="en-US" dirty="0" smtClean="0"/>
              <a:t>from </a:t>
            </a:r>
            <a:r>
              <a:rPr lang="en-US" dirty="0"/>
              <a:t>Distribution System Materials</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624" y="2000746"/>
            <a:ext cx="9064816" cy="2770579"/>
          </a:xfrm>
          <a:prstGeom prst="rect">
            <a:avLst/>
          </a:prstGeom>
        </p:spPr>
      </p:pic>
      <p:sp>
        <p:nvSpPr>
          <p:cNvPr id="5" name="Rectangle 4"/>
          <p:cNvSpPr/>
          <p:nvPr/>
        </p:nvSpPr>
        <p:spPr>
          <a:xfrm>
            <a:off x="439946" y="5150888"/>
            <a:ext cx="8676493" cy="584775"/>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Locations of lead in the Flint Water System (City of Flint Oct. Quarterly Water Quality Report, </a:t>
            </a:r>
            <a:r>
              <a:rPr lang="en-US" sz="1600" dirty="0">
                <a:latin typeface="Arial" panose="020B0604020202020204" pitchFamily="34" charset="0"/>
                <a:cs typeface="Arial" panose="020B0604020202020204" pitchFamily="34" charset="0"/>
                <a:hlinkClick r:id="rId3"/>
              </a:rPr>
              <a:t>https://www.cityofflint.com/wp-content/uploads/Quarterly-Water-Quality-Report_Oct-15.pdf</a:t>
            </a:r>
            <a:r>
              <a:rPr lang="en-US" sz="1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01353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Project Partners</a:t>
            </a:r>
            <a:endParaRPr lang="en-US" dirty="0"/>
          </a:p>
        </p:txBody>
      </p:sp>
      <p:sp>
        <p:nvSpPr>
          <p:cNvPr id="6" name="Text Placeholder 5"/>
          <p:cNvSpPr>
            <a:spLocks noGrp="1"/>
          </p:cNvSpPr>
          <p:nvPr>
            <p:ph type="body" sz="quarter" idx="11"/>
          </p:nvPr>
        </p:nvSpPr>
        <p:spPr>
          <a:xfrm>
            <a:off x="420624" y="1600200"/>
            <a:ext cx="4186268" cy="4572000"/>
          </a:xfrm>
        </p:spPr>
        <p:txBody>
          <a:bodyPr/>
          <a:lstStyle/>
          <a:p>
            <a:pPr marL="457200" indent="-457200">
              <a:buFont typeface="Arial" panose="020B0604020202020204" pitchFamily="34" charset="0"/>
              <a:buChar char="•"/>
            </a:pPr>
            <a:r>
              <a:rPr lang="en-US" sz="2600" dirty="0"/>
              <a:t>Hazen and Sawyer</a:t>
            </a:r>
          </a:p>
          <a:p>
            <a:pPr marL="457200" indent="-457200">
              <a:buFont typeface="Arial" panose="020B0604020202020204" pitchFamily="34" charset="0"/>
              <a:buChar char="•"/>
            </a:pPr>
            <a:r>
              <a:rPr lang="en-US" sz="2600" dirty="0" err="1"/>
              <a:t>Carollo</a:t>
            </a:r>
            <a:endParaRPr lang="en-US" sz="2600" dirty="0"/>
          </a:p>
          <a:p>
            <a:pPr marL="457200" indent="-457200">
              <a:buFont typeface="Arial" panose="020B0604020202020204" pitchFamily="34" charset="0"/>
              <a:buChar char="•"/>
            </a:pPr>
            <a:r>
              <a:rPr lang="en-US" sz="2600" dirty="0"/>
              <a:t>Santa Clara Valley Water District</a:t>
            </a:r>
          </a:p>
          <a:p>
            <a:pPr marL="457200" indent="-457200">
              <a:buFont typeface="Arial" panose="020B0604020202020204" pitchFamily="34" charset="0"/>
              <a:buChar char="•"/>
            </a:pPr>
            <a:r>
              <a:rPr lang="en-US" sz="2600" dirty="0" smtClean="0"/>
              <a:t>LA </a:t>
            </a:r>
            <a:r>
              <a:rPr lang="en-US" sz="2600" dirty="0"/>
              <a:t>Sanitation District</a:t>
            </a:r>
          </a:p>
          <a:p>
            <a:pPr marL="457200" indent="-457200">
              <a:buFont typeface="Arial" panose="020B0604020202020204" pitchFamily="34" charset="0"/>
              <a:buChar char="•"/>
            </a:pPr>
            <a:r>
              <a:rPr lang="en-US" sz="2600" dirty="0"/>
              <a:t>Gwinnett County (GA)</a:t>
            </a:r>
          </a:p>
          <a:p>
            <a:pPr marL="457200" indent="-457200">
              <a:buFont typeface="Arial" panose="020B0604020202020204" pitchFamily="34" charset="0"/>
              <a:buChar char="•"/>
            </a:pPr>
            <a:r>
              <a:rPr lang="en-US" sz="2600" dirty="0"/>
              <a:t>El Paso Water Utilities</a:t>
            </a:r>
          </a:p>
          <a:p>
            <a:pPr marL="457200" indent="-457200">
              <a:buFont typeface="Arial" panose="020B0604020202020204" pitchFamily="34" charset="0"/>
              <a:buChar char="•"/>
            </a:pPr>
            <a:endParaRPr lang="en-US" sz="2600" dirty="0"/>
          </a:p>
        </p:txBody>
      </p:sp>
      <p:sp>
        <p:nvSpPr>
          <p:cNvPr id="7" name="Content Placeholder 6"/>
          <p:cNvSpPr>
            <a:spLocks noGrp="1"/>
          </p:cNvSpPr>
          <p:nvPr>
            <p:ph sz="quarter" idx="12"/>
          </p:nvPr>
        </p:nvSpPr>
        <p:spPr>
          <a:xfrm>
            <a:off x="4485132" y="1600200"/>
            <a:ext cx="4357116" cy="4572000"/>
          </a:xfrm>
        </p:spPr>
        <p:txBody>
          <a:bodyPr>
            <a:normAutofit/>
          </a:bodyPr>
          <a:lstStyle/>
          <a:p>
            <a:pPr marL="457200" indent="-457200">
              <a:spcBef>
                <a:spcPts val="950"/>
              </a:spcBef>
              <a:buFont typeface="Arial" panose="020B0604020202020204" pitchFamily="34" charset="0"/>
              <a:buChar char="•"/>
            </a:pPr>
            <a:r>
              <a:rPr lang="en-US" sz="2600" dirty="0" smtClean="0"/>
              <a:t>UFTREEO (University of Florida)</a:t>
            </a:r>
          </a:p>
          <a:p>
            <a:pPr marL="457200" indent="-457200">
              <a:spcBef>
                <a:spcPts val="950"/>
              </a:spcBef>
              <a:buFont typeface="Arial" panose="020B0604020202020204" pitchFamily="34" charset="0"/>
              <a:buChar char="•"/>
            </a:pPr>
            <a:r>
              <a:rPr lang="en-US" sz="2600" dirty="0" smtClean="0"/>
              <a:t>Sacramento </a:t>
            </a:r>
            <a:r>
              <a:rPr lang="en-US" sz="2600" dirty="0"/>
              <a:t>State</a:t>
            </a:r>
          </a:p>
          <a:p>
            <a:pPr marL="457200" indent="-457200">
              <a:spcBef>
                <a:spcPts val="950"/>
              </a:spcBef>
              <a:buFont typeface="Arial" panose="020B0604020202020204" pitchFamily="34" charset="0"/>
              <a:buChar char="•"/>
            </a:pPr>
            <a:r>
              <a:rPr lang="en-US" sz="2600" dirty="0"/>
              <a:t>University of Arizona-WEST Center</a:t>
            </a:r>
          </a:p>
          <a:p>
            <a:pPr marL="457200" indent="-457200">
              <a:spcBef>
                <a:spcPts val="950"/>
              </a:spcBef>
              <a:buFont typeface="Arial" panose="020B0604020202020204" pitchFamily="34" charset="0"/>
              <a:buChar char="•"/>
            </a:pPr>
            <a:r>
              <a:rPr lang="en-US" sz="2600" dirty="0" err="1"/>
              <a:t>TrojanUV</a:t>
            </a:r>
            <a:endParaRPr lang="en-US" sz="2600" dirty="0"/>
          </a:p>
          <a:p>
            <a:pPr marL="457200" indent="-457200">
              <a:spcBef>
                <a:spcPts val="950"/>
              </a:spcBef>
              <a:buFont typeface="Arial" panose="020B0604020202020204" pitchFamily="34" charset="0"/>
              <a:buChar char="•"/>
            </a:pPr>
            <a:r>
              <a:rPr lang="en-US" sz="2600" dirty="0"/>
              <a:t>Xylem Inc.</a:t>
            </a:r>
          </a:p>
          <a:p>
            <a:pPr marL="457200" indent="-457200">
              <a:spcBef>
                <a:spcPts val="950"/>
              </a:spcBef>
              <a:buFont typeface="Arial" panose="020B0604020202020204" pitchFamily="34" charset="0"/>
              <a:buChar char="•"/>
            </a:pPr>
            <a:r>
              <a:rPr lang="en-US" sz="2600" dirty="0"/>
              <a:t>Process Applications </a:t>
            </a:r>
            <a:r>
              <a:rPr lang="en-US" sz="2600" dirty="0" smtClean="0"/>
              <a:t>Inc.</a:t>
            </a:r>
            <a:endParaRPr lang="en-US" sz="2600" dirty="0"/>
          </a:p>
          <a:p>
            <a:pPr marL="457200" indent="-457200">
              <a:spcBef>
                <a:spcPts val="950"/>
              </a:spcBef>
              <a:buFont typeface="Arial" panose="020B0604020202020204" pitchFamily="34" charset="0"/>
              <a:buChar char="•"/>
            </a:pPr>
            <a:endParaRPr lang="en-US" sz="2600" dirty="0"/>
          </a:p>
        </p:txBody>
      </p:sp>
    </p:spTree>
    <p:extLst>
      <p:ext uri="{BB962C8B-B14F-4D97-AF65-F5344CB8AC3E}">
        <p14:creationId xmlns:p14="http://schemas.microsoft.com/office/powerpoint/2010/main" val="1803132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539496"/>
            <a:ext cx="7754189" cy="533400"/>
          </a:xfrm>
        </p:spPr>
        <p:txBody>
          <a:bodyPr/>
          <a:lstStyle/>
          <a:p>
            <a:r>
              <a:rPr lang="en-US" b="1" dirty="0"/>
              <a:t>A Portion of CDC’s Lead Infographic</a:t>
            </a:r>
          </a:p>
        </p:txBody>
      </p:sp>
      <p:pic>
        <p:nvPicPr>
          <p:cNvPr id="7" name="Content Placeholder 6"/>
          <p:cNvPicPr>
            <a:picLocks noGrp="1" noChangeAspect="1"/>
          </p:cNvPicPr>
          <p:nvPr>
            <p:ph sz="quarter" idx="4294967295"/>
          </p:nvPr>
        </p:nvPicPr>
        <p:blipFill>
          <a:blip r:embed="rId2" cstate="email">
            <a:extLst>
              <a:ext uri="{28A0092B-C50C-407E-A947-70E740481C1C}">
                <a14:useLocalDpi xmlns:a14="http://schemas.microsoft.com/office/drawing/2010/main"/>
              </a:ext>
            </a:extLst>
          </a:blip>
          <a:stretch>
            <a:fillRect/>
          </a:stretch>
        </p:blipFill>
        <p:spPr>
          <a:xfrm>
            <a:off x="1359458" y="1117063"/>
            <a:ext cx="5785413" cy="4958926"/>
          </a:xfrm>
          <a:prstGeom prst="rect">
            <a:avLst/>
          </a:prstGeom>
        </p:spPr>
      </p:pic>
      <p:sp>
        <p:nvSpPr>
          <p:cNvPr id="3" name="TextBox 2"/>
          <p:cNvSpPr txBox="1"/>
          <p:nvPr/>
        </p:nvSpPr>
        <p:spPr>
          <a:xfrm>
            <a:off x="1609927" y="6006603"/>
            <a:ext cx="7465979" cy="338554"/>
          </a:xfrm>
          <a:prstGeom prst="rect">
            <a:avLst/>
          </a:prstGeom>
          <a:noFill/>
        </p:spPr>
        <p:txBody>
          <a:bodyPr wrap="square" rtlCol="0">
            <a:spAutoFit/>
          </a:bodyPr>
          <a:lstStyle/>
          <a:p>
            <a:r>
              <a:rPr lang="en-US" sz="1600" dirty="0">
                <a:latin typeface="+mn-lt"/>
                <a:hlinkClick r:id="rId3"/>
              </a:rPr>
              <a:t>https://www.cdc.gov/nceh/lead/infographic.htm</a:t>
            </a:r>
            <a:r>
              <a:rPr lang="en-US" sz="1600" dirty="0">
                <a:latin typeface="+mn-lt"/>
              </a:rPr>
              <a:t> </a:t>
            </a:r>
          </a:p>
        </p:txBody>
      </p:sp>
    </p:spTree>
    <p:extLst>
      <p:ext uri="{BB962C8B-B14F-4D97-AF65-F5344CB8AC3E}">
        <p14:creationId xmlns:p14="http://schemas.microsoft.com/office/powerpoint/2010/main" val="3641616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Concerns: </a:t>
            </a:r>
            <a:r>
              <a:rPr lang="en-US" dirty="0" smtClean="0"/>
              <a:t>Copper</a:t>
            </a:r>
            <a:endParaRPr lang="en-US" dirty="0"/>
          </a:p>
        </p:txBody>
      </p:sp>
      <p:sp>
        <p:nvSpPr>
          <p:cNvPr id="3" name="Text Placeholder 2"/>
          <p:cNvSpPr>
            <a:spLocks noGrp="1"/>
          </p:cNvSpPr>
          <p:nvPr>
            <p:ph type="body" sz="quarter" idx="10"/>
          </p:nvPr>
        </p:nvSpPr>
        <p:spPr/>
        <p:txBody>
          <a:bodyPr/>
          <a:lstStyle/>
          <a:p>
            <a:pPr marL="287338" indent="-287338">
              <a:spcAft>
                <a:spcPts val="600"/>
              </a:spcAft>
              <a:buFont typeface="Arial" panose="020B0604020202020204" pitchFamily="34" charset="0"/>
              <a:buChar char="•"/>
            </a:pPr>
            <a:r>
              <a:rPr lang="en-US" sz="2800" dirty="0"/>
              <a:t>Micronutrient for humans</a:t>
            </a:r>
          </a:p>
          <a:p>
            <a:pPr marL="287338" lvl="1" indent="-287338">
              <a:spcAft>
                <a:spcPts val="600"/>
              </a:spcAft>
              <a:buFont typeface="Arial" panose="020B0604020202020204" pitchFamily="34" charset="0"/>
              <a:buChar char="•"/>
            </a:pPr>
            <a:r>
              <a:rPr lang="en-US" sz="2800" dirty="0"/>
              <a:t>Acute poisoning (usually occupational exposure) results in gastrointestinal distress</a:t>
            </a:r>
          </a:p>
          <a:p>
            <a:pPr marL="287338" indent="-287338">
              <a:spcAft>
                <a:spcPts val="600"/>
              </a:spcAft>
              <a:buFont typeface="Arial" panose="020B0604020202020204" pitchFamily="34" charset="0"/>
              <a:buChar char="•"/>
            </a:pPr>
            <a:r>
              <a:rPr lang="en-US" sz="2800" dirty="0"/>
              <a:t>Chronic exposure at high concentration damages liver and kidneys</a:t>
            </a:r>
          </a:p>
          <a:p>
            <a:pPr marL="287338" indent="-287338">
              <a:spcAft>
                <a:spcPts val="600"/>
              </a:spcAft>
              <a:buFont typeface="Arial" panose="020B0604020202020204" pitchFamily="34" charset="0"/>
              <a:buChar char="•"/>
            </a:pPr>
            <a:r>
              <a:rPr lang="en-US" sz="2800" dirty="0"/>
              <a:t>Major target of LCR Regulation: </a:t>
            </a:r>
            <a:r>
              <a:rPr lang="en-US" sz="2800" dirty="0" smtClean="0"/>
              <a:t>Protection </a:t>
            </a:r>
            <a:r>
              <a:rPr lang="en-US" sz="2800" dirty="0"/>
              <a:t>of individuals with Wilson’s Disease</a:t>
            </a:r>
          </a:p>
          <a:p>
            <a:pPr marL="690563" lvl="1" indent="-233363">
              <a:spcAft>
                <a:spcPts val="600"/>
              </a:spcAft>
              <a:buFont typeface="Arial" panose="020B0604020202020204" pitchFamily="34" charset="0"/>
              <a:buChar char="–"/>
            </a:pPr>
            <a:r>
              <a:rPr lang="en-US" sz="2400" dirty="0"/>
              <a:t>Copper builds up in liver over time and causes later-onset liver toxicity</a:t>
            </a:r>
          </a:p>
          <a:p>
            <a:pPr>
              <a:spcAft>
                <a:spcPts val="600"/>
              </a:spcAft>
            </a:pPr>
            <a:endParaRPr lang="en-US" sz="2800" dirty="0"/>
          </a:p>
        </p:txBody>
      </p:sp>
    </p:spTree>
    <p:extLst>
      <p:ext uri="{BB962C8B-B14F-4D97-AF65-F5344CB8AC3E}">
        <p14:creationId xmlns:p14="http://schemas.microsoft.com/office/powerpoint/2010/main" val="10346393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716" y="328068"/>
            <a:ext cx="8674567" cy="533400"/>
          </a:xfrm>
        </p:spPr>
        <p:txBody>
          <a:bodyPr>
            <a:noAutofit/>
          </a:bodyPr>
          <a:lstStyle/>
          <a:p>
            <a:r>
              <a:rPr lang="en-US" dirty="0"/>
              <a:t>LCR Regulation Timeline: Rules are Evolving and Must be Tracked </a:t>
            </a:r>
            <a:r>
              <a:rPr lang="en-US" dirty="0" smtClean="0"/>
              <a:t>by </a:t>
            </a:r>
            <a:r>
              <a:rPr lang="en-US" dirty="0"/>
              <a:t>Operations and Management</a:t>
            </a:r>
          </a:p>
        </p:txBody>
      </p:sp>
      <p:sp>
        <p:nvSpPr>
          <p:cNvPr id="3" name="Text Placeholder 2"/>
          <p:cNvSpPr>
            <a:spLocks noGrp="1"/>
          </p:cNvSpPr>
          <p:nvPr>
            <p:ph type="body" sz="quarter" idx="10"/>
          </p:nvPr>
        </p:nvSpPr>
        <p:spPr/>
        <p:txBody>
          <a:bodyPr/>
          <a:lstStyle/>
          <a:p>
            <a:endParaRPr lang="en-US"/>
          </a:p>
        </p:txBody>
      </p:sp>
      <p:sp>
        <p:nvSpPr>
          <p:cNvPr id="5" name="Rectangle 4"/>
          <p:cNvSpPr/>
          <p:nvPr/>
        </p:nvSpPr>
        <p:spPr>
          <a:xfrm>
            <a:off x="596900" y="1165859"/>
            <a:ext cx="8026400" cy="5153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 name="TextBox 5"/>
          <p:cNvSpPr txBox="1"/>
          <p:nvPr/>
        </p:nvSpPr>
        <p:spPr>
          <a:xfrm>
            <a:off x="529179" y="1151097"/>
            <a:ext cx="1731420" cy="646331"/>
          </a:xfrm>
          <a:prstGeom prst="rect">
            <a:avLst/>
          </a:prstGeom>
          <a:noFill/>
        </p:spPr>
        <p:txBody>
          <a:bodyPr wrap="square" rtlCol="0">
            <a:spAutoFit/>
          </a:bodyPr>
          <a:lstStyle/>
          <a:p>
            <a:r>
              <a:rPr lang="en-US" dirty="0">
                <a:solidFill>
                  <a:srgbClr val="FFFFFF"/>
                </a:solidFill>
                <a:latin typeface="+mn-lt"/>
              </a:rPr>
              <a:t>LCR promulgated</a:t>
            </a:r>
            <a:endParaRPr lang="en-US" dirty="0">
              <a:solidFill>
                <a:srgbClr val="000000"/>
              </a:solidFill>
              <a:latin typeface="+mn-lt"/>
            </a:endParaRPr>
          </a:p>
        </p:txBody>
      </p:sp>
      <p:sp>
        <p:nvSpPr>
          <p:cNvPr id="8" name="TextBox 7"/>
          <p:cNvSpPr txBox="1"/>
          <p:nvPr/>
        </p:nvSpPr>
        <p:spPr>
          <a:xfrm>
            <a:off x="863599" y="3322924"/>
            <a:ext cx="2197100" cy="830997"/>
          </a:xfrm>
          <a:prstGeom prst="rect">
            <a:avLst/>
          </a:prstGeom>
          <a:noFill/>
        </p:spPr>
        <p:txBody>
          <a:bodyPr wrap="square" rtlCol="0">
            <a:spAutoFit/>
          </a:bodyPr>
          <a:lstStyle/>
          <a:p>
            <a:pPr algn="ctr"/>
            <a:r>
              <a:rPr lang="en-US" sz="1600" dirty="0">
                <a:solidFill>
                  <a:srgbClr val="FFFFFF"/>
                </a:solidFill>
                <a:latin typeface="+mn-lt"/>
              </a:rPr>
              <a:t>EPA publishes set of proposed minor revisions</a:t>
            </a:r>
            <a:endParaRPr lang="en-US" sz="1050" dirty="0">
              <a:solidFill>
                <a:srgbClr val="000000"/>
              </a:solidFill>
              <a:latin typeface="+mn-lt"/>
            </a:endParaRPr>
          </a:p>
        </p:txBody>
      </p:sp>
      <p:sp>
        <p:nvSpPr>
          <p:cNvPr id="10" name="TextBox 9"/>
          <p:cNvSpPr txBox="1"/>
          <p:nvPr/>
        </p:nvSpPr>
        <p:spPr>
          <a:xfrm>
            <a:off x="1930399" y="1833162"/>
            <a:ext cx="1866901" cy="1077218"/>
          </a:xfrm>
          <a:prstGeom prst="rect">
            <a:avLst/>
          </a:prstGeom>
          <a:noFill/>
        </p:spPr>
        <p:txBody>
          <a:bodyPr wrap="square" rtlCol="0">
            <a:spAutoFit/>
          </a:bodyPr>
          <a:lstStyle/>
          <a:p>
            <a:pPr algn="ctr"/>
            <a:r>
              <a:rPr lang="en-US" sz="1600" dirty="0">
                <a:solidFill>
                  <a:srgbClr val="FFFFFF"/>
                </a:solidFill>
                <a:latin typeface="+mn-lt"/>
              </a:rPr>
              <a:t>EPA publishes LCRMR based on proposed revisions in 1996</a:t>
            </a:r>
            <a:endParaRPr lang="en-US" dirty="0">
              <a:solidFill>
                <a:srgbClr val="000000"/>
              </a:solidFill>
              <a:latin typeface="+mn-lt"/>
            </a:endParaRPr>
          </a:p>
        </p:txBody>
      </p:sp>
      <p:sp>
        <p:nvSpPr>
          <p:cNvPr id="11" name="TextBox 10"/>
          <p:cNvSpPr txBox="1"/>
          <p:nvPr/>
        </p:nvSpPr>
        <p:spPr>
          <a:xfrm>
            <a:off x="3445602" y="1173825"/>
            <a:ext cx="1680882" cy="738664"/>
          </a:xfrm>
          <a:prstGeom prst="rect">
            <a:avLst/>
          </a:prstGeom>
          <a:noFill/>
        </p:spPr>
        <p:txBody>
          <a:bodyPr wrap="square" rtlCol="0">
            <a:spAutoFit/>
          </a:bodyPr>
          <a:lstStyle/>
          <a:p>
            <a:pPr algn="ctr"/>
            <a:r>
              <a:rPr lang="en-US" sz="1400" dirty="0">
                <a:solidFill>
                  <a:srgbClr val="FFFFFF"/>
                </a:solidFill>
                <a:latin typeface="+mn-lt"/>
              </a:rPr>
              <a:t>EPA begins National Review of LCR</a:t>
            </a:r>
            <a:endParaRPr lang="en-US" dirty="0">
              <a:solidFill>
                <a:srgbClr val="000000"/>
              </a:solidFill>
              <a:latin typeface="+mn-lt"/>
            </a:endParaRPr>
          </a:p>
        </p:txBody>
      </p:sp>
      <p:sp>
        <p:nvSpPr>
          <p:cNvPr id="12" name="TextBox 11"/>
          <p:cNvSpPr txBox="1"/>
          <p:nvPr/>
        </p:nvSpPr>
        <p:spPr>
          <a:xfrm>
            <a:off x="4394199" y="2204451"/>
            <a:ext cx="2032000" cy="861774"/>
          </a:xfrm>
          <a:prstGeom prst="rect">
            <a:avLst/>
          </a:prstGeom>
          <a:noFill/>
        </p:spPr>
        <p:txBody>
          <a:bodyPr wrap="square" rtlCol="0">
            <a:spAutoFit/>
          </a:bodyPr>
          <a:lstStyle/>
          <a:p>
            <a:pPr algn="ctr"/>
            <a:r>
              <a:rPr lang="en-US" sz="1600" dirty="0">
                <a:solidFill>
                  <a:srgbClr val="FFFFFF"/>
                </a:solidFill>
                <a:latin typeface="+mn-lt"/>
              </a:rPr>
              <a:t>EPA releases DWLRP</a:t>
            </a:r>
          </a:p>
          <a:p>
            <a:pPr algn="ctr"/>
            <a:endParaRPr lang="en-US" dirty="0">
              <a:solidFill>
                <a:srgbClr val="000000"/>
              </a:solidFill>
              <a:latin typeface="+mn-lt"/>
            </a:endParaRPr>
          </a:p>
        </p:txBody>
      </p:sp>
      <p:sp>
        <p:nvSpPr>
          <p:cNvPr id="13" name="TextBox 12"/>
          <p:cNvSpPr txBox="1"/>
          <p:nvPr/>
        </p:nvSpPr>
        <p:spPr>
          <a:xfrm>
            <a:off x="5652142" y="2795688"/>
            <a:ext cx="1459857" cy="1200329"/>
          </a:xfrm>
          <a:prstGeom prst="rect">
            <a:avLst/>
          </a:prstGeom>
          <a:noFill/>
        </p:spPr>
        <p:txBody>
          <a:bodyPr wrap="square" rtlCol="0">
            <a:spAutoFit/>
          </a:bodyPr>
          <a:lstStyle/>
          <a:p>
            <a:pPr algn="ctr"/>
            <a:r>
              <a:rPr lang="en-US" dirty="0">
                <a:solidFill>
                  <a:srgbClr val="FFFFFF"/>
                </a:solidFill>
                <a:latin typeface="+mn-lt"/>
              </a:rPr>
              <a:t>Short-term revisions &amp; clarifications</a:t>
            </a:r>
          </a:p>
          <a:p>
            <a:pPr algn="ctr"/>
            <a:endParaRPr lang="en-US" dirty="0">
              <a:solidFill>
                <a:srgbClr val="000000"/>
              </a:solidFill>
              <a:latin typeface="+mn-lt"/>
            </a:endParaRPr>
          </a:p>
        </p:txBody>
      </p:sp>
      <p:sp>
        <p:nvSpPr>
          <p:cNvPr id="14" name="TextBox 13"/>
          <p:cNvSpPr txBox="1"/>
          <p:nvPr/>
        </p:nvSpPr>
        <p:spPr>
          <a:xfrm>
            <a:off x="6946900" y="2188717"/>
            <a:ext cx="1676400" cy="646331"/>
          </a:xfrm>
          <a:prstGeom prst="rect">
            <a:avLst/>
          </a:prstGeom>
          <a:noFill/>
        </p:spPr>
        <p:txBody>
          <a:bodyPr wrap="square" rtlCol="0">
            <a:spAutoFit/>
          </a:bodyPr>
          <a:lstStyle/>
          <a:p>
            <a:pPr algn="ctr"/>
            <a:r>
              <a:rPr lang="en-US" dirty="0">
                <a:solidFill>
                  <a:srgbClr val="FFFFFF"/>
                </a:solidFill>
                <a:latin typeface="+mn-lt"/>
              </a:rPr>
              <a:t>Long-term revisions</a:t>
            </a:r>
            <a:endParaRPr lang="en-US" dirty="0">
              <a:solidFill>
                <a:srgbClr val="000000"/>
              </a:solidFill>
              <a:latin typeface="+mn-lt"/>
            </a:endParaRPr>
          </a:p>
        </p:txBody>
      </p:sp>
      <p:sp>
        <p:nvSpPr>
          <p:cNvPr id="15" name="Rectangle 14"/>
          <p:cNvSpPr/>
          <p:nvPr/>
        </p:nvSpPr>
        <p:spPr>
          <a:xfrm>
            <a:off x="838199" y="4929101"/>
            <a:ext cx="7556500" cy="77756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cxnSp>
        <p:nvCxnSpPr>
          <p:cNvPr id="18" name="Elbow Connector 17"/>
          <p:cNvCxnSpPr/>
          <p:nvPr/>
        </p:nvCxnSpPr>
        <p:spPr>
          <a:xfrm rot="5400000">
            <a:off x="-1111251" y="3744512"/>
            <a:ext cx="3924300" cy="1588"/>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Elbow Connector 18"/>
          <p:cNvCxnSpPr/>
          <p:nvPr/>
        </p:nvCxnSpPr>
        <p:spPr>
          <a:xfrm rot="16200000" flipH="1">
            <a:off x="1231899" y="4830362"/>
            <a:ext cx="1536700" cy="190500"/>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0699" y="5833662"/>
            <a:ext cx="787400" cy="369332"/>
          </a:xfrm>
          <a:prstGeom prst="rect">
            <a:avLst/>
          </a:prstGeom>
          <a:noFill/>
        </p:spPr>
        <p:txBody>
          <a:bodyPr wrap="square" rtlCol="0">
            <a:spAutoFit/>
          </a:bodyPr>
          <a:lstStyle/>
          <a:p>
            <a:r>
              <a:rPr lang="en-US" b="1" dirty="0">
                <a:solidFill>
                  <a:srgbClr val="FFFFFF"/>
                </a:solidFill>
                <a:latin typeface="+mn-lt"/>
              </a:rPr>
              <a:t>1991</a:t>
            </a:r>
          </a:p>
        </p:txBody>
      </p:sp>
      <p:sp>
        <p:nvSpPr>
          <p:cNvPr id="21" name="TextBox 20"/>
          <p:cNvSpPr txBox="1"/>
          <p:nvPr/>
        </p:nvSpPr>
        <p:spPr>
          <a:xfrm>
            <a:off x="1714499" y="5808262"/>
            <a:ext cx="787400" cy="369332"/>
          </a:xfrm>
          <a:prstGeom prst="rect">
            <a:avLst/>
          </a:prstGeom>
          <a:noFill/>
        </p:spPr>
        <p:txBody>
          <a:bodyPr wrap="square" rtlCol="0">
            <a:spAutoFit/>
          </a:bodyPr>
          <a:lstStyle/>
          <a:p>
            <a:r>
              <a:rPr lang="en-US" b="1" dirty="0">
                <a:solidFill>
                  <a:srgbClr val="FFFFFF"/>
                </a:solidFill>
                <a:latin typeface="+mn-lt"/>
              </a:rPr>
              <a:t>1996</a:t>
            </a:r>
          </a:p>
        </p:txBody>
      </p:sp>
      <p:sp>
        <p:nvSpPr>
          <p:cNvPr id="25" name="TextBox 24"/>
          <p:cNvSpPr txBox="1"/>
          <p:nvPr/>
        </p:nvSpPr>
        <p:spPr>
          <a:xfrm>
            <a:off x="2870199" y="5808262"/>
            <a:ext cx="787400" cy="369332"/>
          </a:xfrm>
          <a:prstGeom prst="rect">
            <a:avLst/>
          </a:prstGeom>
          <a:noFill/>
        </p:spPr>
        <p:txBody>
          <a:bodyPr wrap="square" rtlCol="0">
            <a:spAutoFit/>
          </a:bodyPr>
          <a:lstStyle/>
          <a:p>
            <a:r>
              <a:rPr lang="en-US" b="1" dirty="0">
                <a:solidFill>
                  <a:srgbClr val="FFFFFF"/>
                </a:solidFill>
                <a:latin typeface="+mn-lt"/>
              </a:rPr>
              <a:t>2000</a:t>
            </a:r>
          </a:p>
        </p:txBody>
      </p:sp>
      <p:sp>
        <p:nvSpPr>
          <p:cNvPr id="26" name="TextBox 25"/>
          <p:cNvSpPr txBox="1"/>
          <p:nvPr/>
        </p:nvSpPr>
        <p:spPr>
          <a:xfrm>
            <a:off x="3924299" y="5808262"/>
            <a:ext cx="787400" cy="369332"/>
          </a:xfrm>
          <a:prstGeom prst="rect">
            <a:avLst/>
          </a:prstGeom>
          <a:noFill/>
        </p:spPr>
        <p:txBody>
          <a:bodyPr wrap="square" rtlCol="0">
            <a:spAutoFit/>
          </a:bodyPr>
          <a:lstStyle/>
          <a:p>
            <a:r>
              <a:rPr lang="en-US" b="1" dirty="0">
                <a:solidFill>
                  <a:srgbClr val="FFFFFF"/>
                </a:solidFill>
                <a:latin typeface="+mn-lt"/>
              </a:rPr>
              <a:t>2004</a:t>
            </a:r>
          </a:p>
        </p:txBody>
      </p:sp>
      <p:sp>
        <p:nvSpPr>
          <p:cNvPr id="27" name="TextBox 26"/>
          <p:cNvSpPr txBox="1"/>
          <p:nvPr/>
        </p:nvSpPr>
        <p:spPr>
          <a:xfrm>
            <a:off x="4635499" y="5808262"/>
            <a:ext cx="787400" cy="369332"/>
          </a:xfrm>
          <a:prstGeom prst="rect">
            <a:avLst/>
          </a:prstGeom>
          <a:noFill/>
        </p:spPr>
        <p:txBody>
          <a:bodyPr wrap="square" rtlCol="0">
            <a:spAutoFit/>
          </a:bodyPr>
          <a:lstStyle/>
          <a:p>
            <a:r>
              <a:rPr lang="en-US" b="1" dirty="0">
                <a:solidFill>
                  <a:srgbClr val="FFFFFF"/>
                </a:solidFill>
                <a:latin typeface="+mn-lt"/>
              </a:rPr>
              <a:t>2005</a:t>
            </a:r>
          </a:p>
        </p:txBody>
      </p:sp>
      <p:sp>
        <p:nvSpPr>
          <p:cNvPr id="28" name="TextBox 27"/>
          <p:cNvSpPr txBox="1"/>
          <p:nvPr/>
        </p:nvSpPr>
        <p:spPr>
          <a:xfrm>
            <a:off x="5600699" y="5795562"/>
            <a:ext cx="787400" cy="369332"/>
          </a:xfrm>
          <a:prstGeom prst="rect">
            <a:avLst/>
          </a:prstGeom>
          <a:noFill/>
        </p:spPr>
        <p:txBody>
          <a:bodyPr wrap="square" rtlCol="0">
            <a:spAutoFit/>
          </a:bodyPr>
          <a:lstStyle/>
          <a:p>
            <a:r>
              <a:rPr lang="en-US" b="1" dirty="0">
                <a:solidFill>
                  <a:srgbClr val="FFFFFF"/>
                </a:solidFill>
                <a:latin typeface="+mn-lt"/>
              </a:rPr>
              <a:t>2007</a:t>
            </a:r>
          </a:p>
        </p:txBody>
      </p:sp>
      <p:sp>
        <p:nvSpPr>
          <p:cNvPr id="29" name="TextBox 28"/>
          <p:cNvSpPr txBox="1"/>
          <p:nvPr/>
        </p:nvSpPr>
        <p:spPr>
          <a:xfrm>
            <a:off x="7753348" y="5720653"/>
            <a:ext cx="1460500" cy="369332"/>
          </a:xfrm>
          <a:prstGeom prst="rect">
            <a:avLst/>
          </a:prstGeom>
          <a:noFill/>
        </p:spPr>
        <p:txBody>
          <a:bodyPr wrap="square" rtlCol="0">
            <a:spAutoFit/>
          </a:bodyPr>
          <a:lstStyle/>
          <a:p>
            <a:r>
              <a:rPr lang="en-US" b="1" dirty="0">
                <a:solidFill>
                  <a:srgbClr val="FFFFFF"/>
                </a:solidFill>
              </a:rPr>
              <a:t>2017</a:t>
            </a:r>
            <a:r>
              <a:rPr lang="en-US" b="1" dirty="0">
                <a:solidFill>
                  <a:srgbClr val="FFFFFF"/>
                </a:solidFill>
                <a:sym typeface="Wingdings" panose="05000000000000000000" pitchFamily="2" charset="2"/>
              </a:rPr>
              <a:t> </a:t>
            </a:r>
            <a:endParaRPr lang="en-US" b="1" dirty="0">
              <a:solidFill>
                <a:srgbClr val="FFFFFF"/>
              </a:solidFill>
            </a:endParaRPr>
          </a:p>
        </p:txBody>
      </p:sp>
      <p:cxnSp>
        <p:nvCxnSpPr>
          <p:cNvPr id="36" name="Elbow Connector 35"/>
          <p:cNvCxnSpPr/>
          <p:nvPr/>
        </p:nvCxnSpPr>
        <p:spPr>
          <a:xfrm rot="16200000" flipH="1">
            <a:off x="1697484" y="4165646"/>
            <a:ext cx="2847085" cy="285751"/>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5400000">
            <a:off x="3710432" y="4089446"/>
            <a:ext cx="2897886" cy="260352"/>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5400000">
            <a:off x="5130798" y="4462063"/>
            <a:ext cx="2006603" cy="457200"/>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14" idx="2"/>
          </p:cNvCxnSpPr>
          <p:nvPr/>
        </p:nvCxnSpPr>
        <p:spPr>
          <a:xfrm rot="16200000" flipH="1">
            <a:off x="6654092" y="3966055"/>
            <a:ext cx="2858915" cy="596899"/>
          </a:xfrm>
          <a:prstGeom prst="bentConnector3">
            <a:avLst>
              <a:gd name="adj1" fmla="val 72389"/>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6200000" flipH="1">
            <a:off x="2501899" y="3877862"/>
            <a:ext cx="3619500" cy="127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4-Point Star 52"/>
          <p:cNvSpPr/>
          <p:nvPr/>
        </p:nvSpPr>
        <p:spPr>
          <a:xfrm>
            <a:off x="7162799" y="5147862"/>
            <a:ext cx="482600" cy="419100"/>
          </a:xfrm>
          <a:prstGeom prst="star4">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54" name="TextBox 53"/>
          <p:cNvSpPr txBox="1"/>
          <p:nvPr/>
        </p:nvSpPr>
        <p:spPr>
          <a:xfrm>
            <a:off x="6410959" y="4073442"/>
            <a:ext cx="1412240" cy="830997"/>
          </a:xfrm>
          <a:prstGeom prst="rect">
            <a:avLst/>
          </a:prstGeom>
          <a:noFill/>
        </p:spPr>
        <p:txBody>
          <a:bodyPr wrap="square" rtlCol="0">
            <a:spAutoFit/>
          </a:bodyPr>
          <a:lstStyle/>
          <a:p>
            <a:pPr algn="ctr"/>
            <a:r>
              <a:rPr lang="en-US" sz="1600" dirty="0">
                <a:solidFill>
                  <a:srgbClr val="FFFFFF"/>
                </a:solidFill>
                <a:latin typeface="+mn-lt"/>
              </a:rPr>
              <a:t>Reduction of Lead in DW Act of 2011</a:t>
            </a:r>
          </a:p>
        </p:txBody>
      </p:sp>
    </p:spTree>
    <p:extLst>
      <p:ext uri="{BB962C8B-B14F-4D97-AF65-F5344CB8AC3E}">
        <p14:creationId xmlns:p14="http://schemas.microsoft.com/office/powerpoint/2010/main" val="3653305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799" y="1053476"/>
            <a:ext cx="7764463" cy="2180084"/>
          </a:xfrm>
        </p:spPr>
        <p:txBody>
          <a:bodyPr/>
          <a:lstStyle/>
          <a:p>
            <a:r>
              <a:rPr lang="en-US" b="0" dirty="0">
                <a:latin typeface="Arial" panose="020B0604020202020204" pitchFamily="34" charset="0"/>
                <a:cs typeface="Arial" panose="020B0604020202020204" pitchFamily="34" charset="0"/>
              </a:rPr>
              <a:t>Case </a:t>
            </a:r>
            <a:r>
              <a:rPr lang="en-US" b="0" dirty="0" smtClean="0">
                <a:latin typeface="Arial" panose="020B0604020202020204" pitchFamily="34" charset="0"/>
                <a:cs typeface="Arial" panose="020B0604020202020204" pitchFamily="34" charset="0"/>
              </a:rPr>
              <a:t>Study:</a:t>
            </a:r>
            <a:br>
              <a:rPr lang="en-US" b="0" dirty="0" smtClean="0">
                <a:latin typeface="Arial" panose="020B0604020202020204" pitchFamily="34" charset="0"/>
                <a:cs typeface="Arial" panose="020B0604020202020204" pitchFamily="34" charset="0"/>
              </a:rPr>
            </a:br>
            <a:r>
              <a:rPr lang="en-US" b="0" dirty="0" smtClean="0">
                <a:latin typeface="Arial" panose="020B0604020202020204" pitchFamily="34" charset="0"/>
                <a:cs typeface="Arial" panose="020B0604020202020204" pitchFamily="34" charset="0"/>
              </a:rPr>
              <a:t>Flint </a:t>
            </a:r>
            <a:r>
              <a:rPr lang="en-US" b="0" dirty="0">
                <a:latin typeface="Arial" panose="020B0604020202020204" pitchFamily="34" charset="0"/>
                <a:cs typeface="Arial" panose="020B0604020202020204" pitchFamily="34" charset="0"/>
              </a:rPr>
              <a:t>Water Crisis</a:t>
            </a:r>
          </a:p>
        </p:txBody>
      </p:sp>
      <p:pic>
        <p:nvPicPr>
          <p:cNvPr id="3" name="Picture 2"/>
          <p:cNvPicPr>
            <a:picLocks noChangeAspect="1"/>
          </p:cNvPicPr>
          <p:nvPr/>
        </p:nvPicPr>
        <p:blipFill>
          <a:blip r:embed="rId3"/>
          <a:stretch>
            <a:fillRect/>
          </a:stretch>
        </p:blipFill>
        <p:spPr>
          <a:xfrm>
            <a:off x="2099734" y="3233560"/>
            <a:ext cx="5204178" cy="29273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874865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2013 and 2014: Economic Hardship Leads to Alternative Water Supply Considerations</a:t>
            </a:r>
          </a:p>
        </p:txBody>
      </p:sp>
      <p:sp>
        <p:nvSpPr>
          <p:cNvPr id="3" name="Text Placeholder 2"/>
          <p:cNvSpPr>
            <a:spLocks noGrp="1"/>
          </p:cNvSpPr>
          <p:nvPr>
            <p:ph type="body" sz="quarter" idx="10"/>
          </p:nvPr>
        </p:nvSpPr>
        <p:spPr>
          <a:xfrm>
            <a:off x="677863" y="1694329"/>
            <a:ext cx="7772400" cy="4530448"/>
          </a:xfrm>
        </p:spPr>
        <p:txBody>
          <a:bodyPr>
            <a:normAutofit fontScale="85000" lnSpcReduction="10000"/>
          </a:bodyPr>
          <a:lstStyle/>
          <a:p>
            <a:pPr>
              <a:lnSpc>
                <a:spcPct val="110000"/>
              </a:lnSpc>
              <a:spcAft>
                <a:spcPts val="600"/>
              </a:spcAft>
            </a:pPr>
            <a:r>
              <a:rPr lang="en-US" dirty="0"/>
              <a:t>Historically, Flint was a wholesale customer of Detroit Water and Sewerage District (DWSD), but considering alternatives</a:t>
            </a:r>
          </a:p>
          <a:p>
            <a:pPr marL="403225" lvl="1" indent="-231775">
              <a:lnSpc>
                <a:spcPct val="110000"/>
              </a:lnSpc>
              <a:spcAft>
                <a:spcPts val="600"/>
              </a:spcAft>
              <a:buFont typeface="Arial" panose="020B0604020202020204" pitchFamily="34" charset="0"/>
              <a:buChar char="–"/>
            </a:pPr>
            <a:r>
              <a:rPr lang="en-US" dirty="0"/>
              <a:t>Flint water treatment plant only for “emergency operation”</a:t>
            </a:r>
          </a:p>
          <a:p>
            <a:pPr marL="403225" lvl="1" indent="-231775">
              <a:lnSpc>
                <a:spcPct val="110000"/>
              </a:lnSpc>
              <a:spcAft>
                <a:spcPts val="600"/>
              </a:spcAft>
              <a:buFont typeface="Arial" panose="020B0604020202020204" pitchFamily="34" charset="0"/>
              <a:buChar char="–"/>
            </a:pPr>
            <a:r>
              <a:rPr lang="en-US" dirty="0"/>
              <a:t>In 2006, studies indicate Flint River water can be safely treated but it does not have enough capacity for </a:t>
            </a:r>
            <a:r>
              <a:rPr lang="en-US" dirty="0" err="1"/>
              <a:t>permanenent</a:t>
            </a:r>
            <a:r>
              <a:rPr lang="en-US" dirty="0"/>
              <a:t> use</a:t>
            </a:r>
          </a:p>
          <a:p>
            <a:pPr>
              <a:lnSpc>
                <a:spcPct val="110000"/>
              </a:lnSpc>
              <a:spcAft>
                <a:spcPts val="600"/>
              </a:spcAft>
            </a:pPr>
            <a:r>
              <a:rPr lang="en-US" dirty="0"/>
              <a:t>In 2013, the </a:t>
            </a:r>
            <a:r>
              <a:rPr lang="en-US" dirty="0" err="1"/>
              <a:t>Karengodi</a:t>
            </a:r>
            <a:r>
              <a:rPr lang="en-US" dirty="0"/>
              <a:t> Water Authority (KWA) created to provide water from Lake Huron to Flint WTP, but pipeline won’t be ready for years</a:t>
            </a:r>
          </a:p>
          <a:p>
            <a:pPr marL="403225" lvl="1" indent="-231775">
              <a:lnSpc>
                <a:spcPct val="110000"/>
              </a:lnSpc>
              <a:spcAft>
                <a:spcPts val="600"/>
              </a:spcAft>
              <a:buFont typeface="Arial" panose="020B0604020202020204" pitchFamily="34" charset="0"/>
              <a:buChar char="–"/>
            </a:pPr>
            <a:r>
              <a:rPr lang="en-US" dirty="0"/>
              <a:t>City Council Approved 7 – 1, Emergency Manager Ed Kurtz</a:t>
            </a:r>
          </a:p>
          <a:p>
            <a:pPr marL="403225" lvl="1" indent="-231775">
              <a:lnSpc>
                <a:spcPct val="110000"/>
              </a:lnSpc>
              <a:spcAft>
                <a:spcPts val="600"/>
              </a:spcAft>
              <a:buFont typeface="Arial" panose="020B0604020202020204" pitchFamily="34" charset="0"/>
              <a:buChar char="–"/>
            </a:pPr>
            <a:r>
              <a:rPr lang="en-US" dirty="0"/>
              <a:t>DWSD provides notice of termination, effective 1 year later</a:t>
            </a:r>
          </a:p>
          <a:p>
            <a:pPr marL="403225" lvl="1" indent="-231775">
              <a:lnSpc>
                <a:spcPct val="110000"/>
              </a:lnSpc>
              <a:spcAft>
                <a:spcPts val="600"/>
              </a:spcAft>
              <a:buFont typeface="Arial" panose="020B0604020202020204" pitchFamily="34" charset="0"/>
              <a:buChar char="–"/>
            </a:pPr>
            <a:r>
              <a:rPr lang="en-US" dirty="0"/>
              <a:t>June 2013 – Flint decides to use Flint River as Interim water supply</a:t>
            </a:r>
          </a:p>
          <a:p>
            <a:pPr>
              <a:lnSpc>
                <a:spcPct val="110000"/>
              </a:lnSpc>
              <a:spcAft>
                <a:spcPts val="600"/>
              </a:spcAft>
            </a:pPr>
            <a:r>
              <a:rPr lang="en-US" dirty="0"/>
              <a:t>April 2014, Flint began operation of their water treatment plant with the Flint River as the source</a:t>
            </a:r>
          </a:p>
        </p:txBody>
      </p:sp>
      <p:sp>
        <p:nvSpPr>
          <p:cNvPr id="5" name="Rectangle 4"/>
          <p:cNvSpPr/>
          <p:nvPr/>
        </p:nvSpPr>
        <p:spPr>
          <a:xfrm>
            <a:off x="188259" y="1680882"/>
            <a:ext cx="363070" cy="45304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17851" y="3408066"/>
            <a:ext cx="578223" cy="369332"/>
          </a:xfrm>
          <a:prstGeom prst="rect">
            <a:avLst/>
          </a:prstGeom>
          <a:noFill/>
        </p:spPr>
        <p:txBody>
          <a:bodyPr wrap="square" rtlCol="0">
            <a:spAutoFit/>
          </a:bodyPr>
          <a:lstStyle/>
          <a:p>
            <a:r>
              <a:rPr lang="en-US" b="1" dirty="0">
                <a:solidFill>
                  <a:schemeClr val="bg1"/>
                </a:solidFill>
                <a:latin typeface="+mn-lt"/>
              </a:rPr>
              <a:t>‘13</a:t>
            </a:r>
          </a:p>
        </p:txBody>
      </p:sp>
      <p:sp>
        <p:nvSpPr>
          <p:cNvPr id="7" name="TextBox 6"/>
          <p:cNvSpPr txBox="1"/>
          <p:nvPr/>
        </p:nvSpPr>
        <p:spPr>
          <a:xfrm>
            <a:off x="117851" y="2750871"/>
            <a:ext cx="578223" cy="369332"/>
          </a:xfrm>
          <a:prstGeom prst="rect">
            <a:avLst/>
          </a:prstGeom>
          <a:noFill/>
        </p:spPr>
        <p:txBody>
          <a:bodyPr wrap="square" rtlCol="0">
            <a:spAutoFit/>
          </a:bodyPr>
          <a:lstStyle/>
          <a:p>
            <a:r>
              <a:rPr lang="en-US" b="1" dirty="0">
                <a:solidFill>
                  <a:schemeClr val="bg1"/>
                </a:solidFill>
                <a:latin typeface="+mn-lt"/>
              </a:rPr>
              <a:t>‘06</a:t>
            </a:r>
          </a:p>
        </p:txBody>
      </p:sp>
      <p:sp>
        <p:nvSpPr>
          <p:cNvPr id="8" name="TextBox 7"/>
          <p:cNvSpPr txBox="1"/>
          <p:nvPr/>
        </p:nvSpPr>
        <p:spPr>
          <a:xfrm>
            <a:off x="117851" y="5478924"/>
            <a:ext cx="578223" cy="369332"/>
          </a:xfrm>
          <a:prstGeom prst="rect">
            <a:avLst/>
          </a:prstGeom>
          <a:noFill/>
        </p:spPr>
        <p:txBody>
          <a:bodyPr wrap="square" rtlCol="0">
            <a:spAutoFit/>
          </a:bodyPr>
          <a:lstStyle/>
          <a:p>
            <a:r>
              <a:rPr lang="en-US" b="1" dirty="0">
                <a:solidFill>
                  <a:schemeClr val="bg1"/>
                </a:solidFill>
                <a:latin typeface="+mn-lt"/>
              </a:rPr>
              <a:t>‘14</a:t>
            </a:r>
          </a:p>
        </p:txBody>
      </p:sp>
      <p:sp>
        <p:nvSpPr>
          <p:cNvPr id="9" name="TextBox 8"/>
          <p:cNvSpPr txBox="1"/>
          <p:nvPr/>
        </p:nvSpPr>
        <p:spPr>
          <a:xfrm>
            <a:off x="117851" y="1733376"/>
            <a:ext cx="578223" cy="369332"/>
          </a:xfrm>
          <a:prstGeom prst="rect">
            <a:avLst/>
          </a:prstGeom>
          <a:noFill/>
        </p:spPr>
        <p:txBody>
          <a:bodyPr wrap="square" rtlCol="0">
            <a:spAutoFit/>
          </a:bodyPr>
          <a:lstStyle/>
          <a:p>
            <a:r>
              <a:rPr lang="en-US" b="1" dirty="0">
                <a:solidFill>
                  <a:schemeClr val="bg1"/>
                </a:solidFill>
                <a:latin typeface="+mn-lt"/>
              </a:rPr>
              <a:t>‘67</a:t>
            </a:r>
          </a:p>
        </p:txBody>
      </p:sp>
    </p:spTree>
    <p:extLst>
      <p:ext uri="{BB962C8B-B14F-4D97-AF65-F5344CB8AC3E}">
        <p14:creationId xmlns:p14="http://schemas.microsoft.com/office/powerpoint/2010/main" val="1855565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74" y="363060"/>
            <a:ext cx="7754189" cy="533400"/>
          </a:xfrm>
        </p:spPr>
        <p:txBody>
          <a:bodyPr/>
          <a:lstStyle/>
          <a:p>
            <a:r>
              <a:rPr lang="en-US" dirty="0"/>
              <a:t>City of Flint Water Treatment Plant</a:t>
            </a: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72948" y="956094"/>
            <a:ext cx="5027293" cy="5131306"/>
          </a:xfrm>
          <a:prstGeom prst="rect">
            <a:avLst/>
          </a:prstGeom>
        </p:spPr>
      </p:pic>
    </p:spTree>
    <p:extLst>
      <p:ext uri="{BB962C8B-B14F-4D97-AF65-F5344CB8AC3E}">
        <p14:creationId xmlns:p14="http://schemas.microsoft.com/office/powerpoint/2010/main" val="25369692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3579"/>
            <a:ext cx="7754189" cy="533400"/>
          </a:xfrm>
        </p:spPr>
        <p:txBody>
          <a:bodyPr/>
          <a:lstStyle/>
          <a:p>
            <a:r>
              <a:rPr lang="en-US" sz="2000" dirty="0"/>
              <a:t>City of Flint Water Treatment Plant: Ignored Non-Functioning Processes, Added Raw Water Chlorine, and Replaced GAC with Anthracite/Sand Filters</a:t>
            </a:r>
          </a:p>
        </p:txBody>
      </p:sp>
      <p:sp>
        <p:nvSpPr>
          <p:cNvPr id="4" name="Text Placeholder 3"/>
          <p:cNvSpPr>
            <a:spLocks noGrp="1"/>
          </p:cNvSpPr>
          <p:nvPr>
            <p:ph type="body" sz="quarter" idx="11"/>
          </p:nvPr>
        </p:nvSpPr>
        <p:spPr>
          <a:xfrm>
            <a:off x="696073" y="1101178"/>
            <a:ext cx="7416985" cy="346466"/>
          </a:xfrm>
        </p:spPr>
        <p:txBody>
          <a:bodyPr/>
          <a:lstStyle/>
          <a:p>
            <a:r>
              <a:rPr lang="en-US" dirty="0">
                <a:solidFill>
                  <a:schemeClr val="tx1"/>
                </a:solidFill>
              </a:rPr>
              <a:t>“Advanced Treatment” included ozone, lime softening, GAC filters</a:t>
            </a:r>
          </a:p>
        </p:txBody>
      </p:sp>
      <p:pic>
        <p:nvPicPr>
          <p:cNvPr id="5" name="Content Placeholder 3"/>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850095" y="1433686"/>
            <a:ext cx="7600168" cy="4897539"/>
          </a:xfrm>
          <a:prstGeom prst="rect">
            <a:avLst/>
          </a:prstGeom>
        </p:spPr>
      </p:pic>
      <p:cxnSp>
        <p:nvCxnSpPr>
          <p:cNvPr id="7" name="Straight Connector 6"/>
          <p:cNvCxnSpPr/>
          <p:nvPr/>
        </p:nvCxnSpPr>
        <p:spPr>
          <a:xfrm>
            <a:off x="3388659" y="2743200"/>
            <a:ext cx="632012" cy="30928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3388659" y="2743200"/>
            <a:ext cx="632012" cy="30928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020670" y="2864224"/>
            <a:ext cx="1358153" cy="338554"/>
          </a:xfrm>
          <a:prstGeom prst="rect">
            <a:avLst/>
          </a:prstGeom>
          <a:noFill/>
        </p:spPr>
        <p:txBody>
          <a:bodyPr wrap="square" rtlCol="0">
            <a:spAutoFit/>
          </a:bodyPr>
          <a:lstStyle/>
          <a:p>
            <a:r>
              <a:rPr lang="en-US" sz="1600" dirty="0">
                <a:solidFill>
                  <a:srgbClr val="C00000"/>
                </a:solidFill>
                <a:latin typeface="+mn-lt"/>
              </a:rPr>
              <a:t>Not Working</a:t>
            </a:r>
          </a:p>
        </p:txBody>
      </p:sp>
      <p:cxnSp>
        <p:nvCxnSpPr>
          <p:cNvPr id="14" name="Straight Connector 13"/>
          <p:cNvCxnSpPr/>
          <p:nvPr/>
        </p:nvCxnSpPr>
        <p:spPr>
          <a:xfrm>
            <a:off x="2451848" y="5686895"/>
            <a:ext cx="1192305"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662518" y="5746450"/>
            <a:ext cx="1358153" cy="584775"/>
          </a:xfrm>
          <a:prstGeom prst="rect">
            <a:avLst/>
          </a:prstGeom>
          <a:solidFill>
            <a:schemeClr val="bg1"/>
          </a:solidFill>
        </p:spPr>
        <p:txBody>
          <a:bodyPr wrap="square" rtlCol="0">
            <a:spAutoFit/>
          </a:bodyPr>
          <a:lstStyle/>
          <a:p>
            <a:r>
              <a:rPr lang="en-US" sz="1600" dirty="0">
                <a:solidFill>
                  <a:srgbClr val="C00000"/>
                </a:solidFill>
                <a:latin typeface="+mn-lt"/>
              </a:rPr>
              <a:t>Anthracite over Sand</a:t>
            </a:r>
          </a:p>
        </p:txBody>
      </p:sp>
      <p:sp>
        <p:nvSpPr>
          <p:cNvPr id="17" name="Oval 16"/>
          <p:cNvSpPr/>
          <p:nvPr/>
        </p:nvSpPr>
        <p:spPr>
          <a:xfrm>
            <a:off x="1425388" y="4612341"/>
            <a:ext cx="712694" cy="618565"/>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983441" y="4443064"/>
            <a:ext cx="2413747" cy="307777"/>
          </a:xfrm>
          <a:prstGeom prst="rect">
            <a:avLst/>
          </a:prstGeom>
          <a:noFill/>
        </p:spPr>
        <p:txBody>
          <a:bodyPr wrap="square" rtlCol="0">
            <a:spAutoFit/>
          </a:bodyPr>
          <a:lstStyle/>
          <a:p>
            <a:r>
              <a:rPr lang="en-US" sz="1400" dirty="0">
                <a:solidFill>
                  <a:srgbClr val="C00000"/>
                </a:solidFill>
                <a:latin typeface="+mn-lt"/>
              </a:rPr>
              <a:t>Active Intermediate Cl</a:t>
            </a:r>
            <a:r>
              <a:rPr lang="en-US" sz="1400" baseline="-25000" dirty="0">
                <a:solidFill>
                  <a:srgbClr val="C00000"/>
                </a:solidFill>
                <a:latin typeface="+mn-lt"/>
              </a:rPr>
              <a:t>2</a:t>
            </a:r>
          </a:p>
        </p:txBody>
      </p:sp>
      <p:sp>
        <p:nvSpPr>
          <p:cNvPr id="20" name="TextBox 19"/>
          <p:cNvSpPr txBox="1"/>
          <p:nvPr/>
        </p:nvSpPr>
        <p:spPr>
          <a:xfrm>
            <a:off x="1719326" y="1492414"/>
            <a:ext cx="1133346" cy="307777"/>
          </a:xfrm>
          <a:prstGeom prst="rect">
            <a:avLst/>
          </a:prstGeom>
          <a:noFill/>
        </p:spPr>
        <p:txBody>
          <a:bodyPr wrap="square" rtlCol="0">
            <a:spAutoFit/>
          </a:bodyPr>
          <a:lstStyle/>
          <a:p>
            <a:r>
              <a:rPr lang="en-US" sz="1400" dirty="0">
                <a:solidFill>
                  <a:srgbClr val="C00000"/>
                </a:solidFill>
                <a:latin typeface="+mn-lt"/>
              </a:rPr>
              <a:t>Raw Cl</a:t>
            </a:r>
            <a:r>
              <a:rPr lang="en-US" sz="1400" baseline="-25000" dirty="0">
                <a:solidFill>
                  <a:srgbClr val="C00000"/>
                </a:solidFill>
                <a:latin typeface="+mn-lt"/>
              </a:rPr>
              <a:t>2 </a:t>
            </a:r>
            <a:r>
              <a:rPr lang="en-US" sz="1400" dirty="0">
                <a:solidFill>
                  <a:srgbClr val="C00000"/>
                </a:solidFill>
                <a:latin typeface="+mn-lt"/>
              </a:rPr>
              <a:t>?</a:t>
            </a:r>
          </a:p>
        </p:txBody>
      </p:sp>
      <p:cxnSp>
        <p:nvCxnSpPr>
          <p:cNvPr id="22" name="Straight Arrow Connector 21"/>
          <p:cNvCxnSpPr/>
          <p:nvPr/>
        </p:nvCxnSpPr>
        <p:spPr>
          <a:xfrm>
            <a:off x="2272553" y="1800191"/>
            <a:ext cx="0" cy="72785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037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7" grpId="0" animBg="1"/>
      <p:bldP spid="19"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74" y="541964"/>
            <a:ext cx="8447926" cy="533400"/>
          </a:xfrm>
        </p:spPr>
        <p:txBody>
          <a:bodyPr/>
          <a:lstStyle/>
          <a:p>
            <a:r>
              <a:rPr lang="en-US" dirty="0"/>
              <a:t>Numerous Water Quality Issues </a:t>
            </a:r>
            <a:r>
              <a:rPr lang="en-US" dirty="0" smtClean="0"/>
              <a:t>Occurred</a:t>
            </a:r>
            <a:br>
              <a:rPr lang="en-US" dirty="0" smtClean="0"/>
            </a:br>
            <a:r>
              <a:rPr lang="en-US" dirty="0" smtClean="0"/>
              <a:t>Post-Conversion</a:t>
            </a:r>
            <a:endParaRPr lang="en-US" dirty="0"/>
          </a:p>
        </p:txBody>
      </p:sp>
      <p:sp>
        <p:nvSpPr>
          <p:cNvPr id="3" name="Text Placeholder 2"/>
          <p:cNvSpPr>
            <a:spLocks noGrp="1"/>
          </p:cNvSpPr>
          <p:nvPr>
            <p:ph type="body" sz="quarter" idx="10"/>
          </p:nvPr>
        </p:nvSpPr>
        <p:spPr>
          <a:xfrm>
            <a:off x="685800" y="1800294"/>
            <a:ext cx="7772400" cy="4530449"/>
          </a:xfrm>
        </p:spPr>
        <p:txBody>
          <a:bodyPr>
            <a:normAutofit fontScale="70000" lnSpcReduction="20000"/>
          </a:bodyPr>
          <a:lstStyle/>
          <a:p>
            <a:pPr>
              <a:lnSpc>
                <a:spcPct val="120000"/>
              </a:lnSpc>
              <a:spcAft>
                <a:spcPts val="600"/>
              </a:spcAft>
            </a:pPr>
            <a:r>
              <a:rPr lang="en-US" b="1" dirty="0"/>
              <a:t>August </a:t>
            </a:r>
            <a:r>
              <a:rPr lang="en-US" b="1" i="1" dirty="0"/>
              <a:t>and</a:t>
            </a:r>
            <a:r>
              <a:rPr lang="en-US" b="1" dirty="0"/>
              <a:t> September 2014</a:t>
            </a:r>
            <a:r>
              <a:rPr lang="en-US" dirty="0"/>
              <a:t>: Boil Water Alerts after high coliform bacteria and E. coli detected at taps throughout the City</a:t>
            </a:r>
          </a:p>
          <a:p>
            <a:pPr>
              <a:lnSpc>
                <a:spcPct val="120000"/>
              </a:lnSpc>
              <a:spcAft>
                <a:spcPts val="600"/>
              </a:spcAft>
            </a:pPr>
            <a:r>
              <a:rPr lang="en-US" b="1" dirty="0"/>
              <a:t>Summer 2014</a:t>
            </a:r>
            <a:r>
              <a:rPr lang="en-US" dirty="0"/>
              <a:t>: Increase in reported cases of Legionnaire’s </a:t>
            </a:r>
          </a:p>
          <a:p>
            <a:pPr marL="403225">
              <a:lnSpc>
                <a:spcPct val="120000"/>
              </a:lnSpc>
              <a:spcAft>
                <a:spcPts val="600"/>
              </a:spcAft>
            </a:pPr>
            <a:r>
              <a:rPr lang="en-US" sz="2100" dirty="0"/>
              <a:t>Trend goes unnoticed</a:t>
            </a:r>
          </a:p>
          <a:p>
            <a:pPr>
              <a:lnSpc>
                <a:spcPct val="120000"/>
              </a:lnSpc>
              <a:spcAft>
                <a:spcPts val="600"/>
              </a:spcAft>
            </a:pPr>
            <a:r>
              <a:rPr lang="en-US" b="1" dirty="0"/>
              <a:t>October 2014</a:t>
            </a:r>
            <a:r>
              <a:rPr lang="en-US" dirty="0"/>
              <a:t>: GM discontinues use of Flint water, citing “too corrosive”</a:t>
            </a:r>
          </a:p>
          <a:p>
            <a:pPr>
              <a:lnSpc>
                <a:spcPct val="120000"/>
              </a:lnSpc>
              <a:spcAft>
                <a:spcPts val="600"/>
              </a:spcAft>
            </a:pPr>
            <a:r>
              <a:rPr lang="en-US" b="1" dirty="0"/>
              <a:t>July – December 2014</a:t>
            </a:r>
            <a:r>
              <a:rPr lang="en-US" dirty="0"/>
              <a:t>: Round 1 LCR sampling (90</a:t>
            </a:r>
            <a:r>
              <a:rPr lang="en-US" baseline="30000" dirty="0"/>
              <a:t>th</a:t>
            </a:r>
            <a:r>
              <a:rPr lang="en-US" dirty="0"/>
              <a:t> %’</a:t>
            </a:r>
            <a:r>
              <a:rPr lang="en-US" dirty="0" err="1"/>
              <a:t>ile</a:t>
            </a:r>
            <a:r>
              <a:rPr lang="en-US" dirty="0"/>
              <a:t> = 6ppb)</a:t>
            </a:r>
          </a:p>
          <a:p>
            <a:pPr>
              <a:lnSpc>
                <a:spcPct val="120000"/>
              </a:lnSpc>
              <a:spcAft>
                <a:spcPts val="600"/>
              </a:spcAft>
            </a:pPr>
            <a:r>
              <a:rPr lang="en-US" b="1" dirty="0"/>
              <a:t>January 2015</a:t>
            </a:r>
            <a:r>
              <a:rPr lang="en-US" dirty="0"/>
              <a:t>: Operational Evaluation required for DBPs</a:t>
            </a:r>
          </a:p>
          <a:p>
            <a:pPr lvl="1">
              <a:lnSpc>
                <a:spcPct val="120000"/>
              </a:lnSpc>
              <a:spcAft>
                <a:spcPts val="600"/>
              </a:spcAft>
            </a:pPr>
            <a:r>
              <a:rPr lang="en-US" dirty="0"/>
              <a:t>“Two quarters of samples taken indicate that future violations are inevitable for total THM without some modifications to the water system”</a:t>
            </a:r>
          </a:p>
          <a:p>
            <a:pPr>
              <a:lnSpc>
                <a:spcPct val="120000"/>
              </a:lnSpc>
              <a:spcAft>
                <a:spcPts val="600"/>
              </a:spcAft>
            </a:pPr>
            <a:r>
              <a:rPr lang="en-US" b="1" dirty="0"/>
              <a:t>January – June 2015: </a:t>
            </a:r>
            <a:r>
              <a:rPr lang="en-US" dirty="0"/>
              <a:t>Round 2 LCR sampling (90</a:t>
            </a:r>
            <a:r>
              <a:rPr lang="en-US" baseline="30000" dirty="0"/>
              <a:t>th</a:t>
            </a:r>
            <a:r>
              <a:rPr lang="en-US" dirty="0"/>
              <a:t> %’</a:t>
            </a:r>
            <a:r>
              <a:rPr lang="en-US" dirty="0" err="1"/>
              <a:t>ile</a:t>
            </a:r>
            <a:r>
              <a:rPr lang="en-US" dirty="0"/>
              <a:t> = 11ppb)</a:t>
            </a:r>
          </a:p>
          <a:p>
            <a:pPr>
              <a:lnSpc>
                <a:spcPct val="120000"/>
              </a:lnSpc>
              <a:spcAft>
                <a:spcPts val="600"/>
              </a:spcAft>
            </a:pPr>
            <a:r>
              <a:rPr lang="en-US" b="1" dirty="0"/>
              <a:t>August 2015</a:t>
            </a:r>
            <a:r>
              <a:rPr lang="en-US" dirty="0"/>
              <a:t>: A second Operational Evaluation required for DBPs</a:t>
            </a:r>
          </a:p>
          <a:p>
            <a:pPr lvl="1">
              <a:lnSpc>
                <a:spcPct val="120000"/>
              </a:lnSpc>
              <a:spcAft>
                <a:spcPts val="600"/>
              </a:spcAft>
            </a:pPr>
            <a:r>
              <a:rPr lang="en-US" dirty="0"/>
              <a:t>“Six quarters of sampled taken have resulted in </a:t>
            </a:r>
            <a:r>
              <a:rPr lang="en-US" b="1" dirty="0"/>
              <a:t>annual average violations for </a:t>
            </a:r>
            <a:r>
              <a:rPr lang="en-US" b="1" dirty="0" err="1"/>
              <a:t>tTHM</a:t>
            </a:r>
            <a:r>
              <a:rPr lang="en-US" b="1" dirty="0"/>
              <a:t>”</a:t>
            </a:r>
          </a:p>
          <a:p>
            <a:pPr>
              <a:lnSpc>
                <a:spcPct val="120000"/>
              </a:lnSpc>
              <a:spcAft>
                <a:spcPts val="600"/>
              </a:spcAft>
            </a:pPr>
            <a:r>
              <a:rPr lang="en-US" b="1" dirty="0"/>
              <a:t>Summer 2015</a:t>
            </a:r>
            <a:r>
              <a:rPr lang="en-US" dirty="0"/>
              <a:t>, More Cases of Legionnaire’s.</a:t>
            </a:r>
          </a:p>
        </p:txBody>
      </p:sp>
      <p:sp>
        <p:nvSpPr>
          <p:cNvPr id="4" name="Text Placeholder 3"/>
          <p:cNvSpPr>
            <a:spLocks noGrp="1"/>
          </p:cNvSpPr>
          <p:nvPr>
            <p:ph type="body" sz="quarter" idx="11"/>
          </p:nvPr>
        </p:nvSpPr>
        <p:spPr>
          <a:xfrm>
            <a:off x="696074" y="1218416"/>
            <a:ext cx="7762126" cy="346466"/>
          </a:xfrm>
        </p:spPr>
        <p:txBody>
          <a:bodyPr/>
          <a:lstStyle/>
          <a:p>
            <a:r>
              <a:rPr lang="en-US" dirty="0">
                <a:solidFill>
                  <a:schemeClr val="tx1"/>
                </a:solidFill>
              </a:rPr>
              <a:t>Almost immediately after conversion, Flint began experiencing serious water quality issues</a:t>
            </a:r>
          </a:p>
        </p:txBody>
      </p:sp>
      <p:sp>
        <p:nvSpPr>
          <p:cNvPr id="5" name="Rectangle 4"/>
          <p:cNvSpPr/>
          <p:nvPr/>
        </p:nvSpPr>
        <p:spPr>
          <a:xfrm>
            <a:off x="158192" y="1800295"/>
            <a:ext cx="379690" cy="45304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1231" y="1825579"/>
            <a:ext cx="584569" cy="338554"/>
          </a:xfrm>
          <a:prstGeom prst="rect">
            <a:avLst/>
          </a:prstGeom>
          <a:noFill/>
        </p:spPr>
        <p:txBody>
          <a:bodyPr wrap="square" rtlCol="0">
            <a:spAutoFit/>
          </a:bodyPr>
          <a:lstStyle/>
          <a:p>
            <a:r>
              <a:rPr lang="en-US" sz="1600" b="1" dirty="0">
                <a:solidFill>
                  <a:schemeClr val="bg1"/>
                </a:solidFill>
                <a:latin typeface="+mn-lt"/>
              </a:rPr>
              <a:t>‘14</a:t>
            </a:r>
          </a:p>
        </p:txBody>
      </p:sp>
      <p:sp>
        <p:nvSpPr>
          <p:cNvPr id="7" name="TextBox 6"/>
          <p:cNvSpPr txBox="1"/>
          <p:nvPr/>
        </p:nvSpPr>
        <p:spPr>
          <a:xfrm>
            <a:off x="111505" y="3691919"/>
            <a:ext cx="584569" cy="338554"/>
          </a:xfrm>
          <a:prstGeom prst="rect">
            <a:avLst/>
          </a:prstGeom>
          <a:noFill/>
        </p:spPr>
        <p:txBody>
          <a:bodyPr wrap="square" rtlCol="0">
            <a:spAutoFit/>
          </a:bodyPr>
          <a:lstStyle/>
          <a:p>
            <a:r>
              <a:rPr lang="en-US" sz="1600" b="1" dirty="0">
                <a:solidFill>
                  <a:schemeClr val="bg1"/>
                </a:solidFill>
                <a:latin typeface="+mn-lt"/>
              </a:rPr>
              <a:t>‘15</a:t>
            </a:r>
          </a:p>
        </p:txBody>
      </p:sp>
    </p:spTree>
    <p:extLst>
      <p:ext uri="{BB962C8B-B14F-4D97-AF65-F5344CB8AC3E}">
        <p14:creationId xmlns:p14="http://schemas.microsoft.com/office/powerpoint/2010/main" val="2300621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Michigan DEQ </a:t>
            </a:r>
            <a:r>
              <a:rPr lang="en-US" dirty="0" smtClean="0"/>
              <a:t>Took Two </a:t>
            </a:r>
            <a:r>
              <a:rPr lang="en-US" dirty="0"/>
              <a:t>Rounds of LCR </a:t>
            </a:r>
            <a:r>
              <a:rPr lang="en-US" dirty="0" smtClean="0"/>
              <a:t>Samples </a:t>
            </a:r>
            <a:r>
              <a:rPr lang="en-US" dirty="0"/>
              <a:t>in 2014/2015</a:t>
            </a:r>
          </a:p>
        </p:txBody>
      </p:sp>
      <p:sp>
        <p:nvSpPr>
          <p:cNvPr id="3" name="Text Placeholder 2"/>
          <p:cNvSpPr>
            <a:spLocks noGrp="1"/>
          </p:cNvSpPr>
          <p:nvPr>
            <p:ph type="body" sz="quarter" idx="10"/>
          </p:nvPr>
        </p:nvSpPr>
        <p:spPr>
          <a:xfrm>
            <a:off x="685800" y="1794325"/>
            <a:ext cx="7772400" cy="934127"/>
          </a:xfrm>
        </p:spPr>
        <p:txBody>
          <a:bodyPr>
            <a:normAutofit fontScale="70000" lnSpcReduction="20000"/>
          </a:bodyPr>
          <a:lstStyle/>
          <a:p>
            <a:r>
              <a:rPr lang="en-US" dirty="0"/>
              <a:t>Flint and DEQ did not have an accurate inventory of lead service lines</a:t>
            </a:r>
          </a:p>
          <a:p>
            <a:r>
              <a:rPr lang="en-US" dirty="0"/>
              <a:t>2 Data Points were removed from the analysis</a:t>
            </a:r>
          </a:p>
          <a:p>
            <a:endParaRPr lang="en-US" dirty="0"/>
          </a:p>
        </p:txBody>
      </p:sp>
      <p:sp>
        <p:nvSpPr>
          <p:cNvPr id="4" name="Text Placeholder 3"/>
          <p:cNvSpPr>
            <a:spLocks noGrp="1"/>
          </p:cNvSpPr>
          <p:nvPr>
            <p:ph type="body" sz="quarter" idx="11"/>
          </p:nvPr>
        </p:nvSpPr>
        <p:spPr>
          <a:xfrm>
            <a:off x="696074" y="1274411"/>
            <a:ext cx="5780926" cy="346466"/>
          </a:xfrm>
        </p:spPr>
        <p:txBody>
          <a:bodyPr/>
          <a:lstStyle/>
          <a:p>
            <a:r>
              <a:rPr lang="en-US" dirty="0">
                <a:solidFill>
                  <a:schemeClr val="tx1"/>
                </a:solidFill>
              </a:rPr>
              <a:t>Data came back above the 15 ppb action level (AL)</a:t>
            </a:r>
          </a:p>
        </p:txBody>
      </p:sp>
      <p:pic>
        <p:nvPicPr>
          <p:cNvPr id="5" name="Content Placeholder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540" y="2506688"/>
            <a:ext cx="8433177" cy="3870451"/>
          </a:xfrm>
          <a:prstGeom prst="rect">
            <a:avLst/>
          </a:prstGeom>
        </p:spPr>
      </p:pic>
      <p:sp>
        <p:nvSpPr>
          <p:cNvPr id="6" name="Rectangle 5"/>
          <p:cNvSpPr/>
          <p:nvPr/>
        </p:nvSpPr>
        <p:spPr>
          <a:xfrm>
            <a:off x="6826827" y="2312953"/>
            <a:ext cx="2317173"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dirty="0"/>
              <a:t>Excluded because home had whole-house filter</a:t>
            </a:r>
          </a:p>
        </p:txBody>
      </p:sp>
      <p:sp>
        <p:nvSpPr>
          <p:cNvPr id="7" name="Rectangle 6"/>
          <p:cNvSpPr/>
          <p:nvPr/>
        </p:nvSpPr>
        <p:spPr>
          <a:xfrm>
            <a:off x="6220314" y="5740683"/>
            <a:ext cx="2248766"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dirty="0"/>
              <a:t>Excluded because location was a business</a:t>
            </a:r>
          </a:p>
        </p:txBody>
      </p:sp>
      <p:cxnSp>
        <p:nvCxnSpPr>
          <p:cNvPr id="8" name="Straight Arrow Connector 7"/>
          <p:cNvCxnSpPr>
            <a:stCxn id="6" idx="2"/>
          </p:cNvCxnSpPr>
          <p:nvPr/>
        </p:nvCxnSpPr>
        <p:spPr>
          <a:xfrm>
            <a:off x="7985414" y="3143950"/>
            <a:ext cx="324868" cy="1516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7" idx="0"/>
          </p:cNvCxnSpPr>
          <p:nvPr/>
        </p:nvCxnSpPr>
        <p:spPr>
          <a:xfrm flipH="1" flipV="1">
            <a:off x="6078071" y="4660491"/>
            <a:ext cx="1266626" cy="1080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0319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a:t>
            </a:r>
            <a:r>
              <a:rPr lang="en-US" dirty="0" smtClean="0"/>
              <a:t>Something </a:t>
            </a:r>
            <a:r>
              <a:rPr lang="en-US" dirty="0"/>
              <a:t>W</a:t>
            </a:r>
            <a:r>
              <a:rPr lang="en-US" dirty="0" smtClean="0"/>
              <a:t>asn’t </a:t>
            </a:r>
            <a:r>
              <a:rPr lang="en-US" dirty="0"/>
              <a:t>R</a:t>
            </a:r>
            <a:r>
              <a:rPr lang="en-US" dirty="0" smtClean="0"/>
              <a:t>ight</a:t>
            </a:r>
            <a:endParaRPr lang="en-US" dirty="0"/>
          </a:p>
        </p:txBody>
      </p:sp>
      <p:sp>
        <p:nvSpPr>
          <p:cNvPr id="3" name="Text Placeholder 2"/>
          <p:cNvSpPr>
            <a:spLocks noGrp="1"/>
          </p:cNvSpPr>
          <p:nvPr>
            <p:ph type="body" sz="quarter" idx="10"/>
          </p:nvPr>
        </p:nvSpPr>
        <p:spPr/>
        <p:txBody>
          <a:bodyPr/>
          <a:lstStyle/>
          <a:p>
            <a:pPr marL="287338" indent="-287338">
              <a:spcAft>
                <a:spcPts val="600"/>
              </a:spcAft>
              <a:buFont typeface="Arial" panose="020B0604020202020204" pitchFamily="34" charset="0"/>
              <a:buChar char="•"/>
            </a:pPr>
            <a:r>
              <a:rPr lang="en-US" dirty="0">
                <a:solidFill>
                  <a:schemeClr val="tx1"/>
                </a:solidFill>
              </a:rPr>
              <a:t>In February 2015, a concerned citizen requested the City measure lead in her home</a:t>
            </a:r>
          </a:p>
          <a:p>
            <a:pPr marL="800100" lvl="1" indent="-342900">
              <a:spcAft>
                <a:spcPts val="600"/>
              </a:spcAft>
              <a:buFont typeface="Arial" panose="020B0604020202020204" pitchFamily="34" charset="0"/>
              <a:buChar char="–"/>
            </a:pPr>
            <a:r>
              <a:rPr lang="en-US" dirty="0">
                <a:solidFill>
                  <a:schemeClr val="tx1"/>
                </a:solidFill>
              </a:rPr>
              <a:t>Lead measured at 104ppb and 397ppb (15ppb AL)</a:t>
            </a:r>
          </a:p>
          <a:p>
            <a:pPr marL="800100" lvl="1" indent="-342900">
              <a:spcAft>
                <a:spcPts val="600"/>
              </a:spcAft>
              <a:buFont typeface="Arial" panose="020B0604020202020204" pitchFamily="34" charset="0"/>
              <a:buChar char="–"/>
            </a:pPr>
            <a:r>
              <a:rPr lang="en-US" dirty="0">
                <a:solidFill>
                  <a:schemeClr val="tx1"/>
                </a:solidFill>
              </a:rPr>
              <a:t>Iron exceeded detection capabilities</a:t>
            </a:r>
          </a:p>
          <a:p>
            <a:pPr marL="287338" indent="-287338">
              <a:spcAft>
                <a:spcPts val="600"/>
              </a:spcAft>
              <a:buFont typeface="Arial" panose="020B0604020202020204" pitchFamily="34" charset="0"/>
              <a:buChar char="•"/>
            </a:pPr>
            <a:r>
              <a:rPr lang="en-US" dirty="0">
                <a:solidFill>
                  <a:schemeClr val="tx1"/>
                </a:solidFill>
              </a:rPr>
              <a:t>Tested child’s blood lead levels</a:t>
            </a:r>
          </a:p>
          <a:p>
            <a:pPr marL="800100" lvl="1" indent="-342900">
              <a:spcAft>
                <a:spcPts val="600"/>
              </a:spcAft>
              <a:buFont typeface="Arial" panose="020B0604020202020204" pitchFamily="34" charset="0"/>
              <a:buChar char="–"/>
            </a:pPr>
            <a:r>
              <a:rPr lang="en-US" dirty="0">
                <a:solidFill>
                  <a:schemeClr val="tx1"/>
                </a:solidFill>
              </a:rPr>
              <a:t>Increased from 2ug/</a:t>
            </a:r>
            <a:r>
              <a:rPr lang="en-US" dirty="0" err="1">
                <a:solidFill>
                  <a:schemeClr val="tx1"/>
                </a:solidFill>
              </a:rPr>
              <a:t>dL</a:t>
            </a:r>
            <a:r>
              <a:rPr lang="en-US" dirty="0">
                <a:solidFill>
                  <a:schemeClr val="tx1"/>
                </a:solidFill>
              </a:rPr>
              <a:t> </a:t>
            </a:r>
            <a:r>
              <a:rPr lang="en-US" dirty="0">
                <a:solidFill>
                  <a:schemeClr val="tx1"/>
                </a:solidFill>
                <a:sym typeface="Wingdings" panose="05000000000000000000" pitchFamily="2" charset="2"/>
              </a:rPr>
              <a:t> 6.5 </a:t>
            </a:r>
            <a:r>
              <a:rPr lang="en-US" dirty="0" err="1">
                <a:solidFill>
                  <a:schemeClr val="tx1"/>
                </a:solidFill>
                <a:sym typeface="Wingdings" panose="05000000000000000000" pitchFamily="2" charset="2"/>
              </a:rPr>
              <a:t>ug</a:t>
            </a:r>
            <a:r>
              <a:rPr lang="en-US" dirty="0">
                <a:solidFill>
                  <a:schemeClr val="tx1"/>
                </a:solidFill>
                <a:sym typeface="Wingdings" panose="05000000000000000000" pitchFamily="2" charset="2"/>
              </a:rPr>
              <a:t>/</a:t>
            </a:r>
            <a:r>
              <a:rPr lang="en-US" dirty="0" err="1">
                <a:solidFill>
                  <a:schemeClr val="tx1"/>
                </a:solidFill>
                <a:sym typeface="Wingdings" panose="05000000000000000000" pitchFamily="2" charset="2"/>
              </a:rPr>
              <a:t>dL</a:t>
            </a:r>
            <a:r>
              <a:rPr lang="en-US" dirty="0">
                <a:solidFill>
                  <a:schemeClr val="tx1"/>
                </a:solidFill>
                <a:sym typeface="Wingdings" panose="05000000000000000000" pitchFamily="2" charset="2"/>
              </a:rPr>
              <a:t> </a:t>
            </a:r>
          </a:p>
          <a:p>
            <a:pPr marL="800100" lvl="1" indent="-342900">
              <a:spcAft>
                <a:spcPts val="600"/>
              </a:spcAft>
              <a:buFont typeface="Arial" panose="020B0604020202020204" pitchFamily="34" charset="0"/>
              <a:buChar char="–"/>
            </a:pPr>
            <a:r>
              <a:rPr lang="en-US" dirty="0">
                <a:solidFill>
                  <a:schemeClr val="tx1"/>
                </a:solidFill>
                <a:sym typeface="Wingdings" panose="05000000000000000000" pitchFamily="2" charset="2"/>
              </a:rPr>
              <a:t>(above 5ug/</a:t>
            </a:r>
            <a:r>
              <a:rPr lang="en-US" dirty="0" err="1">
                <a:solidFill>
                  <a:schemeClr val="tx1"/>
                </a:solidFill>
                <a:sym typeface="Wingdings" panose="05000000000000000000" pitchFamily="2" charset="2"/>
              </a:rPr>
              <a:t>dL</a:t>
            </a:r>
            <a:r>
              <a:rPr lang="en-US" dirty="0">
                <a:solidFill>
                  <a:schemeClr val="tx1"/>
                </a:solidFill>
                <a:sym typeface="Wingdings" panose="05000000000000000000" pitchFamily="2" charset="2"/>
              </a:rPr>
              <a:t> triggers public health response)</a:t>
            </a:r>
          </a:p>
          <a:p>
            <a:pPr marL="287338" indent="-287338">
              <a:spcAft>
                <a:spcPts val="600"/>
              </a:spcAft>
              <a:buFont typeface="Arial" panose="020B0604020202020204" pitchFamily="34" charset="0"/>
              <a:buChar char="•"/>
            </a:pPr>
            <a:r>
              <a:rPr lang="en-US" dirty="0">
                <a:solidFill>
                  <a:schemeClr val="tx1"/>
                </a:solidFill>
                <a:sym typeface="Wingdings" panose="05000000000000000000" pitchFamily="2" charset="2"/>
              </a:rPr>
              <a:t>DEQ suggested indoor plumbing corrosion</a:t>
            </a:r>
          </a:p>
        </p:txBody>
      </p:sp>
      <p:sp>
        <p:nvSpPr>
          <p:cNvPr id="4" name="Text Placeholder 3"/>
          <p:cNvSpPr>
            <a:spLocks noGrp="1"/>
          </p:cNvSpPr>
          <p:nvPr>
            <p:ph type="body" sz="quarter" idx="11"/>
          </p:nvPr>
        </p:nvSpPr>
        <p:spPr/>
        <p:txBody>
          <a:bodyPr/>
          <a:lstStyle/>
          <a:p>
            <a:r>
              <a:rPr lang="en-US" dirty="0">
                <a:solidFill>
                  <a:schemeClr val="tx1"/>
                </a:solidFill>
              </a:rPr>
              <a:t>A concerned citizen starts the ball rolling</a:t>
            </a:r>
          </a:p>
        </p:txBody>
      </p:sp>
    </p:spTree>
    <p:extLst>
      <p:ext uri="{BB962C8B-B14F-4D97-AF65-F5344CB8AC3E}">
        <p14:creationId xmlns:p14="http://schemas.microsoft.com/office/powerpoint/2010/main" val="1776956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541964"/>
            <a:ext cx="7754189" cy="533400"/>
          </a:xfrm>
        </p:spPr>
        <p:txBody>
          <a:bodyPr/>
          <a:lstStyle/>
          <a:p>
            <a:r>
              <a:rPr lang="en-US" dirty="0"/>
              <a:t>Expected Learning Outcomes	</a:t>
            </a:r>
          </a:p>
        </p:txBody>
      </p:sp>
      <p:sp>
        <p:nvSpPr>
          <p:cNvPr id="2" name="Content Placeholder 1"/>
          <p:cNvSpPr>
            <a:spLocks noGrp="1"/>
          </p:cNvSpPr>
          <p:nvPr>
            <p:ph type="body" sz="quarter" idx="10"/>
          </p:nvPr>
        </p:nvSpPr>
        <p:spPr>
          <a:xfrm>
            <a:off x="677863" y="1184734"/>
            <a:ext cx="7772400" cy="4375150"/>
          </a:xfrm>
        </p:spPr>
        <p:txBody>
          <a:bodyPr/>
          <a:lstStyle/>
          <a:p>
            <a:pPr marL="0" indent="0">
              <a:buNone/>
            </a:pPr>
            <a:r>
              <a:rPr lang="en-US" b="1" dirty="0"/>
              <a:t>Learners will be able </a:t>
            </a:r>
            <a:r>
              <a:rPr lang="en-US" b="1" dirty="0" smtClean="0"/>
              <a:t>to…</a:t>
            </a:r>
            <a:endParaRPr lang="en-US" b="1" dirty="0"/>
          </a:p>
          <a:p>
            <a:pPr marL="914400" lvl="1" indent="-457200">
              <a:spcAft>
                <a:spcPts val="600"/>
              </a:spcAft>
              <a:buFont typeface="+mj-lt"/>
              <a:buAutoNum type="arabicPeriod"/>
            </a:pPr>
            <a:r>
              <a:rPr lang="en-US" dirty="0"/>
              <a:t>Explain the importance of corrosion control in drinking water</a:t>
            </a:r>
          </a:p>
          <a:p>
            <a:pPr marL="914400" lvl="1" indent="-457200">
              <a:spcAft>
                <a:spcPts val="600"/>
              </a:spcAft>
              <a:buFont typeface="+mj-lt"/>
              <a:buAutoNum type="arabicPeriod"/>
            </a:pPr>
            <a:r>
              <a:rPr lang="en-US" dirty="0"/>
              <a:t>Explain potential corrosion outcomes from unstable water quality</a:t>
            </a:r>
          </a:p>
          <a:p>
            <a:pPr marL="914400" lvl="1" indent="-457200">
              <a:spcAft>
                <a:spcPts val="600"/>
              </a:spcAft>
              <a:buFont typeface="+mj-lt"/>
              <a:buAutoNum type="arabicPeriod"/>
            </a:pPr>
            <a:r>
              <a:rPr lang="en-US" dirty="0"/>
              <a:t>Identify key water quality parameters that impact corrosion</a:t>
            </a:r>
          </a:p>
          <a:p>
            <a:pPr marL="914400" lvl="1" indent="-457200">
              <a:spcAft>
                <a:spcPts val="600"/>
              </a:spcAft>
              <a:buFont typeface="+mj-lt"/>
              <a:buAutoNum type="arabicPeriod"/>
            </a:pPr>
            <a:r>
              <a:rPr lang="en-US" dirty="0"/>
              <a:t>Identify water quality targets to avoid corrosion</a:t>
            </a:r>
          </a:p>
          <a:p>
            <a:pPr marL="914400" lvl="1" indent="-457200">
              <a:spcAft>
                <a:spcPts val="600"/>
              </a:spcAft>
              <a:buFont typeface="+mj-lt"/>
              <a:buAutoNum type="arabicPeriod"/>
            </a:pPr>
            <a:r>
              <a:rPr lang="en-US" dirty="0"/>
              <a:t>Describe methods to test water stabilization before introduction into a distribution system</a:t>
            </a:r>
          </a:p>
          <a:p>
            <a:pPr marL="914400" lvl="1" indent="-457200">
              <a:spcAft>
                <a:spcPts val="600"/>
              </a:spcAft>
              <a:buFont typeface="+mj-lt"/>
              <a:buAutoNum type="arabicPeriod"/>
            </a:pPr>
            <a:r>
              <a:rPr lang="en-US" dirty="0"/>
              <a:t>Describe stabilization methods for water treated by high-pressure membranes</a:t>
            </a:r>
          </a:p>
          <a:p>
            <a:pPr marL="914400" lvl="1" indent="-457200">
              <a:spcAft>
                <a:spcPts val="600"/>
              </a:spcAft>
              <a:buFont typeface="+mj-lt"/>
              <a:buAutoNum type="arabicPeriod"/>
            </a:pPr>
            <a:r>
              <a:rPr lang="en-US" dirty="0"/>
              <a:t>Discuss potential impacts from blending different water qualities in a distribution system</a:t>
            </a:r>
          </a:p>
        </p:txBody>
      </p:sp>
    </p:spTree>
    <p:extLst>
      <p:ext uri="{BB962C8B-B14F-4D97-AF65-F5344CB8AC3E}">
        <p14:creationId xmlns:p14="http://schemas.microsoft.com/office/powerpoint/2010/main" val="14535126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with EPA</a:t>
            </a:r>
          </a:p>
        </p:txBody>
      </p:sp>
      <p:sp>
        <p:nvSpPr>
          <p:cNvPr id="3" name="Text Placeholder 2"/>
          <p:cNvSpPr>
            <a:spLocks noGrp="1"/>
          </p:cNvSpPr>
          <p:nvPr>
            <p:ph type="body" sz="quarter" idx="10"/>
          </p:nvPr>
        </p:nvSpPr>
        <p:spPr>
          <a:xfrm>
            <a:off x="357809" y="1794325"/>
            <a:ext cx="4442791" cy="3946358"/>
          </a:xfrm>
        </p:spPr>
        <p:txBody>
          <a:bodyPr>
            <a:normAutofit fontScale="77500" lnSpcReduction="20000"/>
          </a:bodyPr>
          <a:lstStyle/>
          <a:p>
            <a:pPr marL="287338" indent="-287338">
              <a:lnSpc>
                <a:spcPct val="120000"/>
              </a:lnSpc>
              <a:spcAft>
                <a:spcPts val="600"/>
              </a:spcAft>
              <a:buFont typeface="Arial" panose="020B0604020202020204" pitchFamily="34" charset="0"/>
              <a:buChar char="•"/>
            </a:pPr>
            <a:r>
              <a:rPr lang="en-US" dirty="0">
                <a:solidFill>
                  <a:schemeClr val="tx1"/>
                </a:solidFill>
              </a:rPr>
              <a:t>Citizen brought concerns to the City, and they sent her to the EPA.</a:t>
            </a:r>
          </a:p>
          <a:p>
            <a:pPr marL="287338" indent="-287338">
              <a:lnSpc>
                <a:spcPct val="120000"/>
              </a:lnSpc>
              <a:spcAft>
                <a:spcPts val="600"/>
              </a:spcAft>
              <a:buFont typeface="Arial" panose="020B0604020202020204" pitchFamily="34" charset="0"/>
              <a:buChar char="•"/>
            </a:pPr>
            <a:r>
              <a:rPr lang="en-US" dirty="0">
                <a:solidFill>
                  <a:schemeClr val="tx1"/>
                </a:solidFill>
              </a:rPr>
              <a:t>Miguel Del </a:t>
            </a:r>
            <a:r>
              <a:rPr lang="en-US" dirty="0" err="1">
                <a:solidFill>
                  <a:schemeClr val="tx1"/>
                </a:solidFill>
              </a:rPr>
              <a:t>Toral</a:t>
            </a:r>
            <a:r>
              <a:rPr lang="en-US" dirty="0">
                <a:solidFill>
                  <a:schemeClr val="tx1"/>
                </a:solidFill>
              </a:rPr>
              <a:t> from the regional office reviewed the data</a:t>
            </a:r>
          </a:p>
          <a:p>
            <a:pPr lvl="1">
              <a:lnSpc>
                <a:spcPct val="120000"/>
              </a:lnSpc>
              <a:spcAft>
                <a:spcPts val="600"/>
              </a:spcAft>
            </a:pPr>
            <a:r>
              <a:rPr lang="en-US" dirty="0">
                <a:solidFill>
                  <a:schemeClr val="tx1"/>
                </a:solidFill>
              </a:rPr>
              <a:t>“Didn’t understand how the lead in her water could be so high when the City was using corrosion control”</a:t>
            </a:r>
          </a:p>
          <a:p>
            <a:pPr marL="287338" indent="-287338">
              <a:lnSpc>
                <a:spcPct val="120000"/>
              </a:lnSpc>
              <a:spcAft>
                <a:spcPts val="600"/>
              </a:spcAft>
              <a:buFont typeface="Arial" panose="020B0604020202020204" pitchFamily="34" charset="0"/>
              <a:buChar char="•"/>
            </a:pPr>
            <a:r>
              <a:rPr lang="en-US" dirty="0">
                <a:solidFill>
                  <a:schemeClr val="tx1"/>
                </a:solidFill>
              </a:rPr>
              <a:t>Del </a:t>
            </a:r>
            <a:r>
              <a:rPr lang="en-US" dirty="0" err="1">
                <a:solidFill>
                  <a:schemeClr val="tx1"/>
                </a:solidFill>
              </a:rPr>
              <a:t>Toral</a:t>
            </a:r>
            <a:r>
              <a:rPr lang="en-US" dirty="0">
                <a:solidFill>
                  <a:schemeClr val="tx1"/>
                </a:solidFill>
              </a:rPr>
              <a:t> contacted Marc Edwards from Virginia Tech, and documented his concerns</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48200" y="2113672"/>
            <a:ext cx="4343400" cy="3067771"/>
          </a:xfrm>
          <a:prstGeom prst="rect">
            <a:avLst/>
          </a:prstGeom>
        </p:spPr>
      </p:pic>
    </p:spTree>
    <p:extLst>
      <p:ext uri="{BB962C8B-B14F-4D97-AF65-F5344CB8AC3E}">
        <p14:creationId xmlns:p14="http://schemas.microsoft.com/office/powerpoint/2010/main" val="3900131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Initial Sampling by Edwards Confirmed Elevated Lead Levels in the Home (Note Target Lead Concentration Should Have Been &lt;15 ppb)</a:t>
            </a:r>
          </a:p>
        </p:txBody>
      </p:sp>
      <p:pic>
        <p:nvPicPr>
          <p:cNvPr id="5" name="Picture 4"/>
          <p:cNvPicPr>
            <a:picLocks noChangeAspect="1"/>
          </p:cNvPicPr>
          <p:nvPr/>
        </p:nvPicPr>
        <p:blipFill>
          <a:blip r:embed="rId2"/>
          <a:stretch>
            <a:fillRect/>
          </a:stretch>
        </p:blipFill>
        <p:spPr>
          <a:xfrm>
            <a:off x="696075" y="1657350"/>
            <a:ext cx="7000125" cy="3913706"/>
          </a:xfrm>
          <a:prstGeom prst="rect">
            <a:avLst/>
          </a:prstGeom>
        </p:spPr>
      </p:pic>
      <p:sp>
        <p:nvSpPr>
          <p:cNvPr id="6" name="TextBox 5"/>
          <p:cNvSpPr txBox="1"/>
          <p:nvPr/>
        </p:nvSpPr>
        <p:spPr>
          <a:xfrm>
            <a:off x="6353175" y="5434866"/>
            <a:ext cx="1847850" cy="307777"/>
          </a:xfrm>
          <a:prstGeom prst="rect">
            <a:avLst/>
          </a:prstGeom>
          <a:noFill/>
        </p:spPr>
        <p:txBody>
          <a:bodyPr wrap="square" rtlCol="0">
            <a:spAutoFit/>
          </a:bodyPr>
          <a:lstStyle/>
          <a:p>
            <a:r>
              <a:rPr lang="en-US" sz="1400" dirty="0">
                <a:solidFill>
                  <a:schemeClr val="tx1">
                    <a:lumMod val="75000"/>
                    <a:lumOff val="25000"/>
                  </a:schemeClr>
                </a:solidFill>
                <a:latin typeface="+mn-lt"/>
              </a:rPr>
              <a:t>Del </a:t>
            </a:r>
            <a:r>
              <a:rPr lang="en-US" sz="1400" dirty="0" err="1">
                <a:solidFill>
                  <a:schemeClr val="tx1">
                    <a:lumMod val="75000"/>
                    <a:lumOff val="25000"/>
                  </a:schemeClr>
                </a:solidFill>
                <a:latin typeface="+mn-lt"/>
              </a:rPr>
              <a:t>Toral</a:t>
            </a:r>
            <a:r>
              <a:rPr lang="en-US" sz="1400" dirty="0">
                <a:solidFill>
                  <a:schemeClr val="tx1">
                    <a:lumMod val="75000"/>
                    <a:lumOff val="25000"/>
                  </a:schemeClr>
                </a:solidFill>
                <a:latin typeface="+mn-lt"/>
              </a:rPr>
              <a:t>, 2015</a:t>
            </a:r>
          </a:p>
        </p:txBody>
      </p:sp>
    </p:spTree>
    <p:extLst>
      <p:ext uri="{BB962C8B-B14F-4D97-AF65-F5344CB8AC3E}">
        <p14:creationId xmlns:p14="http://schemas.microsoft.com/office/powerpoint/2010/main" val="728155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Expanded testing in Flint by Edwards Group Confirmed Elevated Lead Levels</a:t>
            </a:r>
          </a:p>
        </p:txBody>
      </p:sp>
      <p:pic>
        <p:nvPicPr>
          <p:cNvPr id="5" name="Content Placeholder 3"/>
          <p:cNvPicPr>
            <a:picLocks noGrp="1" noChangeAspect="1"/>
          </p:cNvPicPr>
          <p:nvPr>
            <p:ph idx="4294967295"/>
          </p:nvPr>
        </p:nvPicPr>
        <p:blipFill>
          <a:blip r:embed="rId2"/>
          <a:stretch>
            <a:fillRect/>
          </a:stretch>
        </p:blipFill>
        <p:spPr>
          <a:xfrm>
            <a:off x="696074" y="1338230"/>
            <a:ext cx="7552576" cy="5057300"/>
          </a:xfrm>
          <a:prstGeom prst="rect">
            <a:avLst/>
          </a:prstGeom>
        </p:spPr>
      </p:pic>
    </p:spTree>
    <p:extLst>
      <p:ext uri="{BB962C8B-B14F-4D97-AF65-F5344CB8AC3E}">
        <p14:creationId xmlns:p14="http://schemas.microsoft.com/office/powerpoint/2010/main" val="2359433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Independently, Research on Children’s Lead Levels Showed Disturbing Trends</a:t>
            </a:r>
          </a:p>
        </p:txBody>
      </p:sp>
      <p:pic>
        <p:nvPicPr>
          <p:cNvPr id="5" name="Content Placeholder 3"/>
          <p:cNvPicPr>
            <a:picLocks noChangeAspect="1"/>
          </p:cNvPicPr>
          <p:nvPr/>
        </p:nvPicPr>
        <p:blipFill>
          <a:blip r:embed="rId2"/>
          <a:stretch>
            <a:fillRect/>
          </a:stretch>
        </p:blipFill>
        <p:spPr>
          <a:xfrm>
            <a:off x="232064" y="1978991"/>
            <a:ext cx="8911936" cy="3305764"/>
          </a:xfrm>
          <a:prstGeom prst="rect">
            <a:avLst/>
          </a:prstGeom>
        </p:spPr>
      </p:pic>
      <p:sp>
        <p:nvSpPr>
          <p:cNvPr id="3" name="Rectangle 2"/>
          <p:cNvSpPr/>
          <p:nvPr/>
        </p:nvSpPr>
        <p:spPr>
          <a:xfrm>
            <a:off x="609600" y="3220720"/>
            <a:ext cx="792480" cy="1412240"/>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2438400" y="3220720"/>
            <a:ext cx="792480" cy="1412240"/>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267200" y="3220720"/>
            <a:ext cx="873760" cy="1412240"/>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5140960" y="3220720"/>
            <a:ext cx="955040" cy="1412240"/>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666261" y="5434488"/>
            <a:ext cx="3007340" cy="584775"/>
          </a:xfrm>
          <a:prstGeom prst="rect">
            <a:avLst/>
          </a:prstGeom>
          <a:noFill/>
        </p:spPr>
        <p:txBody>
          <a:bodyPr wrap="square" rtlCol="0">
            <a:spAutoFit/>
          </a:bodyPr>
          <a:lstStyle/>
          <a:p>
            <a:r>
              <a:rPr lang="en-US" sz="1600" dirty="0">
                <a:solidFill>
                  <a:srgbClr val="C00000"/>
                </a:solidFill>
                <a:latin typeface="+mn-lt"/>
              </a:rPr>
              <a:t>Elevated lead after switching water sources</a:t>
            </a:r>
          </a:p>
        </p:txBody>
      </p:sp>
      <p:cxnSp>
        <p:nvCxnSpPr>
          <p:cNvPr id="20" name="Straight Arrow Connector 19"/>
          <p:cNvCxnSpPr>
            <a:stCxn id="4" idx="0"/>
            <a:endCxn id="3" idx="2"/>
          </p:cNvCxnSpPr>
          <p:nvPr/>
        </p:nvCxnSpPr>
        <p:spPr>
          <a:xfrm flipH="1" flipV="1">
            <a:off x="1005840" y="4632960"/>
            <a:ext cx="2164091" cy="80152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4" idx="0"/>
          </p:cNvCxnSpPr>
          <p:nvPr/>
        </p:nvCxnSpPr>
        <p:spPr>
          <a:xfrm flipH="1" flipV="1">
            <a:off x="2936241" y="4795520"/>
            <a:ext cx="233690" cy="6389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4" idx="0"/>
          </p:cNvCxnSpPr>
          <p:nvPr/>
        </p:nvCxnSpPr>
        <p:spPr>
          <a:xfrm flipV="1">
            <a:off x="3169931" y="4795520"/>
            <a:ext cx="1403237" cy="6389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4" idx="0"/>
          </p:cNvCxnSpPr>
          <p:nvPr/>
        </p:nvCxnSpPr>
        <p:spPr>
          <a:xfrm flipV="1">
            <a:off x="3169931" y="4809124"/>
            <a:ext cx="2285989" cy="6253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3617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442" y="416665"/>
            <a:ext cx="5068622" cy="533400"/>
          </a:xfrm>
        </p:spPr>
        <p:txBody>
          <a:bodyPr/>
          <a:lstStyle/>
          <a:p>
            <a:r>
              <a:rPr lang="en-US" sz="2000" dirty="0"/>
              <a:t>What Happened? </a:t>
            </a:r>
            <a:r>
              <a:rPr lang="en-US" sz="2000" dirty="0" smtClean="0"/>
              <a:t>Water </a:t>
            </a:r>
            <a:r>
              <a:rPr lang="en-US" sz="2000" dirty="0"/>
              <a:t>Chemistry in Flint Was Corrosive and Had No Corrosion Control </a:t>
            </a:r>
            <a:r>
              <a:rPr lang="en-US" sz="2000" dirty="0" smtClean="0"/>
              <a:t>in </a:t>
            </a:r>
            <a:r>
              <a:rPr lang="en-US" sz="2000" dirty="0"/>
              <a:t>Place</a:t>
            </a:r>
          </a:p>
        </p:txBody>
      </p:sp>
      <p:grpSp>
        <p:nvGrpSpPr>
          <p:cNvPr id="6" name="Group 5"/>
          <p:cNvGrpSpPr/>
          <p:nvPr/>
        </p:nvGrpSpPr>
        <p:grpSpPr>
          <a:xfrm>
            <a:off x="5425484" y="381597"/>
            <a:ext cx="2813082" cy="5537380"/>
            <a:chOff x="5982909" y="82602"/>
            <a:chExt cx="2928289" cy="6166357"/>
          </a:xfrm>
        </p:grpSpPr>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96356" y="82602"/>
              <a:ext cx="2906114" cy="2807602"/>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82909" y="2864222"/>
              <a:ext cx="2928289" cy="3384737"/>
            </a:xfrm>
            <a:prstGeom prst="rect">
              <a:avLst/>
            </a:prstGeom>
          </p:spPr>
        </p:pic>
      </p:grpSp>
      <p:graphicFrame>
        <p:nvGraphicFramePr>
          <p:cNvPr id="12" name="Table 11"/>
          <p:cNvGraphicFramePr>
            <a:graphicFrameLocks noGrp="1"/>
          </p:cNvGraphicFramePr>
          <p:nvPr>
            <p:extLst/>
          </p:nvPr>
        </p:nvGraphicFramePr>
        <p:xfrm>
          <a:off x="696074" y="1374570"/>
          <a:ext cx="3478308" cy="3850640"/>
        </p:xfrm>
        <a:graphic>
          <a:graphicData uri="http://schemas.openxmlformats.org/drawingml/2006/table">
            <a:tbl>
              <a:tblPr firstRow="1" bandRow="1">
                <a:tableStyleId>{5C22544A-7EE6-4342-B048-85BDC9FD1C3A}</a:tableStyleId>
              </a:tblPr>
              <a:tblGrid>
                <a:gridCol w="1283749">
                  <a:extLst>
                    <a:ext uri="{9D8B030D-6E8A-4147-A177-3AD203B41FA5}">
                      <a16:colId xmlns:a16="http://schemas.microsoft.com/office/drawing/2014/main" val="20000"/>
                    </a:ext>
                  </a:extLst>
                </a:gridCol>
                <a:gridCol w="1139482">
                  <a:extLst>
                    <a:ext uri="{9D8B030D-6E8A-4147-A177-3AD203B41FA5}">
                      <a16:colId xmlns:a16="http://schemas.microsoft.com/office/drawing/2014/main" val="20001"/>
                    </a:ext>
                  </a:extLst>
                </a:gridCol>
                <a:gridCol w="1055077">
                  <a:extLst>
                    <a:ext uri="{9D8B030D-6E8A-4147-A177-3AD203B41FA5}">
                      <a16:colId xmlns:a16="http://schemas.microsoft.com/office/drawing/2014/main" val="20002"/>
                    </a:ext>
                  </a:extLst>
                </a:gridCol>
              </a:tblGrid>
              <a:tr h="370840">
                <a:tc>
                  <a:txBody>
                    <a:bodyPr/>
                    <a:lstStyle/>
                    <a:p>
                      <a:r>
                        <a:rPr lang="en-US" sz="1400" dirty="0"/>
                        <a:t>Parameter</a:t>
                      </a:r>
                    </a:p>
                  </a:txBody>
                  <a:tcPr/>
                </a:tc>
                <a:tc>
                  <a:txBody>
                    <a:bodyPr/>
                    <a:lstStyle/>
                    <a:p>
                      <a:r>
                        <a:rPr lang="en-US" sz="1400" dirty="0"/>
                        <a:t>Flint</a:t>
                      </a:r>
                      <a:r>
                        <a:rPr lang="en-US" sz="1400" baseline="30000" dirty="0"/>
                        <a:t>1</a:t>
                      </a:r>
                      <a:endParaRPr lang="en-US" sz="1400" dirty="0"/>
                    </a:p>
                  </a:txBody>
                  <a:tcPr/>
                </a:tc>
                <a:tc>
                  <a:txBody>
                    <a:bodyPr/>
                    <a:lstStyle/>
                    <a:p>
                      <a:r>
                        <a:rPr lang="en-US" sz="1400" dirty="0"/>
                        <a:t>Detroit</a:t>
                      </a:r>
                      <a:r>
                        <a:rPr lang="en-US" sz="1400" baseline="30000" dirty="0"/>
                        <a:t>2</a:t>
                      </a:r>
                      <a:endParaRPr lang="en-US" sz="1400" dirty="0"/>
                    </a:p>
                  </a:txBody>
                  <a:tcPr/>
                </a:tc>
                <a:extLst>
                  <a:ext uri="{0D108BD9-81ED-4DB2-BD59-A6C34878D82A}">
                    <a16:rowId xmlns:a16="http://schemas.microsoft.com/office/drawing/2014/main" val="10000"/>
                  </a:ext>
                </a:extLst>
              </a:tr>
              <a:tr h="370840">
                <a:tc>
                  <a:txBody>
                    <a:bodyPr/>
                    <a:lstStyle/>
                    <a:p>
                      <a:r>
                        <a:rPr lang="en-US" sz="1400" dirty="0"/>
                        <a:t>Chloride</a:t>
                      </a:r>
                      <a:r>
                        <a:rPr lang="en-US" sz="1400" baseline="0" dirty="0"/>
                        <a:t> (mg/L)</a:t>
                      </a:r>
                      <a:endParaRPr lang="en-US" sz="1400" dirty="0"/>
                    </a:p>
                  </a:txBody>
                  <a:tcPr/>
                </a:tc>
                <a:tc>
                  <a:txBody>
                    <a:bodyPr/>
                    <a:lstStyle/>
                    <a:p>
                      <a:r>
                        <a:rPr lang="en-US" sz="1400" dirty="0"/>
                        <a:t>74 - 87</a:t>
                      </a:r>
                    </a:p>
                  </a:txBody>
                  <a:tcPr/>
                </a:tc>
                <a:tc>
                  <a:txBody>
                    <a:bodyPr/>
                    <a:lstStyle/>
                    <a:p>
                      <a:r>
                        <a:rPr lang="en-US" sz="1400" dirty="0"/>
                        <a:t>4.2 - 40</a:t>
                      </a:r>
                    </a:p>
                  </a:txBody>
                  <a:tcPr/>
                </a:tc>
                <a:extLst>
                  <a:ext uri="{0D108BD9-81ED-4DB2-BD59-A6C34878D82A}">
                    <a16:rowId xmlns:a16="http://schemas.microsoft.com/office/drawing/2014/main" val="10001"/>
                  </a:ext>
                </a:extLst>
              </a:tr>
              <a:tr h="370840">
                <a:tc>
                  <a:txBody>
                    <a:bodyPr/>
                    <a:lstStyle/>
                    <a:p>
                      <a:r>
                        <a:rPr lang="en-US" sz="1400" dirty="0"/>
                        <a:t>Hardness (mg/L)</a:t>
                      </a:r>
                    </a:p>
                  </a:txBody>
                  <a:tcPr/>
                </a:tc>
                <a:tc>
                  <a:txBody>
                    <a:bodyPr/>
                    <a:lstStyle/>
                    <a:p>
                      <a:r>
                        <a:rPr lang="en-US" sz="1400" dirty="0"/>
                        <a:t>168 – 210</a:t>
                      </a:r>
                    </a:p>
                  </a:txBody>
                  <a:tcPr/>
                </a:tc>
                <a:tc>
                  <a:txBody>
                    <a:bodyPr/>
                    <a:lstStyle/>
                    <a:p>
                      <a:r>
                        <a:rPr lang="en-US" sz="1400" dirty="0"/>
                        <a:t>90 – 120</a:t>
                      </a:r>
                    </a:p>
                  </a:txBody>
                  <a:tcPr/>
                </a:tc>
                <a:extLst>
                  <a:ext uri="{0D108BD9-81ED-4DB2-BD59-A6C34878D82A}">
                    <a16:rowId xmlns:a16="http://schemas.microsoft.com/office/drawing/2014/main" val="10002"/>
                  </a:ext>
                </a:extLst>
              </a:tr>
              <a:tr h="370840">
                <a:tc>
                  <a:txBody>
                    <a:bodyPr/>
                    <a:lstStyle/>
                    <a:p>
                      <a:r>
                        <a:rPr lang="en-US" sz="1400" dirty="0"/>
                        <a:t>Alkalinity</a:t>
                      </a:r>
                      <a:r>
                        <a:rPr lang="en-US" sz="1400" baseline="0" dirty="0"/>
                        <a:t> (mg/L)</a:t>
                      </a:r>
                      <a:endParaRPr lang="en-US" sz="1400" dirty="0"/>
                    </a:p>
                  </a:txBody>
                  <a:tcPr/>
                </a:tc>
                <a:tc>
                  <a:txBody>
                    <a:bodyPr/>
                    <a:lstStyle/>
                    <a:p>
                      <a:r>
                        <a:rPr lang="en-US" sz="1400" dirty="0"/>
                        <a:t>60 – 115</a:t>
                      </a:r>
                    </a:p>
                  </a:txBody>
                  <a:tcPr/>
                </a:tc>
                <a:tc>
                  <a:txBody>
                    <a:bodyPr/>
                    <a:lstStyle/>
                    <a:p>
                      <a:r>
                        <a:rPr lang="en-US" sz="1400" dirty="0"/>
                        <a:t>69</a:t>
                      </a:r>
                      <a:r>
                        <a:rPr lang="en-US" sz="1400" baseline="0" dirty="0"/>
                        <a:t> – 78</a:t>
                      </a:r>
                      <a:endParaRPr lang="en-US" sz="1400" dirty="0"/>
                    </a:p>
                  </a:txBody>
                  <a:tcPr/>
                </a:tc>
                <a:extLst>
                  <a:ext uri="{0D108BD9-81ED-4DB2-BD59-A6C34878D82A}">
                    <a16:rowId xmlns:a16="http://schemas.microsoft.com/office/drawing/2014/main" val="10003"/>
                  </a:ext>
                </a:extLst>
              </a:tr>
              <a:tr h="370840">
                <a:tc>
                  <a:txBody>
                    <a:bodyPr/>
                    <a:lstStyle/>
                    <a:p>
                      <a:r>
                        <a:rPr lang="en-US" sz="1400" dirty="0"/>
                        <a:t>TOC (mg/L)</a:t>
                      </a:r>
                    </a:p>
                  </a:txBody>
                  <a:tcPr/>
                </a:tc>
                <a:tc>
                  <a:txBody>
                    <a:bodyPr/>
                    <a:lstStyle/>
                    <a:p>
                      <a:r>
                        <a:rPr lang="en-US" sz="1400" dirty="0"/>
                        <a:t>2.6</a:t>
                      </a:r>
                    </a:p>
                  </a:txBody>
                  <a:tcPr/>
                </a:tc>
                <a:tc>
                  <a:txBody>
                    <a:bodyPr/>
                    <a:lstStyle/>
                    <a:p>
                      <a:r>
                        <a:rPr lang="en-US" sz="1400" dirty="0"/>
                        <a:t>N/A</a:t>
                      </a:r>
                    </a:p>
                  </a:txBody>
                  <a:tcPr/>
                </a:tc>
                <a:extLst>
                  <a:ext uri="{0D108BD9-81ED-4DB2-BD59-A6C34878D82A}">
                    <a16:rowId xmlns:a16="http://schemas.microsoft.com/office/drawing/2014/main" val="10004"/>
                  </a:ext>
                </a:extLst>
              </a:tr>
              <a:tr h="370840">
                <a:tc>
                  <a:txBody>
                    <a:bodyPr/>
                    <a:lstStyle/>
                    <a:p>
                      <a:r>
                        <a:rPr lang="en-US" sz="1400" dirty="0"/>
                        <a:t>Cl</a:t>
                      </a:r>
                      <a:r>
                        <a:rPr lang="en-US" sz="1400" baseline="-25000" dirty="0"/>
                        <a:t>2</a:t>
                      </a:r>
                      <a:r>
                        <a:rPr lang="en-US" sz="1400" baseline="0" dirty="0"/>
                        <a:t> (DS) (mg/L)</a:t>
                      </a:r>
                      <a:endParaRPr lang="en-US" sz="1400" dirty="0"/>
                    </a:p>
                  </a:txBody>
                  <a:tcPr/>
                </a:tc>
                <a:tc>
                  <a:txBody>
                    <a:bodyPr/>
                    <a:lstStyle/>
                    <a:p>
                      <a:r>
                        <a:rPr lang="en-US" sz="1400" dirty="0"/>
                        <a:t>0.2 – 2.8</a:t>
                      </a:r>
                    </a:p>
                  </a:txBody>
                  <a:tcPr/>
                </a:tc>
                <a:tc>
                  <a:txBody>
                    <a:bodyPr/>
                    <a:lstStyle/>
                    <a:p>
                      <a:r>
                        <a:rPr lang="en-US" sz="1400" dirty="0"/>
                        <a:t>0.5 – 1.01</a:t>
                      </a:r>
                    </a:p>
                  </a:txBody>
                  <a:tcPr/>
                </a:tc>
                <a:extLst>
                  <a:ext uri="{0D108BD9-81ED-4DB2-BD59-A6C34878D82A}">
                    <a16:rowId xmlns:a16="http://schemas.microsoft.com/office/drawing/2014/main" val="10005"/>
                  </a:ext>
                </a:extLst>
              </a:tr>
              <a:tr h="370840">
                <a:tc>
                  <a:txBody>
                    <a:bodyPr/>
                    <a:lstStyle/>
                    <a:p>
                      <a:r>
                        <a:rPr lang="en-US" sz="1400" dirty="0"/>
                        <a:t>THM/HAA5 (</a:t>
                      </a:r>
                      <a:r>
                        <a:rPr lang="en-US" sz="1400" dirty="0">
                          <a:latin typeface="Symbol" panose="05050102010706020507" pitchFamily="18" charset="2"/>
                        </a:rPr>
                        <a:t>m</a:t>
                      </a:r>
                      <a:r>
                        <a:rPr lang="en-US" sz="1400" dirty="0"/>
                        <a:t>g/L)</a:t>
                      </a:r>
                    </a:p>
                  </a:txBody>
                  <a:tcPr/>
                </a:tc>
                <a:tc>
                  <a:txBody>
                    <a:bodyPr/>
                    <a:lstStyle/>
                    <a:p>
                      <a:r>
                        <a:rPr lang="en-US" sz="1400" dirty="0"/>
                        <a:t>94/24</a:t>
                      </a:r>
                    </a:p>
                  </a:txBody>
                  <a:tcPr/>
                </a:tc>
                <a:tc>
                  <a:txBody>
                    <a:bodyPr/>
                    <a:lstStyle/>
                    <a:p>
                      <a:r>
                        <a:rPr lang="en-US" sz="1400" dirty="0"/>
                        <a:t>33.6/11.3</a:t>
                      </a:r>
                    </a:p>
                  </a:txBody>
                  <a:tcPr/>
                </a:tc>
                <a:extLst>
                  <a:ext uri="{0D108BD9-81ED-4DB2-BD59-A6C34878D82A}">
                    <a16:rowId xmlns:a16="http://schemas.microsoft.com/office/drawing/2014/main" val="10006"/>
                  </a:ext>
                </a:extLst>
              </a:tr>
              <a:tr h="370840">
                <a:tc>
                  <a:txBody>
                    <a:bodyPr/>
                    <a:lstStyle/>
                    <a:p>
                      <a:r>
                        <a:rPr lang="en-US" sz="1400" dirty="0"/>
                        <a:t>pH</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7.4 – 8.5</a:t>
                      </a:r>
                      <a:r>
                        <a:rPr lang="en-US" sz="1400" baseline="30000" dirty="0"/>
                        <a:t>3</a:t>
                      </a:r>
                      <a:endParaRPr lang="en-US" sz="1400" dirty="0"/>
                    </a:p>
                    <a:p>
                      <a:endParaRPr lang="en-US" sz="1400" dirty="0"/>
                    </a:p>
                  </a:txBody>
                  <a:tcPr/>
                </a:tc>
                <a:tc>
                  <a:txBody>
                    <a:bodyPr/>
                    <a:lstStyle/>
                    <a:p>
                      <a:r>
                        <a:rPr lang="en-US" sz="1400" dirty="0"/>
                        <a:t>6.9 – 8.0</a:t>
                      </a:r>
                    </a:p>
                  </a:txBody>
                  <a:tcPr/>
                </a:tc>
                <a:extLst>
                  <a:ext uri="{0D108BD9-81ED-4DB2-BD59-A6C34878D82A}">
                    <a16:rowId xmlns:a16="http://schemas.microsoft.com/office/drawing/2014/main" val="10007"/>
                  </a:ext>
                </a:extLst>
              </a:tr>
            </a:tbl>
          </a:graphicData>
        </a:graphic>
      </p:graphicFrame>
      <p:sp>
        <p:nvSpPr>
          <p:cNvPr id="13" name="TextBox 12"/>
          <p:cNvSpPr txBox="1"/>
          <p:nvPr/>
        </p:nvSpPr>
        <p:spPr>
          <a:xfrm>
            <a:off x="512442" y="5225210"/>
            <a:ext cx="4852935" cy="707886"/>
          </a:xfrm>
          <a:prstGeom prst="rect">
            <a:avLst/>
          </a:prstGeom>
          <a:noFill/>
        </p:spPr>
        <p:txBody>
          <a:bodyPr wrap="square" rtlCol="0">
            <a:spAutoFit/>
          </a:bodyPr>
          <a:lstStyle/>
          <a:p>
            <a:r>
              <a:rPr lang="en-US" sz="1000" baseline="30000" dirty="0">
                <a:solidFill>
                  <a:schemeClr val="tx1">
                    <a:lumMod val="75000"/>
                    <a:lumOff val="25000"/>
                  </a:schemeClr>
                </a:solidFill>
                <a:latin typeface="+mn-lt"/>
              </a:rPr>
              <a:t>1</a:t>
            </a:r>
            <a:r>
              <a:rPr lang="en-US" sz="1000" dirty="0">
                <a:solidFill>
                  <a:schemeClr val="tx1">
                    <a:lumMod val="75000"/>
                    <a:lumOff val="25000"/>
                  </a:schemeClr>
                </a:solidFill>
                <a:latin typeface="+mn-lt"/>
              </a:rPr>
              <a:t>Flint data based upon December, 2014 Water Quality Summary</a:t>
            </a:r>
          </a:p>
          <a:p>
            <a:r>
              <a:rPr lang="en-US" sz="1000" baseline="30000" dirty="0">
                <a:solidFill>
                  <a:schemeClr val="tx1">
                    <a:lumMod val="75000"/>
                    <a:lumOff val="25000"/>
                  </a:schemeClr>
                </a:solidFill>
                <a:latin typeface="+mn-lt"/>
              </a:rPr>
              <a:t>2</a:t>
            </a:r>
            <a:r>
              <a:rPr lang="en-US" sz="1000" dirty="0">
                <a:solidFill>
                  <a:schemeClr val="tx1">
                    <a:lumMod val="75000"/>
                    <a:lumOff val="25000"/>
                  </a:schemeClr>
                </a:solidFill>
                <a:latin typeface="+mn-lt"/>
              </a:rPr>
              <a:t>Detroit data from 2014 Detroit Water and Sewerage</a:t>
            </a:r>
          </a:p>
          <a:p>
            <a:r>
              <a:rPr lang="en-US" sz="1000" baseline="30000" dirty="0">
                <a:solidFill>
                  <a:schemeClr val="tx1">
                    <a:lumMod val="75000"/>
                    <a:lumOff val="25000"/>
                  </a:schemeClr>
                </a:solidFill>
                <a:latin typeface="+mn-lt"/>
              </a:rPr>
              <a:t>3</a:t>
            </a:r>
            <a:r>
              <a:rPr lang="en-US" sz="1000" dirty="0">
                <a:solidFill>
                  <a:schemeClr val="tx1">
                    <a:lumMod val="75000"/>
                    <a:lumOff val="25000"/>
                  </a:schemeClr>
                </a:solidFill>
                <a:latin typeface="+mn-lt"/>
              </a:rPr>
              <a:t>Analysis of subsequent MORs indicated pH reduced significantly throughout 2015, from an average of 9.1 in December 2014 to an average of 7.3 in August 2015.</a:t>
            </a:r>
          </a:p>
        </p:txBody>
      </p:sp>
      <p:sp>
        <p:nvSpPr>
          <p:cNvPr id="3" name="TextBox 2"/>
          <p:cNvSpPr txBox="1"/>
          <p:nvPr/>
        </p:nvSpPr>
        <p:spPr>
          <a:xfrm rot="5400000">
            <a:off x="6324486" y="2780955"/>
            <a:ext cx="4687038" cy="738664"/>
          </a:xfrm>
          <a:prstGeom prst="rect">
            <a:avLst/>
          </a:prstGeom>
          <a:noFill/>
        </p:spPr>
        <p:txBody>
          <a:bodyPr wrap="square" rtlCol="0">
            <a:spAutoFit/>
          </a:bodyPr>
          <a:lstStyle/>
          <a:p>
            <a:r>
              <a:rPr lang="en-US" sz="1400" dirty="0">
                <a:solidFill>
                  <a:schemeClr val="tx1">
                    <a:lumMod val="75000"/>
                    <a:lumOff val="25000"/>
                  </a:schemeClr>
                </a:solidFill>
                <a:latin typeface="+mn-lt"/>
              </a:rPr>
              <a:t>From: Chemical &amp; Engineering News, 2016, Volume 94, Issue 7, </a:t>
            </a:r>
            <a:r>
              <a:rPr lang="en-US" sz="1400" dirty="0">
                <a:solidFill>
                  <a:schemeClr val="tx1">
                    <a:lumMod val="75000"/>
                    <a:lumOff val="25000"/>
                  </a:schemeClr>
                </a:solidFill>
                <a:latin typeface="+mn-lt"/>
                <a:hlinkClick r:id="rId4"/>
              </a:rPr>
              <a:t>http://cen.acs.org/articles/94/i7/Lead-Ended-Flints-Tap-Water.html%20</a:t>
            </a:r>
            <a:r>
              <a:rPr lang="en-US" sz="1400" dirty="0">
                <a:solidFill>
                  <a:schemeClr val="tx1">
                    <a:lumMod val="75000"/>
                    <a:lumOff val="25000"/>
                  </a:schemeClr>
                </a:solidFill>
                <a:latin typeface="+mn-lt"/>
              </a:rPr>
              <a:t> </a:t>
            </a:r>
          </a:p>
        </p:txBody>
      </p:sp>
    </p:spTree>
    <p:extLst>
      <p:ext uri="{BB962C8B-B14F-4D97-AF65-F5344CB8AC3E}">
        <p14:creationId xmlns:p14="http://schemas.microsoft.com/office/powerpoint/2010/main" val="29121494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Take Away Messages </a:t>
            </a:r>
            <a:r>
              <a:rPr lang="en-US" dirty="0" smtClean="0"/>
              <a:t>from </a:t>
            </a:r>
            <a:r>
              <a:rPr lang="en-US" dirty="0"/>
              <a:t>Flint</a:t>
            </a:r>
          </a:p>
        </p:txBody>
      </p:sp>
      <p:sp>
        <p:nvSpPr>
          <p:cNvPr id="3" name="Text Placeholder 2"/>
          <p:cNvSpPr>
            <a:spLocks noGrp="1"/>
          </p:cNvSpPr>
          <p:nvPr>
            <p:ph type="body" sz="quarter" idx="10"/>
          </p:nvPr>
        </p:nvSpPr>
        <p:spPr>
          <a:xfrm>
            <a:off x="586408" y="1227794"/>
            <a:ext cx="7772400" cy="4948888"/>
          </a:xfrm>
        </p:spPr>
        <p:txBody>
          <a:bodyPr/>
          <a:lstStyle/>
          <a:p>
            <a:pPr marL="287338" indent="-287338">
              <a:buFont typeface="Arial" panose="020B0604020202020204" pitchFamily="34" charset="0"/>
              <a:buChar char="•"/>
            </a:pPr>
            <a:r>
              <a:rPr lang="en-US" dirty="0"/>
              <a:t>Events underscore need to manage water chemistry, especially when bringing in new supplies</a:t>
            </a:r>
          </a:p>
          <a:p>
            <a:pPr marL="287338" indent="-287338">
              <a:buFont typeface="Arial" panose="020B0604020202020204" pitchFamily="34" charset="0"/>
              <a:buChar char="•"/>
            </a:pPr>
            <a:r>
              <a:rPr lang="en-US" dirty="0"/>
              <a:t>Proper corrosion control can prevent public health impacts and aesthetic concerns</a:t>
            </a:r>
          </a:p>
          <a:p>
            <a:pPr marL="287338" indent="-287338">
              <a:buFont typeface="Arial" panose="020B0604020202020204" pitchFamily="34" charset="0"/>
              <a:buChar char="•"/>
            </a:pPr>
            <a:r>
              <a:rPr lang="en-US" dirty="0"/>
              <a:t>Evaluation of new water supplies and blended water supplies should occur PRIOR to conversion</a:t>
            </a:r>
          </a:p>
          <a:p>
            <a:pPr marL="800100" lvl="1" indent="-342900">
              <a:buFont typeface="Arial" panose="020B0604020202020204" pitchFamily="34" charset="0"/>
              <a:buChar char="–"/>
            </a:pPr>
            <a:r>
              <a:rPr lang="en-US" sz="2200" dirty="0"/>
              <a:t>Recommend pipe loop studies and coupon studies</a:t>
            </a:r>
          </a:p>
          <a:p>
            <a:pPr marL="287338" indent="-287338">
              <a:buFont typeface="Arial" panose="020B0604020202020204" pitchFamily="34" charset="0"/>
              <a:buChar char="•"/>
            </a:pPr>
            <a:r>
              <a:rPr lang="en-US" dirty="0"/>
              <a:t>Proper management AND communication could have prevented this situation</a:t>
            </a:r>
          </a:p>
        </p:txBody>
      </p:sp>
    </p:spTree>
    <p:extLst>
      <p:ext uri="{BB962C8B-B14F-4D97-AF65-F5344CB8AC3E}">
        <p14:creationId xmlns:p14="http://schemas.microsoft.com/office/powerpoint/2010/main" val="1111626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648779"/>
            <a:ext cx="7764463" cy="3270126"/>
          </a:xfrm>
        </p:spPr>
        <p:txBody>
          <a:bodyPr/>
          <a:lstStyle/>
          <a:p>
            <a:r>
              <a:rPr lang="en-US" b="0" dirty="0">
                <a:latin typeface="Arial" panose="020B0604020202020204" pitchFamily="34" charset="0"/>
                <a:cs typeface="Arial" panose="020B0604020202020204" pitchFamily="34" charset="0"/>
              </a:rPr>
              <a:t>Technical Discussion of Corrosion Control</a:t>
            </a:r>
          </a:p>
        </p:txBody>
      </p:sp>
    </p:spTree>
    <p:extLst>
      <p:ext uri="{BB962C8B-B14F-4D97-AF65-F5344CB8AC3E}">
        <p14:creationId xmlns:p14="http://schemas.microsoft.com/office/powerpoint/2010/main" val="1542054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195241" y="1497105"/>
            <a:ext cx="6326148" cy="4618883"/>
            <a:chOff x="1195240" y="1449421"/>
            <a:chExt cx="6460427" cy="4845320"/>
          </a:xfrm>
        </p:grpSpPr>
        <p:pic>
          <p:nvPicPr>
            <p:cNvPr id="17411" name="Picture 2" descr="The distribution system as reacto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95240" y="1449421"/>
              <a:ext cx="6460427" cy="484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196431" y="4741410"/>
              <a:ext cx="1122652" cy="338554"/>
            </a:xfrm>
            <a:prstGeom prst="rect">
              <a:avLst/>
            </a:prstGeom>
            <a:solidFill>
              <a:srgbClr val="B3FFFF"/>
            </a:solidFill>
          </p:spPr>
          <p:txBody>
            <a:bodyPr wrap="square" rtlCol="0">
              <a:spAutoFit/>
            </a:bodyPr>
            <a:lstStyle/>
            <a:p>
              <a:r>
                <a:rPr lang="en-US" sz="1600" b="1" dirty="0">
                  <a:solidFill>
                    <a:schemeClr val="tx1">
                      <a:lumMod val="75000"/>
                      <a:lumOff val="25000"/>
                    </a:schemeClr>
                  </a:solidFill>
                  <a:latin typeface="+mn-lt"/>
                </a:rPr>
                <a:t>Particles</a:t>
              </a:r>
            </a:p>
          </p:txBody>
        </p:sp>
      </p:grpSp>
      <p:sp>
        <p:nvSpPr>
          <p:cNvPr id="3" name="Title 2"/>
          <p:cNvSpPr>
            <a:spLocks noGrp="1"/>
          </p:cNvSpPr>
          <p:nvPr>
            <p:ph type="title"/>
          </p:nvPr>
        </p:nvSpPr>
        <p:spPr/>
        <p:txBody>
          <a:bodyPr/>
          <a:lstStyle/>
          <a:p>
            <a:r>
              <a:rPr lang="en-US" dirty="0"/>
              <a:t>Multiple Biological and Chemical Processes Control Distribution System Behavior</a:t>
            </a:r>
          </a:p>
        </p:txBody>
      </p:sp>
      <p:sp>
        <p:nvSpPr>
          <p:cNvPr id="4" name="TextBox 3"/>
          <p:cNvSpPr txBox="1"/>
          <p:nvPr/>
        </p:nvSpPr>
        <p:spPr>
          <a:xfrm>
            <a:off x="1610139" y="6115989"/>
            <a:ext cx="6649279" cy="276999"/>
          </a:xfrm>
          <a:prstGeom prst="rect">
            <a:avLst/>
          </a:prstGeom>
          <a:noFill/>
        </p:spPr>
        <p:txBody>
          <a:bodyPr wrap="square" rtlCol="0">
            <a:spAutoFit/>
          </a:bodyPr>
          <a:lstStyle/>
          <a:p>
            <a:r>
              <a:rPr lang="en-US" sz="1200" dirty="0">
                <a:solidFill>
                  <a:schemeClr val="tx1">
                    <a:lumMod val="75000"/>
                    <a:lumOff val="25000"/>
                  </a:schemeClr>
                </a:solidFill>
                <a:latin typeface="+mn-lt"/>
                <a:hlinkClick r:id="rId3"/>
              </a:rPr>
              <a:t>http://www.biofilm.montana.edu/multimedia/images/index.html</a:t>
            </a:r>
            <a:r>
              <a:rPr lang="en-US" sz="1200" dirty="0">
                <a:solidFill>
                  <a:schemeClr val="tx1">
                    <a:lumMod val="75000"/>
                    <a:lumOff val="25000"/>
                  </a:schemeClr>
                </a:solidFill>
                <a:latin typeface="+mn-lt"/>
              </a:rPr>
              <a:t> </a:t>
            </a:r>
          </a:p>
        </p:txBody>
      </p:sp>
    </p:spTree>
    <p:extLst>
      <p:ext uri="{BB962C8B-B14F-4D97-AF65-F5344CB8AC3E}">
        <p14:creationId xmlns:p14="http://schemas.microsoft.com/office/powerpoint/2010/main" val="4196283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t>Optimum Corrosion Control Treatment (OCCT)</a:t>
            </a:r>
          </a:p>
        </p:txBody>
      </p:sp>
      <p:sp>
        <p:nvSpPr>
          <p:cNvPr id="2" name="Content Placeholder 1"/>
          <p:cNvSpPr>
            <a:spLocks noGrp="1"/>
          </p:cNvSpPr>
          <p:nvPr>
            <p:ph type="body" sz="quarter" idx="10"/>
          </p:nvPr>
        </p:nvSpPr>
        <p:spPr/>
        <p:txBody>
          <a:bodyPr>
            <a:noAutofit/>
          </a:bodyPr>
          <a:lstStyle/>
          <a:p>
            <a:pPr marL="233363" indent="-233363">
              <a:spcAft>
                <a:spcPts val="600"/>
              </a:spcAft>
              <a:buFont typeface="Arial" panose="020B0604020202020204" pitchFamily="34" charset="0"/>
              <a:buChar char="•"/>
            </a:pPr>
            <a:r>
              <a:rPr lang="en-US" sz="2400" dirty="0"/>
              <a:t>Defined </a:t>
            </a:r>
            <a:r>
              <a:rPr lang="en-US" sz="2400" dirty="0" smtClean="0"/>
              <a:t>as…</a:t>
            </a:r>
            <a:endParaRPr lang="en-US" sz="2400" dirty="0"/>
          </a:p>
          <a:p>
            <a:pPr marL="690563" lvl="1" indent="-233363">
              <a:spcAft>
                <a:spcPts val="600"/>
              </a:spcAft>
              <a:buFont typeface="Arial" panose="020B0604020202020204" pitchFamily="34" charset="0"/>
              <a:buChar char="–"/>
            </a:pPr>
            <a:r>
              <a:rPr lang="en-US" sz="1800" dirty="0"/>
              <a:t>“the corrosion control treatment that </a:t>
            </a:r>
            <a:r>
              <a:rPr lang="en-US" sz="1800" i="1" dirty="0"/>
              <a:t>minimizes the lead and copper </a:t>
            </a:r>
            <a:r>
              <a:rPr lang="en-US" sz="1800" dirty="0"/>
              <a:t>concentrations at users' taps while insuring that the treatment </a:t>
            </a:r>
            <a:r>
              <a:rPr lang="en-US" sz="1800" i="1" dirty="0"/>
              <a:t>does not cause the water system to violate any national primary drinking water regulations.” </a:t>
            </a:r>
          </a:p>
          <a:p>
            <a:pPr marL="233363" indent="-233363">
              <a:spcAft>
                <a:spcPts val="600"/>
              </a:spcAft>
              <a:buFont typeface="Arial" panose="020B0604020202020204" pitchFamily="34" charset="0"/>
              <a:buChar char="•"/>
            </a:pPr>
            <a:r>
              <a:rPr lang="en-US" sz="2400" dirty="0" smtClean="0"/>
              <a:t>Much </a:t>
            </a:r>
            <a:r>
              <a:rPr lang="en-US" sz="2400" dirty="0"/>
              <a:t>more than simply adjusting pH or adding phosphate</a:t>
            </a:r>
            <a:endParaRPr lang="en-US" sz="1800" dirty="0"/>
          </a:p>
          <a:p>
            <a:pPr marL="233363" indent="-233363">
              <a:spcAft>
                <a:spcPts val="600"/>
              </a:spcAft>
              <a:buFont typeface="Arial" panose="020B0604020202020204" pitchFamily="34" charset="0"/>
              <a:buChar char="•"/>
            </a:pPr>
            <a:r>
              <a:rPr lang="en-US" sz="2400" dirty="0" smtClean="0"/>
              <a:t>Maintaining </a:t>
            </a:r>
            <a:r>
              <a:rPr lang="en-US" sz="2400" dirty="0"/>
              <a:t>existing pipe scales are key</a:t>
            </a:r>
          </a:p>
          <a:p>
            <a:pPr marL="233363" indent="-233363">
              <a:spcAft>
                <a:spcPts val="600"/>
              </a:spcAft>
              <a:buFont typeface="Arial" panose="020B0604020202020204" pitchFamily="34" charset="0"/>
              <a:buChar char="•"/>
            </a:pPr>
            <a:r>
              <a:rPr lang="en-US" sz="2400" dirty="0" smtClean="0"/>
              <a:t>Metal </a:t>
            </a:r>
            <a:r>
              <a:rPr lang="en-US" sz="2400" dirty="0"/>
              <a:t>solubility is important factor</a:t>
            </a:r>
          </a:p>
          <a:p>
            <a:pPr>
              <a:spcAft>
                <a:spcPts val="600"/>
              </a:spcAft>
            </a:pPr>
            <a:endParaRPr lang="en-US" sz="2400" dirty="0"/>
          </a:p>
        </p:txBody>
      </p:sp>
      <p:sp>
        <p:nvSpPr>
          <p:cNvPr id="4" name="Slide Number Placeholder 3"/>
          <p:cNvSpPr>
            <a:spLocks noGrp="1"/>
          </p:cNvSpPr>
          <p:nvPr>
            <p:ph type="sldNum" sz="quarter" idx="4294967295"/>
          </p:nvPr>
        </p:nvSpPr>
        <p:spPr>
          <a:xfrm>
            <a:off x="8777288" y="6400800"/>
            <a:ext cx="366712" cy="457200"/>
          </a:xfrm>
          <a:prstGeom prst="rect">
            <a:avLst/>
          </a:prstGeom>
        </p:spPr>
        <p:txBody>
          <a:bodyPr/>
          <a:lstStyle/>
          <a:p>
            <a:fld id="{F42ED53A-D1EE-4384-8499-921DB2300E96}" type="slidenum">
              <a:rPr lang="en-US" smtClean="0">
                <a:solidFill>
                  <a:schemeClr val="bg1"/>
                </a:solidFill>
              </a:rPr>
              <a:pPr/>
              <a:t>38</a:t>
            </a:fld>
            <a:endParaRPr lang="en-US" dirty="0">
              <a:solidFill>
                <a:schemeClr val="bg1"/>
              </a:solidFill>
            </a:endParaRPr>
          </a:p>
        </p:txBody>
      </p:sp>
    </p:spTree>
    <p:extLst>
      <p:ext uri="{BB962C8B-B14F-4D97-AF65-F5344CB8AC3E}">
        <p14:creationId xmlns:p14="http://schemas.microsoft.com/office/powerpoint/2010/main" val="2279045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Scale on Lead (</a:t>
            </a:r>
            <a:r>
              <a:rPr lang="en-US" dirty="0" err="1"/>
              <a:t>Pb</a:t>
            </a:r>
            <a:r>
              <a:rPr lang="en-US" dirty="0"/>
              <a:t>) Pipe</a:t>
            </a:r>
          </a:p>
        </p:txBody>
      </p:sp>
      <p:sp>
        <p:nvSpPr>
          <p:cNvPr id="3" name="Content Placeholder 2"/>
          <p:cNvSpPr>
            <a:spLocks noGrp="1"/>
          </p:cNvSpPr>
          <p:nvPr>
            <p:ph type="body" sz="quarter" idx="10"/>
          </p:nvPr>
        </p:nvSpPr>
        <p:spPr/>
        <p:txBody>
          <a:bodyPr/>
          <a:lstStyle/>
          <a:p>
            <a:pPr marL="233363" indent="-233363">
              <a:spcAft>
                <a:spcPts val="600"/>
              </a:spcAft>
              <a:buFont typeface="Arial" panose="020B0604020202020204" pitchFamily="34" charset="0"/>
              <a:buChar char="•"/>
            </a:pPr>
            <a:r>
              <a:rPr lang="en-US" sz="2400" dirty="0">
                <a:solidFill>
                  <a:schemeClr val="tx1"/>
                </a:solidFill>
              </a:rPr>
              <a:t>Simple carbonate or hydroxycarbonate Pb(II) mineral</a:t>
            </a:r>
          </a:p>
          <a:p>
            <a:pPr marL="233363" indent="-233363">
              <a:spcAft>
                <a:spcPts val="600"/>
              </a:spcAft>
              <a:buFont typeface="Arial" panose="020B0604020202020204" pitchFamily="34" charset="0"/>
              <a:buChar char="•"/>
            </a:pPr>
            <a:r>
              <a:rPr lang="en-US" sz="2400" dirty="0">
                <a:solidFill>
                  <a:schemeClr val="tx1"/>
                </a:solidFill>
              </a:rPr>
              <a:t>Simple Pb(II) orthophosphate mineral</a:t>
            </a:r>
          </a:p>
          <a:p>
            <a:pPr marL="233363" indent="-233363">
              <a:spcAft>
                <a:spcPts val="600"/>
              </a:spcAft>
              <a:buFont typeface="Arial" panose="020B0604020202020204" pitchFamily="34" charset="0"/>
              <a:buChar char="•"/>
            </a:pPr>
            <a:r>
              <a:rPr lang="en-US" sz="2400" dirty="0">
                <a:solidFill>
                  <a:schemeClr val="tx1"/>
                </a:solidFill>
              </a:rPr>
              <a:t>Simple PbO</a:t>
            </a:r>
            <a:r>
              <a:rPr lang="en-US" sz="2400" baseline="-25000" dirty="0">
                <a:solidFill>
                  <a:schemeClr val="tx1"/>
                </a:solidFill>
              </a:rPr>
              <a:t>2 </a:t>
            </a:r>
            <a:r>
              <a:rPr lang="en-US" sz="2400" dirty="0">
                <a:solidFill>
                  <a:schemeClr val="tx1"/>
                </a:solidFill>
              </a:rPr>
              <a:t>solid phase, by itself or mixed with Pb(II) phases </a:t>
            </a:r>
          </a:p>
          <a:p>
            <a:pPr marL="233363" indent="-233363">
              <a:spcAft>
                <a:spcPts val="600"/>
              </a:spcAft>
              <a:buFont typeface="Arial" panose="020B0604020202020204" pitchFamily="34" charset="0"/>
              <a:buChar char="•"/>
            </a:pPr>
            <a:r>
              <a:rPr lang="en-US" sz="2400" dirty="0">
                <a:solidFill>
                  <a:schemeClr val="tx1"/>
                </a:solidFill>
              </a:rPr>
              <a:t>Mix of Pb(II) phases</a:t>
            </a:r>
          </a:p>
          <a:p>
            <a:pPr marL="233363" indent="-233363">
              <a:spcAft>
                <a:spcPts val="600"/>
              </a:spcAft>
              <a:buFont typeface="Arial" panose="020B0604020202020204" pitchFamily="34" charset="0"/>
              <a:buChar char="•"/>
            </a:pPr>
            <a:r>
              <a:rPr lang="en-US" sz="2400" dirty="0">
                <a:solidFill>
                  <a:schemeClr val="tx1"/>
                </a:solidFill>
              </a:rPr>
              <a:t>Protective “diffusion barrier” materials</a:t>
            </a:r>
          </a:p>
          <a:p>
            <a:pPr marL="742950" lvl="1" indent="-285750">
              <a:spcAft>
                <a:spcPts val="600"/>
              </a:spcAft>
              <a:buFont typeface="Arial" panose="020B0604020202020204" pitchFamily="34" charset="0"/>
              <a:buChar char="–"/>
            </a:pPr>
            <a:r>
              <a:rPr lang="en-US" dirty="0">
                <a:solidFill>
                  <a:schemeClr val="tx1"/>
                </a:solidFill>
              </a:rPr>
              <a:t>Could be insoluble amorphous Pb(II) phase</a:t>
            </a:r>
          </a:p>
          <a:p>
            <a:pPr marL="742950" lvl="1" indent="-285750">
              <a:spcAft>
                <a:spcPts val="600"/>
              </a:spcAft>
              <a:buFont typeface="Arial" panose="020B0604020202020204" pitchFamily="34" charset="0"/>
              <a:buChar char="–"/>
            </a:pPr>
            <a:r>
              <a:rPr lang="en-US" dirty="0">
                <a:solidFill>
                  <a:schemeClr val="tx1"/>
                </a:solidFill>
              </a:rPr>
              <a:t>Adherent non-Pb phase</a:t>
            </a:r>
          </a:p>
          <a:p>
            <a:pPr marL="233363" indent="-233363">
              <a:spcAft>
                <a:spcPts val="600"/>
              </a:spcAft>
              <a:buFont typeface="Arial" panose="020B0604020202020204" pitchFamily="34" charset="0"/>
              <a:buChar char="•"/>
            </a:pPr>
            <a:r>
              <a:rPr lang="en-US" sz="2400" dirty="0">
                <a:solidFill>
                  <a:schemeClr val="tx1"/>
                </a:solidFill>
              </a:rPr>
              <a:t>Surface fouling deposit</a:t>
            </a:r>
          </a:p>
          <a:p>
            <a:pPr marL="742950" lvl="1" indent="-285750">
              <a:spcAft>
                <a:spcPts val="600"/>
              </a:spcAft>
              <a:buFont typeface="Arial" panose="020B0604020202020204" pitchFamily="34" charset="0"/>
              <a:buChar char="–"/>
            </a:pPr>
            <a:r>
              <a:rPr lang="en-US" dirty="0">
                <a:solidFill>
                  <a:schemeClr val="tx1"/>
                </a:solidFill>
              </a:rPr>
              <a:t>Primarily not made of lead, usually not crystalline</a:t>
            </a:r>
          </a:p>
          <a:p>
            <a:pPr marL="742950" lvl="1" indent="-285750">
              <a:spcAft>
                <a:spcPts val="600"/>
              </a:spcAft>
              <a:buFont typeface="Arial" panose="020B0604020202020204" pitchFamily="34" charset="0"/>
              <a:buChar char="–"/>
            </a:pPr>
            <a:r>
              <a:rPr lang="en-US" dirty="0">
                <a:solidFill>
                  <a:schemeClr val="tx1"/>
                </a:solidFill>
              </a:rPr>
              <a:t>Lead may sorb to surface</a:t>
            </a:r>
          </a:p>
        </p:txBody>
      </p:sp>
      <p:sp>
        <p:nvSpPr>
          <p:cNvPr id="4" name="Slide Number Placeholder 3"/>
          <p:cNvSpPr>
            <a:spLocks noGrp="1"/>
          </p:cNvSpPr>
          <p:nvPr>
            <p:ph type="sldNum" sz="quarter" idx="4294967295"/>
          </p:nvPr>
        </p:nvSpPr>
        <p:spPr>
          <a:xfrm>
            <a:off x="7239000" y="6477000"/>
            <a:ext cx="1905000" cy="457200"/>
          </a:xfrm>
          <a:prstGeom prst="rect">
            <a:avLst/>
          </a:prstGeom>
        </p:spPr>
        <p:txBody>
          <a:bodyPr/>
          <a:lstStyle/>
          <a:p>
            <a:pPr>
              <a:defRPr/>
            </a:pPr>
            <a:fld id="{7118B04A-D5A6-4B13-89EB-A02E1CB79ABC}" type="slidenum">
              <a:rPr lang="en-US" smtClean="0">
                <a:solidFill>
                  <a:schemeClr val="bg1"/>
                </a:solidFill>
              </a:rPr>
              <a:pPr>
                <a:defRPr/>
              </a:pPr>
              <a:t>39</a:t>
            </a:fld>
            <a:endParaRPr lang="en-US" dirty="0">
              <a:solidFill>
                <a:schemeClr val="bg1"/>
              </a:solidFill>
            </a:endParaRPr>
          </a:p>
        </p:txBody>
      </p:sp>
      <p:sp>
        <p:nvSpPr>
          <p:cNvPr id="5" name="Rectangle 4"/>
          <p:cNvSpPr/>
          <p:nvPr/>
        </p:nvSpPr>
        <p:spPr>
          <a:xfrm>
            <a:off x="5576046" y="5854269"/>
            <a:ext cx="3693459" cy="523220"/>
          </a:xfrm>
          <a:prstGeom prst="rect">
            <a:avLst/>
          </a:prstGeom>
        </p:spPr>
        <p:txBody>
          <a:bodyPr wrap="square">
            <a:spAutoFit/>
          </a:bodyPr>
          <a:lstStyle/>
          <a:p>
            <a:r>
              <a:rPr lang="en-US" sz="1400" dirty="0">
                <a:latin typeface="Arial" panose="020B0604020202020204" pitchFamily="34" charset="0"/>
                <a:cs typeface="Arial" panose="020B0604020202020204" pitchFamily="34" charset="0"/>
              </a:rPr>
              <a:t>Michael </a:t>
            </a:r>
            <a:r>
              <a:rPr lang="en-US" sz="1400" dirty="0" err="1">
                <a:latin typeface="Arial" panose="020B0604020202020204" pitchFamily="34" charset="0"/>
                <a:cs typeface="Arial" panose="020B0604020202020204" pitchFamily="34" charset="0"/>
              </a:rPr>
              <a:t>Schock</a:t>
            </a:r>
            <a:r>
              <a:rPr lang="en-US" sz="1400" dirty="0">
                <a:latin typeface="Arial" panose="020B0604020202020204" pitchFamily="34" charset="0"/>
                <a:cs typeface="Arial" panose="020B0604020202020204" pitchFamily="34" charset="0"/>
              </a:rPr>
              <a:t>: Simultaneous Compliance</a:t>
            </a:r>
            <a:r>
              <a:rPr lang="en-US" sz="1400" dirty="0" smtClean="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Myth versus Reality</a:t>
            </a:r>
          </a:p>
        </p:txBody>
      </p:sp>
    </p:spTree>
    <p:extLst>
      <p:ext uri="{BB962C8B-B14F-4D97-AF65-F5344CB8AC3E}">
        <p14:creationId xmlns:p14="http://schemas.microsoft.com/office/powerpoint/2010/main" val="3352630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Outline</a:t>
            </a:r>
          </a:p>
        </p:txBody>
      </p:sp>
      <p:sp>
        <p:nvSpPr>
          <p:cNvPr id="3" name="Text Placeholder 2"/>
          <p:cNvSpPr>
            <a:spLocks noGrp="1"/>
          </p:cNvSpPr>
          <p:nvPr>
            <p:ph type="body" sz="quarter" idx="11"/>
          </p:nvPr>
        </p:nvSpPr>
        <p:spPr>
          <a:xfrm>
            <a:off x="697831" y="1272209"/>
            <a:ext cx="7038710" cy="4899991"/>
          </a:xfrm>
        </p:spPr>
        <p:txBody>
          <a:bodyPr/>
          <a:lstStyle/>
          <a:p>
            <a:pPr marL="287338" indent="-287338">
              <a:spcAft>
                <a:spcPts val="600"/>
              </a:spcAft>
              <a:buFont typeface="Arial" panose="020B0604020202020204" pitchFamily="34" charset="0"/>
              <a:buChar char="•"/>
            </a:pPr>
            <a:r>
              <a:rPr lang="en-US" sz="2000" dirty="0"/>
              <a:t>The role of corrosion control in drinking water and potable reuse</a:t>
            </a:r>
          </a:p>
          <a:p>
            <a:pPr marL="287338" indent="-287338">
              <a:spcAft>
                <a:spcPts val="600"/>
              </a:spcAft>
              <a:buFont typeface="Arial" panose="020B0604020202020204" pitchFamily="34" charset="0"/>
              <a:buChar char="•"/>
            </a:pPr>
            <a:r>
              <a:rPr lang="en-US" sz="2000" dirty="0"/>
              <a:t>How corrosion control works</a:t>
            </a:r>
          </a:p>
          <a:p>
            <a:pPr marL="287338" indent="-287338">
              <a:spcAft>
                <a:spcPts val="600"/>
              </a:spcAft>
              <a:buFont typeface="Arial" panose="020B0604020202020204" pitchFamily="34" charset="0"/>
              <a:buChar char="•"/>
            </a:pPr>
            <a:r>
              <a:rPr lang="en-US" sz="2000" dirty="0"/>
              <a:t>Health implications </a:t>
            </a:r>
            <a:r>
              <a:rPr lang="en-US" sz="2000" dirty="0" smtClean="0"/>
              <a:t>and </a:t>
            </a:r>
            <a:r>
              <a:rPr lang="en-US" sz="2000" dirty="0"/>
              <a:t>regulations</a:t>
            </a:r>
          </a:p>
          <a:p>
            <a:pPr marL="287338" indent="-287338">
              <a:spcAft>
                <a:spcPts val="600"/>
              </a:spcAft>
              <a:buFont typeface="Arial" panose="020B0604020202020204" pitchFamily="34" charset="0"/>
              <a:buChar char="•"/>
            </a:pPr>
            <a:r>
              <a:rPr lang="en-US" sz="2000" dirty="0"/>
              <a:t>Case Study: Flint, MI Lead Crisis</a:t>
            </a:r>
          </a:p>
          <a:p>
            <a:pPr marL="287338" indent="-287338">
              <a:spcAft>
                <a:spcPts val="600"/>
              </a:spcAft>
              <a:buFont typeface="Arial" panose="020B0604020202020204" pitchFamily="34" charset="0"/>
              <a:buChar char="•"/>
            </a:pPr>
            <a:r>
              <a:rPr lang="en-US" sz="2000" dirty="0"/>
              <a:t>Technical discussion of corrosion control</a:t>
            </a:r>
          </a:p>
          <a:p>
            <a:pPr marL="287338" indent="-287338">
              <a:spcAft>
                <a:spcPts val="600"/>
              </a:spcAft>
              <a:buFont typeface="Arial" panose="020B0604020202020204" pitchFamily="34" charset="0"/>
              <a:buChar char="•"/>
            </a:pPr>
            <a:r>
              <a:rPr lang="en-US" sz="2000" dirty="0"/>
              <a:t>Process operations: Operator responsibility in maintaining corrosion control programs</a:t>
            </a:r>
          </a:p>
          <a:p>
            <a:pPr marL="287338" indent="-287338">
              <a:spcAft>
                <a:spcPts val="600"/>
              </a:spcAft>
              <a:buFont typeface="Arial" panose="020B0604020202020204" pitchFamily="34" charset="0"/>
              <a:buChar char="•"/>
            </a:pPr>
            <a:r>
              <a:rPr lang="en-US" sz="2000" dirty="0"/>
              <a:t>Testing, operation, monitoring, and maintenance priorities for corrosion control</a:t>
            </a:r>
          </a:p>
          <a:p>
            <a:pPr marL="287338" indent="-287338">
              <a:spcAft>
                <a:spcPts val="600"/>
              </a:spcAft>
              <a:buFont typeface="Arial" panose="020B0604020202020204" pitchFamily="34" charset="0"/>
              <a:buChar char="•"/>
            </a:pPr>
            <a:r>
              <a:rPr lang="en-US" sz="2000" dirty="0"/>
              <a:t>Critical monitoring and response procedure</a:t>
            </a:r>
          </a:p>
          <a:p>
            <a:pPr marL="287338" indent="-287338">
              <a:spcAft>
                <a:spcPts val="600"/>
              </a:spcAft>
              <a:buFont typeface="Arial" panose="020B0604020202020204" pitchFamily="34" charset="0"/>
              <a:buChar char="•"/>
            </a:pPr>
            <a:r>
              <a:rPr lang="en-US" sz="2000" dirty="0"/>
              <a:t>Safety considerations</a:t>
            </a:r>
          </a:p>
          <a:p>
            <a:pPr marL="457200" indent="-457200">
              <a:spcAft>
                <a:spcPts val="600"/>
              </a:spcAft>
              <a:buFont typeface="Arial" panose="020B0604020202020204" pitchFamily="34" charset="0"/>
              <a:buChar char="•"/>
            </a:pPr>
            <a:endParaRPr lang="en-US" sz="1800" dirty="0"/>
          </a:p>
        </p:txBody>
      </p:sp>
    </p:spTree>
    <p:extLst>
      <p:ext uri="{BB962C8B-B14F-4D97-AF65-F5344CB8AC3E}">
        <p14:creationId xmlns:p14="http://schemas.microsoft.com/office/powerpoint/2010/main" val="42869451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descr="dark layer w scale ba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6426" y="2736574"/>
            <a:ext cx="4572000"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 Box 3"/>
          <p:cNvSpPr txBox="1">
            <a:spLocks noChangeArrowheads="1"/>
          </p:cNvSpPr>
          <p:nvPr/>
        </p:nvSpPr>
        <p:spPr bwMode="auto">
          <a:xfrm>
            <a:off x="478655" y="1680369"/>
            <a:ext cx="80762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r>
              <a:rPr lang="en-US" altLang="en-US" sz="2000" b="0" i="1" dirty="0">
                <a:latin typeface="+mn-lt"/>
              </a:rPr>
              <a:t>Photograph of interior of NYC distribution system pipe showing a very</a:t>
            </a:r>
          </a:p>
          <a:p>
            <a:r>
              <a:rPr lang="en-US" altLang="en-US" sz="2000" b="0" i="1" dirty="0">
                <a:latin typeface="+mn-lt"/>
              </a:rPr>
              <a:t> thin brown surface layer with a thick white layer </a:t>
            </a:r>
            <a:r>
              <a:rPr lang="en-US" altLang="en-US" sz="2000" b="0" i="1" dirty="0" smtClean="0">
                <a:latin typeface="+mn-lt"/>
              </a:rPr>
              <a:t>beneath</a:t>
            </a:r>
            <a:endParaRPr lang="en-US" altLang="en-US" sz="2000" b="0" i="1" dirty="0">
              <a:latin typeface="+mn-lt"/>
            </a:endParaRPr>
          </a:p>
        </p:txBody>
      </p:sp>
      <p:sp>
        <p:nvSpPr>
          <p:cNvPr id="4" name="Title 3"/>
          <p:cNvSpPr>
            <a:spLocks noGrp="1"/>
          </p:cNvSpPr>
          <p:nvPr>
            <p:ph type="title"/>
          </p:nvPr>
        </p:nvSpPr>
        <p:spPr/>
        <p:txBody>
          <a:bodyPr/>
          <a:lstStyle/>
          <a:p>
            <a:r>
              <a:rPr lang="en-US" altLang="en-US" dirty="0">
                <a:latin typeface="Arial" panose="020B0604020202020204" pitchFamily="34" charset="0"/>
              </a:rPr>
              <a:t>Scale Analysis – Existing NYC Lead Pipe</a:t>
            </a:r>
            <a:endParaRPr lang="en-US" dirty="0"/>
          </a:p>
        </p:txBody>
      </p:sp>
      <p:cxnSp>
        <p:nvCxnSpPr>
          <p:cNvPr id="3" name="Straight Arrow Connector 2"/>
          <p:cNvCxnSpPr/>
          <p:nvPr/>
        </p:nvCxnSpPr>
        <p:spPr>
          <a:xfrm>
            <a:off x="2713383" y="2305878"/>
            <a:ext cx="566530" cy="1103244"/>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5686840" y="2371690"/>
            <a:ext cx="697395" cy="1103244"/>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4573168" y="2371690"/>
            <a:ext cx="1113672" cy="2657510"/>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9048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ChangeArrowheads="1"/>
          </p:cNvSpPr>
          <p:nvPr/>
        </p:nvSpPr>
        <p:spPr bwMode="auto">
          <a:xfrm>
            <a:off x="958850" y="3657600"/>
            <a:ext cx="7315200" cy="1066800"/>
          </a:xfrm>
          <a:prstGeom prst="rect">
            <a:avLst/>
          </a:prstGeom>
          <a:solidFill>
            <a:srgbClr val="969696"/>
          </a:solidFill>
          <a:ln w="9525">
            <a:solidFill>
              <a:schemeClr val="tx1"/>
            </a:solidFill>
            <a:miter lim="800000"/>
            <a:headEnd/>
            <a:tailEnd/>
          </a:ln>
        </p:spPr>
        <p:txBody>
          <a:bodyPr wrap="none" anchor="ct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r>
              <a:rPr lang="en-US" altLang="en-US" sz="2800" dirty="0">
                <a:latin typeface="Arial" panose="020B0604020202020204" pitchFamily="34" charset="0"/>
                <a:cs typeface="Arial" panose="020B0604020202020204" pitchFamily="34" charset="0"/>
              </a:rPr>
              <a:t>Lead Pipe</a:t>
            </a:r>
          </a:p>
        </p:txBody>
      </p:sp>
      <p:sp>
        <p:nvSpPr>
          <p:cNvPr id="36868" name="Rectangle 3"/>
          <p:cNvSpPr>
            <a:spLocks noChangeArrowheads="1"/>
          </p:cNvSpPr>
          <p:nvPr/>
        </p:nvSpPr>
        <p:spPr bwMode="auto">
          <a:xfrm>
            <a:off x="958850" y="2362200"/>
            <a:ext cx="7315200" cy="609600"/>
          </a:xfrm>
          <a:prstGeom prst="rect">
            <a:avLst/>
          </a:prstGeom>
          <a:solidFill>
            <a:schemeClr val="accent1"/>
          </a:solidFill>
          <a:ln w="9525">
            <a:solidFill>
              <a:schemeClr val="tx1"/>
            </a:solidFill>
            <a:miter lim="800000"/>
            <a:headEnd/>
            <a:tailEnd/>
          </a:ln>
        </p:spPr>
        <p:txBody>
          <a:bodyPr wrap="none" anchor="ct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endParaRPr lang="en-US" altLang="en-US"/>
          </a:p>
        </p:txBody>
      </p:sp>
      <p:sp>
        <p:nvSpPr>
          <p:cNvPr id="36869" name="Rectangle 4"/>
          <p:cNvSpPr>
            <a:spLocks noChangeArrowheads="1"/>
          </p:cNvSpPr>
          <p:nvPr/>
        </p:nvSpPr>
        <p:spPr bwMode="auto">
          <a:xfrm>
            <a:off x="958850" y="2971800"/>
            <a:ext cx="7315200" cy="685800"/>
          </a:xfrm>
          <a:prstGeom prst="rect">
            <a:avLst/>
          </a:prstGeom>
          <a:solidFill>
            <a:srgbClr val="CCCCFF"/>
          </a:solidFill>
          <a:ln w="9525">
            <a:solidFill>
              <a:schemeClr val="tx1"/>
            </a:solidFill>
            <a:miter lim="800000"/>
            <a:headEnd/>
            <a:tailEnd/>
          </a:ln>
        </p:spPr>
        <p:txBody>
          <a:bodyPr wrap="none" anchor="ct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endParaRPr lang="en-US" altLang="en-US"/>
          </a:p>
        </p:txBody>
      </p:sp>
      <p:sp>
        <p:nvSpPr>
          <p:cNvPr id="36870" name="Text Box 5"/>
          <p:cNvSpPr txBox="1">
            <a:spLocks noChangeArrowheads="1"/>
          </p:cNvSpPr>
          <p:nvPr/>
        </p:nvSpPr>
        <p:spPr bwMode="auto">
          <a:xfrm>
            <a:off x="425450" y="3048000"/>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r>
              <a:rPr lang="en-US" altLang="en-US" sz="2400" b="0" dirty="0">
                <a:latin typeface="Arial" panose="020B0604020202020204" pitchFamily="34" charset="0"/>
                <a:cs typeface="Arial" panose="020B0604020202020204" pitchFamily="34" charset="0"/>
              </a:rPr>
              <a:t>L2</a:t>
            </a:r>
          </a:p>
        </p:txBody>
      </p:sp>
      <p:sp>
        <p:nvSpPr>
          <p:cNvPr id="36871" name="Text Box 6"/>
          <p:cNvSpPr txBox="1">
            <a:spLocks noChangeArrowheads="1"/>
          </p:cNvSpPr>
          <p:nvPr/>
        </p:nvSpPr>
        <p:spPr bwMode="auto">
          <a:xfrm>
            <a:off x="425450" y="2438400"/>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r>
              <a:rPr lang="en-US" altLang="en-US" sz="2400" b="0" dirty="0">
                <a:latin typeface="Arial" panose="020B0604020202020204" pitchFamily="34" charset="0"/>
                <a:cs typeface="Arial" panose="020B0604020202020204" pitchFamily="34" charset="0"/>
              </a:rPr>
              <a:t>L1</a:t>
            </a:r>
          </a:p>
        </p:txBody>
      </p:sp>
      <p:sp>
        <p:nvSpPr>
          <p:cNvPr id="36872" name="Rectangle 7"/>
          <p:cNvSpPr>
            <a:spLocks noChangeArrowheads="1"/>
          </p:cNvSpPr>
          <p:nvPr/>
        </p:nvSpPr>
        <p:spPr bwMode="auto">
          <a:xfrm>
            <a:off x="2183611" y="2427178"/>
            <a:ext cx="61221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pPr eaLnBrk="1" hangingPunct="1"/>
            <a:r>
              <a:rPr lang="en-US" altLang="en-US" dirty="0" err="1">
                <a:solidFill>
                  <a:schemeClr val="bg1"/>
                </a:solidFill>
                <a:latin typeface="+mn-lt"/>
              </a:rPr>
              <a:t>Plattnerite</a:t>
            </a:r>
            <a:r>
              <a:rPr lang="en-US" altLang="en-US" dirty="0">
                <a:solidFill>
                  <a:schemeClr val="bg1"/>
                </a:solidFill>
                <a:latin typeface="+mn-lt"/>
              </a:rPr>
              <a:t> – PbO2  and </a:t>
            </a:r>
            <a:r>
              <a:rPr lang="en-US" altLang="en-US" dirty="0" err="1">
                <a:solidFill>
                  <a:schemeClr val="bg1"/>
                </a:solidFill>
                <a:latin typeface="+mn-lt"/>
              </a:rPr>
              <a:t>Pyromorphite</a:t>
            </a:r>
            <a:r>
              <a:rPr lang="en-US" altLang="en-US" dirty="0">
                <a:solidFill>
                  <a:schemeClr val="bg1"/>
                </a:solidFill>
                <a:latin typeface="+mn-lt"/>
              </a:rPr>
              <a:t> – Pb5Cl(PO4)3   </a:t>
            </a:r>
          </a:p>
        </p:txBody>
      </p:sp>
      <p:sp>
        <p:nvSpPr>
          <p:cNvPr id="36873" name="Rectangle 8"/>
          <p:cNvSpPr>
            <a:spLocks noChangeArrowheads="1"/>
          </p:cNvSpPr>
          <p:nvPr/>
        </p:nvSpPr>
        <p:spPr bwMode="auto">
          <a:xfrm>
            <a:off x="927100" y="3125004"/>
            <a:ext cx="765145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pPr eaLnBrk="1" hangingPunct="1"/>
            <a:r>
              <a:rPr lang="en-US" altLang="en-US" sz="2000" dirty="0" err="1">
                <a:latin typeface="Arial Narrow" panose="020B0606020202030204" pitchFamily="34" charset="0"/>
              </a:rPr>
              <a:t>Hydrocerussite</a:t>
            </a:r>
            <a:r>
              <a:rPr lang="en-US" altLang="en-US" sz="2000" dirty="0">
                <a:latin typeface="Arial Narrow" panose="020B0606020202030204" pitchFamily="34" charset="0"/>
              </a:rPr>
              <a:t> - Pb3(CO3)2(OH)2 and some </a:t>
            </a:r>
            <a:r>
              <a:rPr lang="en-US" altLang="en-US" sz="2000" dirty="0" err="1">
                <a:latin typeface="Arial Narrow" panose="020B0606020202030204" pitchFamily="34" charset="0"/>
              </a:rPr>
              <a:t>Pyromorphite</a:t>
            </a:r>
            <a:r>
              <a:rPr lang="en-US" altLang="en-US" sz="2000" dirty="0">
                <a:latin typeface="Arial Narrow" panose="020B0606020202030204" pitchFamily="34" charset="0"/>
              </a:rPr>
              <a:t> - Pb5Cl(PO4)3   </a:t>
            </a:r>
          </a:p>
          <a:p>
            <a:pPr eaLnBrk="1" hangingPunct="1"/>
            <a:r>
              <a:rPr lang="en-US" altLang="en-US" sz="2000" dirty="0">
                <a:latin typeface="Arial Narrow" panose="020B0606020202030204" pitchFamily="34" charset="0"/>
              </a:rPr>
              <a:t> </a:t>
            </a:r>
          </a:p>
        </p:txBody>
      </p:sp>
      <p:sp>
        <p:nvSpPr>
          <p:cNvPr id="36876" name="Text Box 11"/>
          <p:cNvSpPr txBox="1">
            <a:spLocks noChangeArrowheads="1"/>
          </p:cNvSpPr>
          <p:nvPr/>
        </p:nvSpPr>
        <p:spPr bwMode="auto">
          <a:xfrm>
            <a:off x="1203325" y="1350963"/>
            <a:ext cx="615905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Garamond" panose="02020404030301010803" pitchFamily="18" charset="0"/>
              </a:defRPr>
            </a:lvl1pPr>
            <a:lvl2pPr marL="742950" indent="-285750">
              <a:defRPr b="1">
                <a:solidFill>
                  <a:schemeClr val="tx1"/>
                </a:solidFill>
                <a:latin typeface="Garamond" panose="02020404030301010803" pitchFamily="18" charset="0"/>
              </a:defRPr>
            </a:lvl2pPr>
            <a:lvl3pPr marL="1143000" indent="-228600">
              <a:defRPr b="1">
                <a:solidFill>
                  <a:schemeClr val="tx1"/>
                </a:solidFill>
                <a:latin typeface="Garamond" panose="02020404030301010803" pitchFamily="18" charset="0"/>
              </a:defRPr>
            </a:lvl3pPr>
            <a:lvl4pPr marL="1600200" indent="-228600">
              <a:defRPr b="1">
                <a:solidFill>
                  <a:schemeClr val="tx1"/>
                </a:solidFill>
                <a:latin typeface="Garamond" panose="02020404030301010803" pitchFamily="18" charset="0"/>
              </a:defRPr>
            </a:lvl4pPr>
            <a:lvl5pPr marL="2057400" indent="-228600">
              <a:defRPr b="1">
                <a:solidFill>
                  <a:schemeClr val="tx1"/>
                </a:solidFill>
                <a:latin typeface="Garamond" panose="02020404030301010803" pitchFamily="18" charset="0"/>
              </a:defRPr>
            </a:lvl5pPr>
            <a:lvl6pPr marL="2514600" indent="-228600" eaLnBrk="0" fontAlgn="base" hangingPunct="0">
              <a:spcBef>
                <a:spcPct val="0"/>
              </a:spcBef>
              <a:spcAft>
                <a:spcPct val="0"/>
              </a:spcAft>
              <a:defRPr b="1">
                <a:solidFill>
                  <a:schemeClr val="tx1"/>
                </a:solidFill>
                <a:latin typeface="Garamond" panose="02020404030301010803" pitchFamily="18" charset="0"/>
              </a:defRPr>
            </a:lvl6pPr>
            <a:lvl7pPr marL="2971800" indent="-228600" eaLnBrk="0" fontAlgn="base" hangingPunct="0">
              <a:spcBef>
                <a:spcPct val="0"/>
              </a:spcBef>
              <a:spcAft>
                <a:spcPct val="0"/>
              </a:spcAft>
              <a:defRPr b="1">
                <a:solidFill>
                  <a:schemeClr val="tx1"/>
                </a:solidFill>
                <a:latin typeface="Garamond" panose="02020404030301010803" pitchFamily="18" charset="0"/>
              </a:defRPr>
            </a:lvl7pPr>
            <a:lvl8pPr marL="3429000" indent="-228600" eaLnBrk="0" fontAlgn="base" hangingPunct="0">
              <a:spcBef>
                <a:spcPct val="0"/>
              </a:spcBef>
              <a:spcAft>
                <a:spcPct val="0"/>
              </a:spcAft>
              <a:defRPr b="1">
                <a:solidFill>
                  <a:schemeClr val="tx1"/>
                </a:solidFill>
                <a:latin typeface="Garamond" panose="02020404030301010803" pitchFamily="18" charset="0"/>
              </a:defRPr>
            </a:lvl8pPr>
            <a:lvl9pPr marL="3886200" indent="-228600" eaLnBrk="0" fontAlgn="base" hangingPunct="0">
              <a:spcBef>
                <a:spcPct val="0"/>
              </a:spcBef>
              <a:spcAft>
                <a:spcPct val="0"/>
              </a:spcAft>
              <a:defRPr b="1">
                <a:solidFill>
                  <a:schemeClr val="tx1"/>
                </a:solidFill>
                <a:latin typeface="Garamond" panose="02020404030301010803" pitchFamily="18" charset="0"/>
              </a:defRPr>
            </a:lvl9pPr>
          </a:lstStyle>
          <a:p>
            <a:r>
              <a:rPr lang="en-US" altLang="en-US" sz="2400" b="0" dirty="0">
                <a:latin typeface="+mn-lt"/>
              </a:rPr>
              <a:t>Two distinct layers:</a:t>
            </a:r>
            <a:r>
              <a:rPr lang="en-US" altLang="en-US" sz="2000" b="0" dirty="0">
                <a:latin typeface="+mn-lt"/>
              </a:rPr>
              <a:t> 	L1 – a thin grey/brown scale</a:t>
            </a:r>
          </a:p>
          <a:p>
            <a:r>
              <a:rPr lang="en-US" altLang="en-US" sz="2000" b="0" dirty="0">
                <a:latin typeface="+mn-lt"/>
              </a:rPr>
              <a:t>						L2 – a thick white scale</a:t>
            </a:r>
          </a:p>
        </p:txBody>
      </p:sp>
      <p:sp>
        <p:nvSpPr>
          <p:cNvPr id="2" name="Title 1"/>
          <p:cNvSpPr>
            <a:spLocks noGrp="1"/>
          </p:cNvSpPr>
          <p:nvPr>
            <p:ph type="title"/>
          </p:nvPr>
        </p:nvSpPr>
        <p:spPr/>
        <p:txBody>
          <a:bodyPr/>
          <a:lstStyle/>
          <a:p>
            <a:r>
              <a:rPr lang="en-US" dirty="0"/>
              <a:t>Lead Scale Analysis Reveals Multiple Types of Deposits</a:t>
            </a:r>
          </a:p>
        </p:txBody>
      </p:sp>
      <p:sp>
        <p:nvSpPr>
          <p:cNvPr id="3" name="TextBox 2"/>
          <p:cNvSpPr txBox="1"/>
          <p:nvPr/>
        </p:nvSpPr>
        <p:spPr>
          <a:xfrm>
            <a:off x="1601368" y="5021440"/>
            <a:ext cx="5943600" cy="1200329"/>
          </a:xfrm>
          <a:prstGeom prst="rect">
            <a:avLst/>
          </a:prstGeom>
          <a:noFill/>
        </p:spPr>
        <p:txBody>
          <a:bodyPr wrap="square" rtlCol="0">
            <a:spAutoFit/>
          </a:bodyPr>
          <a:lstStyle/>
          <a:p>
            <a:r>
              <a:rPr lang="en-US" sz="2400" i="1" dirty="0">
                <a:solidFill>
                  <a:schemeClr val="tx1">
                    <a:lumMod val="75000"/>
                    <a:lumOff val="25000"/>
                  </a:schemeClr>
                </a:solidFill>
                <a:latin typeface="+mn-lt"/>
              </a:rPr>
              <a:t>When water chemistry changes, lead scale may change form, resulting in release of lead into drinking water</a:t>
            </a:r>
          </a:p>
        </p:txBody>
      </p:sp>
    </p:spTree>
    <p:extLst>
      <p:ext uri="{BB962C8B-B14F-4D97-AF65-F5344CB8AC3E}">
        <p14:creationId xmlns:p14="http://schemas.microsoft.com/office/powerpoint/2010/main" val="3821812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Multiple Water Quality Factors Affect Metal Release and Must be Controlled – 1 </a:t>
            </a:r>
          </a:p>
        </p:txBody>
      </p:sp>
      <p:sp>
        <p:nvSpPr>
          <p:cNvPr id="9" name="Content Placeholder 1"/>
          <p:cNvSpPr>
            <a:spLocks noGrp="1"/>
          </p:cNvSpPr>
          <p:nvPr>
            <p:ph type="body" sz="quarter" idx="10"/>
          </p:nvPr>
        </p:nvSpPr>
        <p:spPr>
          <a:xfrm>
            <a:off x="419100" y="1385257"/>
            <a:ext cx="4367124" cy="4375150"/>
          </a:xfrm>
        </p:spPr>
        <p:txBody>
          <a:bodyPr>
            <a:noAutofit/>
          </a:bodyPr>
          <a:lstStyle/>
          <a:p>
            <a:pPr marL="342900" indent="-342900">
              <a:buFont typeface="Arial" panose="020B0604020202020204" pitchFamily="34" charset="0"/>
              <a:buChar char="•"/>
            </a:pPr>
            <a:r>
              <a:rPr lang="en-US" sz="2400" kern="1200" dirty="0"/>
              <a:t>Temperature</a:t>
            </a:r>
          </a:p>
          <a:p>
            <a:pPr marL="342900" indent="-342900">
              <a:buFont typeface="Arial" panose="020B0604020202020204" pitchFamily="34" charset="0"/>
              <a:buChar char="•"/>
            </a:pPr>
            <a:r>
              <a:rPr lang="en-US" sz="2400" dirty="0"/>
              <a:t>pH &amp; stability (buffering)</a:t>
            </a:r>
          </a:p>
          <a:p>
            <a:pPr marL="342900" indent="-342900">
              <a:buFont typeface="Arial" panose="020B0604020202020204" pitchFamily="34" charset="0"/>
              <a:buChar char="•"/>
            </a:pPr>
            <a:r>
              <a:rPr lang="en-US" sz="2400" dirty="0"/>
              <a:t>ORP/corrosion potential</a:t>
            </a:r>
          </a:p>
          <a:p>
            <a:pPr marL="342900" indent="-342900">
              <a:buFont typeface="Arial" panose="020B0604020202020204" pitchFamily="34" charset="0"/>
              <a:buChar char="•"/>
            </a:pPr>
            <a:r>
              <a:rPr lang="en-US" sz="2400" dirty="0"/>
              <a:t>Type and amount of disinfectant</a:t>
            </a:r>
          </a:p>
          <a:p>
            <a:pPr marL="342900" indent="-342900">
              <a:buFont typeface="Arial" panose="020B0604020202020204" pitchFamily="34" charset="0"/>
              <a:buChar char="•"/>
            </a:pPr>
            <a:r>
              <a:rPr lang="en-US" sz="2400" dirty="0"/>
              <a:t>Dissolved oxygen</a:t>
            </a:r>
          </a:p>
          <a:p>
            <a:pPr marL="342900" indent="-342900">
              <a:buFont typeface="Arial" panose="020B0604020202020204" pitchFamily="34" charset="0"/>
              <a:buChar char="•"/>
            </a:pPr>
            <a:r>
              <a:rPr lang="en-US" sz="2400" dirty="0"/>
              <a:t>Alkalinity/DIC</a:t>
            </a:r>
          </a:p>
          <a:p>
            <a:pPr marL="342900" indent="-342900">
              <a:buFont typeface="Arial" panose="020B0604020202020204" pitchFamily="34" charset="0"/>
              <a:buChar char="•"/>
            </a:pPr>
            <a:endParaRPr lang="en-US" sz="2400" dirty="0"/>
          </a:p>
        </p:txBody>
      </p:sp>
      <p:sp>
        <p:nvSpPr>
          <p:cNvPr id="10" name="Content Placeholder 6"/>
          <p:cNvSpPr txBox="1">
            <a:spLocks/>
          </p:cNvSpPr>
          <p:nvPr/>
        </p:nvSpPr>
        <p:spPr>
          <a:xfrm>
            <a:off x="4786224" y="1385257"/>
            <a:ext cx="4038600" cy="4572000"/>
          </a:xfrm>
          <a:prstGeom prst="rect">
            <a:avLst/>
          </a:prstGeom>
        </p:spPr>
        <p:txBody>
          <a:bodyPr vert="horz" lIns="91440" tIns="45720" rIns="91440" bIns="45720" rtlCol="0">
            <a:noAutofit/>
          </a:bodyPr>
          <a:lstStyle>
            <a:lvl1pPr marL="0"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1800">
                <a:solidFill>
                  <a:schemeClr val="tx1">
                    <a:lumMod val="75000"/>
                    <a:lumOff val="25000"/>
                  </a:schemeClr>
                </a:solidFill>
                <a:latin typeface="+mn-lt"/>
              </a:defRPr>
            </a:lvl1pPr>
            <a:lvl2pPr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2000">
                <a:solidFill>
                  <a:schemeClr val="tx1">
                    <a:lumMod val="75000"/>
                    <a:lumOff val="25000"/>
                  </a:schemeClr>
                </a:solidFill>
                <a:latin typeface="+mn-lt"/>
              </a:defRPr>
            </a:lvl2pPr>
            <a:lvl3pPr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1500" b="0">
                <a:solidFill>
                  <a:schemeClr val="tx1">
                    <a:lumMod val="50000"/>
                    <a:lumOff val="50000"/>
                  </a:schemeClr>
                </a:solidFill>
                <a:latin typeface="+mn-lt"/>
              </a:defRPr>
            </a:lvl3pPr>
            <a:lvl4pPr marL="1600200" indent="-228600">
              <a:spcBef>
                <a:spcPct val="20000"/>
              </a:spcBef>
              <a:buFont typeface="Arial" panose="020B0604020202020204" pitchFamily="34" charset="0"/>
              <a:buChar char="–"/>
              <a:defRPr sz="2000">
                <a:latin typeface="+mn-lt"/>
              </a:defRPr>
            </a:lvl4pPr>
            <a:lvl5pPr marL="2057400" indent="-228600">
              <a:spcBef>
                <a:spcPct val="20000"/>
              </a:spcBef>
              <a:buFont typeface="Arial" panose="020B0604020202020204" pitchFamily="34" charset="0"/>
              <a:buChar char="»"/>
              <a:defRPr sz="2000">
                <a:latin typeface="+mn-lt"/>
              </a:defRPr>
            </a:lvl5pPr>
            <a:lvl6pPr marL="2514600" indent="-228600" defTabSz="457200">
              <a:spcBef>
                <a:spcPct val="20000"/>
              </a:spcBef>
              <a:buFont typeface="Arial"/>
              <a:buChar char="•"/>
              <a:defRPr sz="2000">
                <a:latin typeface="+mn-lt"/>
                <a:ea typeface="+mn-ea"/>
              </a:defRPr>
            </a:lvl6pPr>
            <a:lvl7pPr marL="2971800" indent="-228600" defTabSz="457200">
              <a:spcBef>
                <a:spcPct val="20000"/>
              </a:spcBef>
              <a:buFont typeface="Arial"/>
              <a:buChar char="•"/>
              <a:defRPr sz="2000">
                <a:latin typeface="+mn-lt"/>
                <a:ea typeface="+mn-ea"/>
              </a:defRPr>
            </a:lvl7pPr>
            <a:lvl8pPr marL="3429000" indent="-228600" defTabSz="457200">
              <a:spcBef>
                <a:spcPct val="20000"/>
              </a:spcBef>
              <a:buFont typeface="Arial"/>
              <a:buChar char="•"/>
              <a:defRPr sz="2000">
                <a:latin typeface="+mn-lt"/>
                <a:ea typeface="+mn-ea"/>
              </a:defRPr>
            </a:lvl8pPr>
            <a:lvl9pPr marL="3886200" indent="-228600" defTabSz="457200">
              <a:spcBef>
                <a:spcPct val="20000"/>
              </a:spcBef>
              <a:buFont typeface="Arial"/>
              <a:buChar char="•"/>
              <a:defRPr sz="2000">
                <a:latin typeface="+mn-lt"/>
                <a:ea typeface="+mn-ea"/>
              </a:defRPr>
            </a:lvl9pPr>
          </a:lstStyle>
          <a:p>
            <a:pPr marL="342900" indent="-342900">
              <a:buFont typeface="Arial" panose="020B0604020202020204" pitchFamily="34" charset="0"/>
              <a:buChar char="•"/>
            </a:pPr>
            <a:r>
              <a:rPr lang="en-US" sz="2400" dirty="0"/>
              <a:t>Iron  (deposition and corrosion)</a:t>
            </a:r>
          </a:p>
          <a:p>
            <a:pPr marL="342900" indent="-342900">
              <a:buFont typeface="Arial" panose="020B0604020202020204" pitchFamily="34" charset="0"/>
              <a:buChar char="•"/>
            </a:pPr>
            <a:r>
              <a:rPr lang="en-US" sz="2400" dirty="0"/>
              <a:t>Calcium</a:t>
            </a:r>
          </a:p>
          <a:p>
            <a:pPr marL="342900" indent="-342900">
              <a:buFont typeface="Arial" panose="020B0604020202020204" pitchFamily="34" charset="0"/>
              <a:buChar char="•"/>
            </a:pPr>
            <a:r>
              <a:rPr lang="en-US" sz="2400" dirty="0"/>
              <a:t>Manganese</a:t>
            </a:r>
          </a:p>
          <a:p>
            <a:pPr marL="342900" indent="-342900">
              <a:buFont typeface="Arial" panose="020B0604020202020204" pitchFamily="34" charset="0"/>
              <a:buChar char="•"/>
            </a:pPr>
            <a:r>
              <a:rPr lang="en-US" sz="2400" dirty="0"/>
              <a:t>Aluminum</a:t>
            </a:r>
          </a:p>
          <a:p>
            <a:pPr marL="342900" indent="-342900">
              <a:buFont typeface="Arial" panose="020B0604020202020204" pitchFamily="34" charset="0"/>
              <a:buChar char="•"/>
            </a:pPr>
            <a:r>
              <a:rPr lang="en-US" sz="2400" dirty="0"/>
              <a:t>NOM (type, amount)</a:t>
            </a:r>
          </a:p>
          <a:p>
            <a:pPr marL="342900" indent="-342900">
              <a:buFont typeface="Arial" panose="020B0604020202020204" pitchFamily="34" charset="0"/>
              <a:buChar char="•"/>
            </a:pPr>
            <a:r>
              <a:rPr lang="en-US" sz="2400" dirty="0"/>
              <a:t>Amount of mixing of WTPs or sources</a:t>
            </a:r>
          </a:p>
        </p:txBody>
      </p:sp>
    </p:spTree>
    <p:extLst>
      <p:ext uri="{BB962C8B-B14F-4D97-AF65-F5344CB8AC3E}">
        <p14:creationId xmlns:p14="http://schemas.microsoft.com/office/powerpoint/2010/main" val="32537466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Multiple Water Quality Factors Affect Metal Release and Must be Controlled – 2 </a:t>
            </a:r>
          </a:p>
        </p:txBody>
      </p:sp>
      <p:sp>
        <p:nvSpPr>
          <p:cNvPr id="9" name="Content Placeholder 1"/>
          <p:cNvSpPr>
            <a:spLocks noGrp="1"/>
          </p:cNvSpPr>
          <p:nvPr>
            <p:ph type="body" sz="quarter" idx="10"/>
          </p:nvPr>
        </p:nvSpPr>
        <p:spPr>
          <a:xfrm>
            <a:off x="419100" y="1385257"/>
            <a:ext cx="4367124" cy="4375150"/>
          </a:xfrm>
        </p:spPr>
        <p:txBody>
          <a:bodyPr>
            <a:noAutofit/>
          </a:bodyPr>
          <a:lstStyle/>
          <a:p>
            <a:pPr marL="342900" indent="-342900">
              <a:buFont typeface="Arial" panose="020B0604020202020204" pitchFamily="34" charset="0"/>
              <a:buChar char="•"/>
            </a:pPr>
            <a:r>
              <a:rPr lang="en-US" sz="2400" dirty="0"/>
              <a:t>Orthophosphate</a:t>
            </a:r>
          </a:p>
          <a:p>
            <a:pPr marL="342900" indent="-342900">
              <a:buFont typeface="Arial" panose="020B0604020202020204" pitchFamily="34" charset="0"/>
              <a:buChar char="•"/>
            </a:pPr>
            <a:r>
              <a:rPr lang="en-US" sz="2400" dirty="0"/>
              <a:t>Polyphosphate (amount and type)</a:t>
            </a:r>
          </a:p>
          <a:p>
            <a:pPr marL="342900" indent="-342900">
              <a:buFont typeface="Arial" panose="020B0604020202020204" pitchFamily="34" charset="0"/>
              <a:buChar char="•"/>
            </a:pPr>
            <a:r>
              <a:rPr lang="en-US" sz="2400" dirty="0"/>
              <a:t>Chloride</a:t>
            </a:r>
          </a:p>
          <a:p>
            <a:pPr marL="342900" indent="-342900">
              <a:buFont typeface="Arial" panose="020B0604020202020204" pitchFamily="34" charset="0"/>
              <a:buChar char="•"/>
            </a:pPr>
            <a:r>
              <a:rPr lang="en-US" sz="2400" dirty="0"/>
              <a:t>Sulfate</a:t>
            </a:r>
          </a:p>
          <a:p>
            <a:pPr marL="342900" indent="-342900">
              <a:buFont typeface="Arial" panose="020B0604020202020204" pitchFamily="34" charset="0"/>
              <a:buChar char="•"/>
            </a:pPr>
            <a:r>
              <a:rPr lang="en-US" sz="2400" dirty="0" err="1"/>
              <a:t>Sorptive</a:t>
            </a:r>
            <a:r>
              <a:rPr lang="en-US" sz="2400" dirty="0"/>
              <a:t> surfaces downstream of LSLs (</a:t>
            </a:r>
            <a:r>
              <a:rPr lang="en-US" sz="2400" dirty="0" err="1"/>
              <a:t>ie</a:t>
            </a:r>
            <a:r>
              <a:rPr lang="en-US" sz="2400" dirty="0"/>
              <a:t>. galvanized interior pipe)</a:t>
            </a:r>
          </a:p>
          <a:p>
            <a:pPr marL="342900" indent="-342900">
              <a:buFont typeface="Arial" panose="020B0604020202020204" pitchFamily="34" charset="0"/>
              <a:buChar char="•"/>
            </a:pPr>
            <a:endParaRPr lang="en-US" sz="2400" dirty="0"/>
          </a:p>
        </p:txBody>
      </p:sp>
      <p:sp>
        <p:nvSpPr>
          <p:cNvPr id="10" name="Content Placeholder 6"/>
          <p:cNvSpPr txBox="1">
            <a:spLocks/>
          </p:cNvSpPr>
          <p:nvPr/>
        </p:nvSpPr>
        <p:spPr>
          <a:xfrm>
            <a:off x="4786224" y="1385257"/>
            <a:ext cx="4038600" cy="4572000"/>
          </a:xfrm>
          <a:prstGeom prst="rect">
            <a:avLst/>
          </a:prstGeom>
        </p:spPr>
        <p:txBody>
          <a:bodyPr vert="horz" lIns="91440" tIns="45720" rIns="91440" bIns="45720" rtlCol="0">
            <a:noAutofit/>
          </a:bodyPr>
          <a:lstStyle>
            <a:lvl1pPr marL="0"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1800">
                <a:solidFill>
                  <a:schemeClr val="tx1">
                    <a:lumMod val="75000"/>
                    <a:lumOff val="25000"/>
                  </a:schemeClr>
                </a:solidFill>
                <a:latin typeface="+mn-lt"/>
              </a:defRPr>
            </a:lvl1pPr>
            <a:lvl2pPr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2000">
                <a:solidFill>
                  <a:schemeClr val="tx1">
                    <a:lumMod val="75000"/>
                    <a:lumOff val="25000"/>
                  </a:schemeClr>
                </a:solidFill>
                <a:latin typeface="+mn-lt"/>
              </a:defRPr>
            </a:lvl2pPr>
            <a:lvl3pPr marR="0" indent="0" defTabSz="914400" eaLnBrk="1" fontAlgn="auto" latinLnBrk="0" hangingPunct="1">
              <a:lnSpc>
                <a:spcPct val="100000"/>
              </a:lnSpc>
              <a:spcBef>
                <a:spcPts val="0"/>
              </a:spcBef>
              <a:spcAft>
                <a:spcPts val="950"/>
              </a:spcAft>
              <a:buClr>
                <a:schemeClr val="tx1">
                  <a:lumMod val="75000"/>
                  <a:lumOff val="25000"/>
                </a:schemeClr>
              </a:buClr>
              <a:buSzPct val="105000"/>
              <a:buFont typeface="Arial" panose="020B0604020202020204" pitchFamily="34" charset="0"/>
              <a:buNone/>
              <a:tabLst/>
              <a:defRPr sz="1500" b="0">
                <a:solidFill>
                  <a:schemeClr val="tx1">
                    <a:lumMod val="50000"/>
                    <a:lumOff val="50000"/>
                  </a:schemeClr>
                </a:solidFill>
                <a:latin typeface="+mn-lt"/>
              </a:defRPr>
            </a:lvl3pPr>
            <a:lvl4pPr marL="1600200" indent="-228600">
              <a:spcBef>
                <a:spcPct val="20000"/>
              </a:spcBef>
              <a:buFont typeface="Arial" panose="020B0604020202020204" pitchFamily="34" charset="0"/>
              <a:buChar char="–"/>
              <a:defRPr sz="2000">
                <a:latin typeface="+mn-lt"/>
              </a:defRPr>
            </a:lvl4pPr>
            <a:lvl5pPr marL="2057400" indent="-228600">
              <a:spcBef>
                <a:spcPct val="20000"/>
              </a:spcBef>
              <a:buFont typeface="Arial" panose="020B0604020202020204" pitchFamily="34" charset="0"/>
              <a:buChar char="»"/>
              <a:defRPr sz="2000">
                <a:latin typeface="+mn-lt"/>
              </a:defRPr>
            </a:lvl5pPr>
            <a:lvl6pPr marL="2514600" indent="-228600" defTabSz="457200">
              <a:spcBef>
                <a:spcPct val="20000"/>
              </a:spcBef>
              <a:buFont typeface="Arial"/>
              <a:buChar char="•"/>
              <a:defRPr sz="2000">
                <a:latin typeface="+mn-lt"/>
                <a:ea typeface="+mn-ea"/>
              </a:defRPr>
            </a:lvl6pPr>
            <a:lvl7pPr marL="2971800" indent="-228600" defTabSz="457200">
              <a:spcBef>
                <a:spcPct val="20000"/>
              </a:spcBef>
              <a:buFont typeface="Arial"/>
              <a:buChar char="•"/>
              <a:defRPr sz="2000">
                <a:latin typeface="+mn-lt"/>
                <a:ea typeface="+mn-ea"/>
              </a:defRPr>
            </a:lvl7pPr>
            <a:lvl8pPr marL="3429000" indent="-228600" defTabSz="457200">
              <a:spcBef>
                <a:spcPct val="20000"/>
              </a:spcBef>
              <a:buFont typeface="Arial"/>
              <a:buChar char="•"/>
              <a:defRPr sz="2000">
                <a:latin typeface="+mn-lt"/>
                <a:ea typeface="+mn-ea"/>
              </a:defRPr>
            </a:lvl8pPr>
            <a:lvl9pPr marL="3886200" indent="-228600" defTabSz="457200">
              <a:spcBef>
                <a:spcPct val="20000"/>
              </a:spcBef>
              <a:buFont typeface="Arial"/>
              <a:buChar char="•"/>
              <a:defRPr sz="2000">
                <a:latin typeface="+mn-lt"/>
                <a:ea typeface="+mn-ea"/>
              </a:defRPr>
            </a:lvl9pPr>
          </a:lstStyle>
          <a:p>
            <a:pPr marL="342900" indent="-342900">
              <a:buFont typeface="Arial" panose="020B0604020202020204" pitchFamily="34" charset="0"/>
              <a:buChar char="•"/>
            </a:pPr>
            <a:r>
              <a:rPr lang="en-US" sz="2400" dirty="0"/>
              <a:t>Ammonia</a:t>
            </a:r>
          </a:p>
          <a:p>
            <a:pPr marL="342900" indent="-342900">
              <a:buFont typeface="Arial" panose="020B0604020202020204" pitchFamily="34" charset="0"/>
              <a:buChar char="•"/>
            </a:pPr>
            <a:r>
              <a:rPr lang="en-US" sz="2400" dirty="0"/>
              <a:t>Hydrogen Sulfide</a:t>
            </a:r>
          </a:p>
          <a:p>
            <a:pPr marL="342900" indent="-342900">
              <a:buFont typeface="Arial" panose="020B0604020202020204" pitchFamily="34" charset="0"/>
              <a:buChar char="•"/>
            </a:pPr>
            <a:r>
              <a:rPr lang="en-US" sz="2400" dirty="0"/>
              <a:t>Silica</a:t>
            </a:r>
          </a:p>
          <a:p>
            <a:pPr marL="342900" indent="-342900">
              <a:buFont typeface="Arial" panose="020B0604020202020204" pitchFamily="34" charset="0"/>
              <a:buChar char="•"/>
            </a:pPr>
            <a:r>
              <a:rPr lang="en-US" sz="2400" dirty="0"/>
              <a:t>Microbial activity (nitrification and other)</a:t>
            </a:r>
          </a:p>
        </p:txBody>
      </p:sp>
    </p:spTree>
    <p:extLst>
      <p:ext uri="{BB962C8B-B14F-4D97-AF65-F5344CB8AC3E}">
        <p14:creationId xmlns:p14="http://schemas.microsoft.com/office/powerpoint/2010/main" val="41728939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9496"/>
            <a:ext cx="7754189" cy="533400"/>
          </a:xfrm>
        </p:spPr>
        <p:txBody>
          <a:bodyPr/>
          <a:lstStyle/>
          <a:p>
            <a:r>
              <a:rPr lang="en-US" dirty="0"/>
              <a:t>Upstream Treatment Can </a:t>
            </a:r>
            <a:r>
              <a:rPr lang="en-US" dirty="0" smtClean="0"/>
              <a:t>Also </a:t>
            </a:r>
            <a:r>
              <a:rPr lang="en-US" dirty="0"/>
              <a:t>Affect Lead Release in the Distribution System – 1 </a:t>
            </a:r>
          </a:p>
        </p:txBody>
      </p:sp>
      <p:sp>
        <p:nvSpPr>
          <p:cNvPr id="7" name="Content Placeholder 6"/>
          <p:cNvSpPr>
            <a:spLocks noGrp="1"/>
          </p:cNvSpPr>
          <p:nvPr>
            <p:ph type="body" sz="quarter" idx="10"/>
          </p:nvPr>
        </p:nvSpPr>
        <p:spPr>
          <a:xfrm>
            <a:off x="668757" y="1391552"/>
            <a:ext cx="7772400" cy="4375150"/>
          </a:xfrm>
        </p:spPr>
        <p:txBody>
          <a:bodyPr>
            <a:noAutofit/>
          </a:bodyPr>
          <a:lstStyle/>
          <a:p>
            <a:pPr marL="285750" indent="-285750">
              <a:spcBef>
                <a:spcPts val="400"/>
              </a:spcBef>
              <a:spcAft>
                <a:spcPts val="0"/>
              </a:spcAft>
              <a:buClr>
                <a:schemeClr val="tx1"/>
              </a:buClr>
              <a:buFont typeface="Arial" panose="020B0604020202020204" pitchFamily="34" charset="0"/>
              <a:buChar char="•"/>
            </a:pPr>
            <a:r>
              <a:rPr lang="en-US" sz="2400" dirty="0"/>
              <a:t>Iron or manganese post-precipitation</a:t>
            </a:r>
          </a:p>
          <a:p>
            <a:pPr marL="285750" indent="-285750">
              <a:spcBef>
                <a:spcPts val="400"/>
              </a:spcBef>
              <a:spcAft>
                <a:spcPts val="0"/>
              </a:spcAft>
              <a:buClr>
                <a:schemeClr val="tx1"/>
              </a:buClr>
              <a:buFont typeface="Arial" panose="020B0604020202020204" pitchFamily="34" charset="0"/>
              <a:buChar char="•"/>
            </a:pPr>
            <a:r>
              <a:rPr lang="en-US" sz="2400" dirty="0"/>
              <a:t>Alum carry-over</a:t>
            </a:r>
          </a:p>
          <a:p>
            <a:pPr marL="285750" indent="-285750">
              <a:spcBef>
                <a:spcPts val="400"/>
              </a:spcBef>
              <a:spcAft>
                <a:spcPts val="0"/>
              </a:spcAft>
              <a:buClr>
                <a:schemeClr val="tx1"/>
              </a:buClr>
              <a:buFont typeface="Arial" panose="020B0604020202020204" pitchFamily="34" charset="0"/>
              <a:buChar char="•"/>
            </a:pPr>
            <a:r>
              <a:rPr lang="en-US" sz="2400" dirty="0"/>
              <a:t>Anion exchange for U, As, NOM, etc.</a:t>
            </a:r>
          </a:p>
          <a:p>
            <a:pPr marL="285750" indent="-285750">
              <a:spcBef>
                <a:spcPts val="400"/>
              </a:spcBef>
              <a:spcAft>
                <a:spcPts val="0"/>
              </a:spcAft>
              <a:buClr>
                <a:schemeClr val="tx1"/>
              </a:buClr>
              <a:buFont typeface="Arial" panose="020B0604020202020204" pitchFamily="34" charset="0"/>
              <a:buChar char="•"/>
            </a:pPr>
            <a:r>
              <a:rPr lang="en-US" sz="2400" dirty="0"/>
              <a:t>Sequestration of Fe, </a:t>
            </a:r>
            <a:r>
              <a:rPr lang="en-US" sz="2400" dirty="0" err="1"/>
              <a:t>Ca</a:t>
            </a:r>
            <a:r>
              <a:rPr lang="en-US" sz="2400" dirty="0"/>
              <a:t>, Mg, </a:t>
            </a:r>
            <a:r>
              <a:rPr lang="en-US" sz="2400" dirty="0" err="1"/>
              <a:t>Mn</a:t>
            </a:r>
            <a:r>
              <a:rPr lang="en-US" sz="2400" dirty="0"/>
              <a:t> by polyphosphate or blended phosphate</a:t>
            </a:r>
          </a:p>
          <a:p>
            <a:pPr marL="285750" indent="-285750">
              <a:spcBef>
                <a:spcPts val="400"/>
              </a:spcBef>
              <a:spcAft>
                <a:spcPts val="0"/>
              </a:spcAft>
              <a:buClr>
                <a:schemeClr val="tx1"/>
              </a:buClr>
              <a:buFont typeface="Arial" panose="020B0604020202020204" pitchFamily="34" charset="0"/>
              <a:buChar char="•"/>
            </a:pPr>
            <a:r>
              <a:rPr lang="en-US" sz="2400" dirty="0"/>
              <a:t>Change in amount or type of disinfectant</a:t>
            </a:r>
          </a:p>
          <a:p>
            <a:pPr marL="285750" indent="-285750">
              <a:spcBef>
                <a:spcPts val="400"/>
              </a:spcBef>
              <a:spcAft>
                <a:spcPts val="0"/>
              </a:spcAft>
              <a:buClr>
                <a:schemeClr val="tx1"/>
              </a:buClr>
              <a:buFont typeface="Arial" panose="020B0604020202020204" pitchFamily="34" charset="0"/>
              <a:buChar char="•"/>
            </a:pPr>
            <a:r>
              <a:rPr lang="en-US" sz="2400" dirty="0"/>
              <a:t>Oxidation/filtration for Fe or </a:t>
            </a:r>
            <a:r>
              <a:rPr lang="en-US" sz="2400" dirty="0" err="1"/>
              <a:t>Mn</a:t>
            </a:r>
            <a:r>
              <a:rPr lang="en-US" sz="2400" dirty="0"/>
              <a:t> removal</a:t>
            </a:r>
          </a:p>
          <a:p>
            <a:pPr marL="285750" indent="-285750">
              <a:spcBef>
                <a:spcPts val="400"/>
              </a:spcBef>
              <a:spcAft>
                <a:spcPts val="0"/>
              </a:spcAft>
              <a:buClr>
                <a:schemeClr val="tx1"/>
              </a:buClr>
              <a:buFont typeface="Arial" panose="020B0604020202020204" pitchFamily="34" charset="0"/>
              <a:buChar char="•"/>
            </a:pPr>
            <a:r>
              <a:rPr lang="en-US" sz="2400" dirty="0"/>
              <a:t>Optimum or enhanced coagulation</a:t>
            </a:r>
          </a:p>
          <a:p>
            <a:pPr marL="744538" lvl="1" indent="-341313">
              <a:spcBef>
                <a:spcPts val="400"/>
              </a:spcBef>
              <a:spcAft>
                <a:spcPts val="0"/>
              </a:spcAft>
              <a:buClr>
                <a:schemeClr val="tx1"/>
              </a:buClr>
              <a:buFont typeface="Arial" panose="020B0604020202020204" pitchFamily="34" charset="0"/>
              <a:buChar char="–"/>
            </a:pPr>
            <a:r>
              <a:rPr lang="en-US" sz="2400" dirty="0"/>
              <a:t>Changes in type of coagulant </a:t>
            </a:r>
          </a:p>
          <a:p>
            <a:pPr marL="744538" lvl="1" indent="-341313">
              <a:spcBef>
                <a:spcPts val="400"/>
              </a:spcBef>
              <a:spcAft>
                <a:spcPts val="0"/>
              </a:spcAft>
              <a:buClr>
                <a:schemeClr val="tx1"/>
              </a:buClr>
              <a:buFont typeface="Arial" panose="020B0604020202020204" pitchFamily="34" charset="0"/>
              <a:buChar char="–"/>
            </a:pPr>
            <a:r>
              <a:rPr lang="en-US" sz="2400" dirty="0"/>
              <a:t>Changes in coagulant dosage</a:t>
            </a:r>
          </a:p>
        </p:txBody>
      </p:sp>
    </p:spTree>
    <p:extLst>
      <p:ext uri="{BB962C8B-B14F-4D97-AF65-F5344CB8AC3E}">
        <p14:creationId xmlns:p14="http://schemas.microsoft.com/office/powerpoint/2010/main" val="2908512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863" y="539496"/>
            <a:ext cx="7754189" cy="533400"/>
          </a:xfrm>
        </p:spPr>
        <p:txBody>
          <a:bodyPr/>
          <a:lstStyle/>
          <a:p>
            <a:r>
              <a:rPr lang="en-US" dirty="0"/>
              <a:t>Upstream Treatment Can </a:t>
            </a:r>
            <a:r>
              <a:rPr lang="en-US" dirty="0" smtClean="0"/>
              <a:t>Also </a:t>
            </a:r>
            <a:r>
              <a:rPr lang="en-US" dirty="0"/>
              <a:t>Affect Lead Release in the Distribution System – 2 </a:t>
            </a:r>
          </a:p>
        </p:txBody>
      </p:sp>
      <p:sp>
        <p:nvSpPr>
          <p:cNvPr id="7" name="Content Placeholder 6"/>
          <p:cNvSpPr>
            <a:spLocks noGrp="1"/>
          </p:cNvSpPr>
          <p:nvPr>
            <p:ph type="body" sz="quarter" idx="10"/>
          </p:nvPr>
        </p:nvSpPr>
        <p:spPr>
          <a:xfrm>
            <a:off x="659652" y="1748118"/>
            <a:ext cx="7772400" cy="3879436"/>
          </a:xfrm>
        </p:spPr>
        <p:txBody>
          <a:bodyPr>
            <a:noAutofit/>
          </a:bodyPr>
          <a:lstStyle/>
          <a:p>
            <a:pPr marL="285750" indent="-285750">
              <a:spcBef>
                <a:spcPts val="400"/>
              </a:spcBef>
              <a:spcAft>
                <a:spcPts val="0"/>
              </a:spcAft>
              <a:buClrTx/>
              <a:buFont typeface="Arial" panose="020B0604020202020204" pitchFamily="34" charset="0"/>
              <a:buChar char="•"/>
            </a:pPr>
            <a:r>
              <a:rPr lang="en-US" sz="2400" dirty="0"/>
              <a:t>Aeration</a:t>
            </a:r>
          </a:p>
          <a:p>
            <a:pPr marL="285750" indent="-285750">
              <a:spcBef>
                <a:spcPts val="400"/>
              </a:spcBef>
              <a:spcAft>
                <a:spcPts val="0"/>
              </a:spcAft>
              <a:buClrTx/>
              <a:buFont typeface="Arial" panose="020B0604020202020204" pitchFamily="34" charset="0"/>
              <a:buChar char="•"/>
            </a:pPr>
            <a:r>
              <a:rPr lang="en-US" sz="2400" dirty="0"/>
              <a:t>Season water quality changes: pH, alkalinity, chloride, sulfate, NOM, temperature</a:t>
            </a:r>
          </a:p>
          <a:p>
            <a:pPr marL="285750" indent="-285750">
              <a:spcBef>
                <a:spcPts val="400"/>
              </a:spcBef>
              <a:spcAft>
                <a:spcPts val="0"/>
              </a:spcAft>
              <a:buClrTx/>
              <a:buFont typeface="Arial" panose="020B0604020202020204" pitchFamily="34" charset="0"/>
              <a:buChar char="•"/>
            </a:pPr>
            <a:r>
              <a:rPr lang="en-US" sz="2400" dirty="0"/>
              <a:t>GAC for DBP control</a:t>
            </a:r>
          </a:p>
          <a:p>
            <a:pPr marL="285750" indent="-285750">
              <a:spcBef>
                <a:spcPts val="400"/>
              </a:spcBef>
              <a:spcAft>
                <a:spcPts val="0"/>
              </a:spcAft>
              <a:buClrTx/>
              <a:buFont typeface="Arial" panose="020B0604020202020204" pitchFamily="34" charset="0"/>
              <a:buChar char="•"/>
            </a:pPr>
            <a:r>
              <a:rPr lang="en-US" sz="2400" dirty="0"/>
              <a:t>Ammonia oxidation</a:t>
            </a:r>
          </a:p>
          <a:p>
            <a:pPr marL="285750" indent="-285750">
              <a:spcBef>
                <a:spcPts val="400"/>
              </a:spcBef>
              <a:spcAft>
                <a:spcPts val="0"/>
              </a:spcAft>
              <a:buClrTx/>
              <a:buFont typeface="Arial" panose="020B0604020202020204" pitchFamily="34" charset="0"/>
              <a:buChar char="•"/>
            </a:pPr>
            <a:r>
              <a:rPr lang="en-US" sz="2400" dirty="0"/>
              <a:t>Tight membrane (RO or NF)</a:t>
            </a:r>
          </a:p>
          <a:p>
            <a:pPr marL="285750" indent="-285750">
              <a:spcBef>
                <a:spcPts val="400"/>
              </a:spcBef>
              <a:spcAft>
                <a:spcPts val="0"/>
              </a:spcAft>
              <a:buClrTx/>
              <a:buFont typeface="Arial" panose="020B0604020202020204" pitchFamily="34" charset="0"/>
              <a:buChar char="•"/>
            </a:pPr>
            <a:r>
              <a:rPr lang="en-US" sz="2400" dirty="0"/>
              <a:t>Relining/replacement of mains (chemical changes or physical disturbances)</a:t>
            </a:r>
          </a:p>
        </p:txBody>
      </p:sp>
    </p:spTree>
    <p:extLst>
      <p:ext uri="{BB962C8B-B14F-4D97-AF65-F5344CB8AC3E}">
        <p14:creationId xmlns:p14="http://schemas.microsoft.com/office/powerpoint/2010/main" val="36523280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p:txBody>
          <a:bodyPr/>
          <a:lstStyle/>
          <a:p>
            <a:pPr eaLnBrk="1" hangingPunct="1">
              <a:defRPr/>
            </a:pPr>
            <a:r>
              <a:rPr lang="en-US" sz="2800" dirty="0"/>
              <a:t>Chemical Changes Cause Dissolution of PbO</a:t>
            </a:r>
            <a:r>
              <a:rPr lang="en-US" sz="2800" baseline="-25000" dirty="0"/>
              <a:t>2</a:t>
            </a:r>
            <a:r>
              <a:rPr lang="en-US" sz="2800" dirty="0"/>
              <a:t> into Water</a:t>
            </a:r>
          </a:p>
        </p:txBody>
      </p:sp>
      <p:sp>
        <p:nvSpPr>
          <p:cNvPr id="559105" name="Slide Number Placeholder 2"/>
          <p:cNvSpPr>
            <a:spLocks noGrp="1"/>
          </p:cNvSpPr>
          <p:nvPr>
            <p:ph type="sldNum" sz="quarter" idx="4294967295"/>
          </p:nvPr>
        </p:nvSpPr>
        <p:spPr>
          <a:xfrm>
            <a:off x="8458200" y="6400800"/>
            <a:ext cx="685800" cy="400050"/>
          </a:xfrm>
          <a:prstGeom prst="rect">
            <a:avLst/>
          </a:prstGeom>
          <a:noFill/>
        </p:spPr>
        <p:txBody>
          <a:bodyPr/>
          <a:lstStyle/>
          <a:p>
            <a:fld id="{6F823B56-BB20-41F0-BC1B-2A6C119D4B44}" type="slidenum">
              <a:rPr lang="en-US" smtClean="0"/>
              <a:pPr/>
              <a:t>46</a:t>
            </a:fld>
            <a:endParaRPr lang="en-US"/>
          </a:p>
        </p:txBody>
      </p:sp>
      <p:sp>
        <p:nvSpPr>
          <p:cNvPr id="559106" name="Line 167"/>
          <p:cNvSpPr>
            <a:spLocks noChangeShapeType="1"/>
          </p:cNvSpPr>
          <p:nvPr/>
        </p:nvSpPr>
        <p:spPr bwMode="auto">
          <a:xfrm>
            <a:off x="0" y="0"/>
            <a:ext cx="914400" cy="0"/>
          </a:xfrm>
          <a:prstGeom prst="line">
            <a:avLst/>
          </a:prstGeom>
          <a:noFill/>
          <a:ln w="0">
            <a:solidFill>
              <a:srgbClr val="FBFFFF"/>
            </a:solidFill>
            <a:round/>
            <a:headEnd/>
            <a:tailEnd/>
          </a:ln>
        </p:spPr>
        <p:txBody>
          <a:bodyPr wrap="none" anchor="ctr"/>
          <a:lstStyle/>
          <a:p>
            <a:endParaRPr lang="en-US"/>
          </a:p>
        </p:txBody>
      </p:sp>
      <p:sp>
        <p:nvSpPr>
          <p:cNvPr id="559107" name="Line 120"/>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09" name="Line 121"/>
          <p:cNvSpPr>
            <a:spLocks noChangeShapeType="1"/>
          </p:cNvSpPr>
          <p:nvPr/>
        </p:nvSpPr>
        <p:spPr bwMode="auto">
          <a:xfrm>
            <a:off x="0" y="0"/>
            <a:ext cx="0" cy="457200"/>
          </a:xfrm>
          <a:prstGeom prst="line">
            <a:avLst/>
          </a:prstGeom>
          <a:noFill/>
          <a:ln w="0">
            <a:solidFill>
              <a:srgbClr val="FDFFFF"/>
            </a:solidFill>
            <a:round/>
            <a:headEnd/>
            <a:tailEnd/>
          </a:ln>
        </p:spPr>
        <p:txBody>
          <a:bodyPr wrap="none" anchor="ctr"/>
          <a:lstStyle/>
          <a:p>
            <a:endParaRPr lang="en-US"/>
          </a:p>
        </p:txBody>
      </p:sp>
      <p:sp>
        <p:nvSpPr>
          <p:cNvPr id="559172" name="Line 122"/>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74" name="Line 123"/>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76" name="Line 124"/>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78" name="Line 125"/>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80" name="Line 126"/>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82" name="Line 127"/>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84" name="Line 128"/>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86" name="Line 129"/>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88" name="Line 130"/>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90" name="Line 131"/>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92" name="Line 132"/>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94" name="Line 133"/>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96" name="Line 134"/>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198" name="Line 135"/>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00" name="Line 136"/>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02" name="Line 137"/>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04" name="Line 138"/>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06" name="Line 139"/>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08" name="Line 140"/>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10" name="Line 141"/>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12" name="Line 142"/>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14" name="Line 143"/>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16" name="Line 144"/>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18" name="Line 145"/>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20" name="Line 146"/>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22" name="Line 147"/>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24" name="Line 148"/>
          <p:cNvSpPr>
            <a:spLocks noChangeShapeType="1"/>
          </p:cNvSpPr>
          <p:nvPr/>
        </p:nvSpPr>
        <p:spPr bwMode="auto">
          <a:xfrm>
            <a:off x="0" y="0"/>
            <a:ext cx="0" cy="457200"/>
          </a:xfrm>
          <a:prstGeom prst="line">
            <a:avLst/>
          </a:prstGeom>
          <a:noFill/>
          <a:ln w="0">
            <a:solidFill>
              <a:srgbClr val="FDFFFF"/>
            </a:solidFill>
            <a:round/>
            <a:headEnd/>
            <a:tailEnd/>
          </a:ln>
        </p:spPr>
        <p:txBody>
          <a:bodyPr wrap="none" anchor="ctr"/>
          <a:lstStyle/>
          <a:p>
            <a:endParaRPr lang="en-US"/>
          </a:p>
        </p:txBody>
      </p:sp>
      <p:sp>
        <p:nvSpPr>
          <p:cNvPr id="559235" name="Line 149"/>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37" name="Line 150"/>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39" name="Line 151"/>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41" name="Line 152"/>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43" name="Line 153"/>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45" name="Line 154"/>
          <p:cNvSpPr>
            <a:spLocks noChangeShapeType="1"/>
          </p:cNvSpPr>
          <p:nvPr/>
        </p:nvSpPr>
        <p:spPr bwMode="auto">
          <a:xfrm>
            <a:off x="0" y="0"/>
            <a:ext cx="0" cy="457200"/>
          </a:xfrm>
          <a:prstGeom prst="line">
            <a:avLst/>
          </a:prstGeom>
          <a:noFill/>
          <a:ln w="0">
            <a:solidFill>
              <a:srgbClr val="FDFFFF"/>
            </a:solidFill>
            <a:round/>
            <a:headEnd/>
            <a:tailEnd/>
          </a:ln>
        </p:spPr>
        <p:txBody>
          <a:bodyPr wrap="none" anchor="ctr"/>
          <a:lstStyle/>
          <a:p>
            <a:endParaRPr lang="en-US"/>
          </a:p>
        </p:txBody>
      </p:sp>
      <p:sp>
        <p:nvSpPr>
          <p:cNvPr id="559247" name="Line 155"/>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49" name="Line 156"/>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51" name="Line 157"/>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53" name="Line 158"/>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55" name="Line 159"/>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57" name="Line 160"/>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59" name="Line 161"/>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61" name="Line 162"/>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63" name="Line 163"/>
          <p:cNvSpPr>
            <a:spLocks noChangeShapeType="1"/>
          </p:cNvSpPr>
          <p:nvPr/>
        </p:nvSpPr>
        <p:spPr bwMode="auto">
          <a:xfrm>
            <a:off x="0" y="0"/>
            <a:ext cx="0" cy="457200"/>
          </a:xfrm>
          <a:prstGeom prst="line">
            <a:avLst/>
          </a:prstGeom>
          <a:noFill/>
          <a:ln w="0">
            <a:solidFill>
              <a:srgbClr val="FDFFFF"/>
            </a:solidFill>
            <a:round/>
            <a:headEnd/>
            <a:tailEnd/>
          </a:ln>
        </p:spPr>
        <p:txBody>
          <a:bodyPr wrap="none" anchor="ctr"/>
          <a:lstStyle/>
          <a:p>
            <a:endParaRPr lang="en-US"/>
          </a:p>
        </p:txBody>
      </p:sp>
      <p:sp>
        <p:nvSpPr>
          <p:cNvPr id="559265" name="Line 164"/>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67" name="Line 165"/>
          <p:cNvSpPr>
            <a:spLocks noChangeShapeType="1"/>
          </p:cNvSpPr>
          <p:nvPr/>
        </p:nvSpPr>
        <p:spPr bwMode="auto">
          <a:xfrm>
            <a:off x="0" y="0"/>
            <a:ext cx="457200" cy="0"/>
          </a:xfrm>
          <a:prstGeom prst="line">
            <a:avLst/>
          </a:prstGeom>
          <a:noFill/>
          <a:ln w="0">
            <a:solidFill>
              <a:srgbClr val="FEFFFF"/>
            </a:solidFill>
            <a:round/>
            <a:headEnd/>
            <a:tailEnd/>
          </a:ln>
        </p:spPr>
        <p:txBody>
          <a:bodyPr wrap="none" anchor="ctr"/>
          <a:lstStyle/>
          <a:p>
            <a:endParaRPr lang="en-US"/>
          </a:p>
        </p:txBody>
      </p:sp>
      <p:sp>
        <p:nvSpPr>
          <p:cNvPr id="559269" name="Line 166"/>
          <p:cNvSpPr>
            <a:spLocks noChangeShapeType="1"/>
          </p:cNvSpPr>
          <p:nvPr/>
        </p:nvSpPr>
        <p:spPr bwMode="auto">
          <a:xfrm>
            <a:off x="0" y="0"/>
            <a:ext cx="0" cy="457200"/>
          </a:xfrm>
          <a:prstGeom prst="line">
            <a:avLst/>
          </a:prstGeom>
          <a:noFill/>
          <a:ln w="0">
            <a:solidFill>
              <a:srgbClr val="FDFFFF"/>
            </a:solidFill>
            <a:round/>
            <a:headEnd/>
            <a:tailEnd/>
          </a:ln>
        </p:spPr>
        <p:txBody>
          <a:bodyPr wrap="none" anchor="ctr"/>
          <a:lstStyle/>
          <a:p>
            <a:endParaRPr lang="en-US"/>
          </a:p>
        </p:txBody>
      </p:sp>
      <p:sp>
        <p:nvSpPr>
          <p:cNvPr id="559110" name="Freeform 3"/>
          <p:cNvSpPr>
            <a:spLocks/>
          </p:cNvSpPr>
          <p:nvPr/>
        </p:nvSpPr>
        <p:spPr bwMode="auto">
          <a:xfrm>
            <a:off x="2782545" y="1522771"/>
            <a:ext cx="2044700" cy="3011487"/>
          </a:xfrm>
          <a:custGeom>
            <a:avLst/>
            <a:gdLst>
              <a:gd name="T0" fmla="*/ 0 w 1288"/>
              <a:gd name="T1" fmla="*/ 0 h 1897"/>
              <a:gd name="T2" fmla="*/ 773 w 1288"/>
              <a:gd name="T3" fmla="*/ 0 h 1897"/>
              <a:gd name="T4" fmla="*/ 1288 w 1288"/>
              <a:gd name="T5" fmla="*/ 393 h 1897"/>
              <a:gd name="T6" fmla="*/ 1288 w 1288"/>
              <a:gd name="T7" fmla="*/ 1897 h 1897"/>
              <a:gd name="T8" fmla="*/ 0 w 1288"/>
              <a:gd name="T9" fmla="*/ 1897 h 1897"/>
              <a:gd name="T10" fmla="*/ 0 w 1288"/>
              <a:gd name="T11" fmla="*/ 0 h 1897"/>
              <a:gd name="T12" fmla="*/ 0 60000 65536"/>
              <a:gd name="T13" fmla="*/ 0 60000 65536"/>
              <a:gd name="T14" fmla="*/ 0 60000 65536"/>
              <a:gd name="T15" fmla="*/ 0 60000 65536"/>
              <a:gd name="T16" fmla="*/ 0 60000 65536"/>
              <a:gd name="T17" fmla="*/ 0 60000 65536"/>
              <a:gd name="T18" fmla="*/ 0 w 1288"/>
              <a:gd name="T19" fmla="*/ 0 h 1897"/>
              <a:gd name="T20" fmla="*/ 1288 w 1288"/>
              <a:gd name="T21" fmla="*/ 1897 h 1897"/>
            </a:gdLst>
            <a:ahLst/>
            <a:cxnLst>
              <a:cxn ang="T12">
                <a:pos x="T0" y="T1"/>
              </a:cxn>
              <a:cxn ang="T13">
                <a:pos x="T2" y="T3"/>
              </a:cxn>
              <a:cxn ang="T14">
                <a:pos x="T4" y="T5"/>
              </a:cxn>
              <a:cxn ang="T15">
                <a:pos x="T6" y="T7"/>
              </a:cxn>
              <a:cxn ang="T16">
                <a:pos x="T8" y="T9"/>
              </a:cxn>
              <a:cxn ang="T17">
                <a:pos x="T10" y="T11"/>
              </a:cxn>
            </a:cxnLst>
            <a:rect l="T18" t="T19" r="T20" b="T21"/>
            <a:pathLst>
              <a:path w="1288" h="1897">
                <a:moveTo>
                  <a:pt x="0" y="0"/>
                </a:moveTo>
                <a:lnTo>
                  <a:pt x="773" y="0"/>
                </a:lnTo>
                <a:lnTo>
                  <a:pt x="1288" y="393"/>
                </a:lnTo>
                <a:lnTo>
                  <a:pt x="1288" y="1897"/>
                </a:lnTo>
                <a:lnTo>
                  <a:pt x="0" y="1897"/>
                </a:lnTo>
                <a:lnTo>
                  <a:pt x="0" y="0"/>
                </a:lnTo>
                <a:close/>
              </a:path>
            </a:pathLst>
          </a:custGeom>
          <a:solidFill>
            <a:srgbClr val="ADD8E6"/>
          </a:solidFill>
          <a:ln w="9525">
            <a:noFill/>
            <a:round/>
            <a:headEnd/>
            <a:tailEnd/>
          </a:ln>
        </p:spPr>
        <p:txBody>
          <a:bodyPr/>
          <a:lstStyle/>
          <a:p>
            <a:endParaRPr lang="en-US"/>
          </a:p>
        </p:txBody>
      </p:sp>
      <p:sp>
        <p:nvSpPr>
          <p:cNvPr id="559111" name="Freeform 4"/>
          <p:cNvSpPr>
            <a:spLocks/>
          </p:cNvSpPr>
          <p:nvPr/>
        </p:nvSpPr>
        <p:spPr bwMode="auto">
          <a:xfrm>
            <a:off x="6360770" y="2897546"/>
            <a:ext cx="715962" cy="2576513"/>
          </a:xfrm>
          <a:custGeom>
            <a:avLst/>
            <a:gdLst>
              <a:gd name="T0" fmla="*/ 0 w 451"/>
              <a:gd name="T1" fmla="*/ 0 h 1623"/>
              <a:gd name="T2" fmla="*/ 451 w 451"/>
              <a:gd name="T3" fmla="*/ 0 h 1623"/>
              <a:gd name="T4" fmla="*/ 451 w 451"/>
              <a:gd name="T5" fmla="*/ 1623 h 1623"/>
              <a:gd name="T6" fmla="*/ 0 w 451"/>
              <a:gd name="T7" fmla="*/ 1284 h 1623"/>
              <a:gd name="T8" fmla="*/ 0 w 451"/>
              <a:gd name="T9" fmla="*/ 0 h 1623"/>
              <a:gd name="T10" fmla="*/ 0 60000 65536"/>
              <a:gd name="T11" fmla="*/ 0 60000 65536"/>
              <a:gd name="T12" fmla="*/ 0 60000 65536"/>
              <a:gd name="T13" fmla="*/ 0 60000 65536"/>
              <a:gd name="T14" fmla="*/ 0 60000 65536"/>
              <a:gd name="T15" fmla="*/ 0 w 451"/>
              <a:gd name="T16" fmla="*/ 0 h 1623"/>
              <a:gd name="T17" fmla="*/ 451 w 451"/>
              <a:gd name="T18" fmla="*/ 1623 h 1623"/>
            </a:gdLst>
            <a:ahLst/>
            <a:cxnLst>
              <a:cxn ang="T10">
                <a:pos x="T0" y="T1"/>
              </a:cxn>
              <a:cxn ang="T11">
                <a:pos x="T2" y="T3"/>
              </a:cxn>
              <a:cxn ang="T12">
                <a:pos x="T4" y="T5"/>
              </a:cxn>
              <a:cxn ang="T13">
                <a:pos x="T6" y="T7"/>
              </a:cxn>
              <a:cxn ang="T14">
                <a:pos x="T8" y="T9"/>
              </a:cxn>
            </a:cxnLst>
            <a:rect l="T15" t="T16" r="T17" b="T18"/>
            <a:pathLst>
              <a:path w="451" h="1623">
                <a:moveTo>
                  <a:pt x="0" y="0"/>
                </a:moveTo>
                <a:lnTo>
                  <a:pt x="451" y="0"/>
                </a:lnTo>
                <a:lnTo>
                  <a:pt x="451" y="1623"/>
                </a:lnTo>
                <a:lnTo>
                  <a:pt x="0" y="1284"/>
                </a:lnTo>
                <a:lnTo>
                  <a:pt x="0" y="0"/>
                </a:lnTo>
                <a:close/>
              </a:path>
            </a:pathLst>
          </a:custGeom>
          <a:solidFill>
            <a:srgbClr val="ADD8E6"/>
          </a:solidFill>
          <a:ln w="9525">
            <a:noFill/>
            <a:round/>
            <a:headEnd/>
            <a:tailEnd/>
          </a:ln>
        </p:spPr>
        <p:txBody>
          <a:bodyPr/>
          <a:lstStyle/>
          <a:p>
            <a:endParaRPr lang="en-US"/>
          </a:p>
        </p:txBody>
      </p:sp>
      <p:sp>
        <p:nvSpPr>
          <p:cNvPr id="559112" name="Freeform 5"/>
          <p:cNvSpPr>
            <a:spLocks/>
          </p:cNvSpPr>
          <p:nvPr/>
        </p:nvSpPr>
        <p:spPr bwMode="auto">
          <a:xfrm>
            <a:off x="4827245" y="2148246"/>
            <a:ext cx="852487" cy="2549525"/>
          </a:xfrm>
          <a:custGeom>
            <a:avLst/>
            <a:gdLst>
              <a:gd name="T0" fmla="*/ 0 w 537"/>
              <a:gd name="T1" fmla="*/ 0 h 1606"/>
              <a:gd name="T2" fmla="*/ 537 w 537"/>
              <a:gd name="T3" fmla="*/ 300 h 1606"/>
              <a:gd name="T4" fmla="*/ 537 w 537"/>
              <a:gd name="T5" fmla="*/ 1606 h 1606"/>
              <a:gd name="T6" fmla="*/ 0 w 537"/>
              <a:gd name="T7" fmla="*/ 1504 h 1606"/>
              <a:gd name="T8" fmla="*/ 0 w 537"/>
              <a:gd name="T9" fmla="*/ 0 h 1606"/>
              <a:gd name="T10" fmla="*/ 0 60000 65536"/>
              <a:gd name="T11" fmla="*/ 0 60000 65536"/>
              <a:gd name="T12" fmla="*/ 0 60000 65536"/>
              <a:gd name="T13" fmla="*/ 0 60000 65536"/>
              <a:gd name="T14" fmla="*/ 0 60000 65536"/>
              <a:gd name="T15" fmla="*/ 0 w 537"/>
              <a:gd name="T16" fmla="*/ 0 h 1606"/>
              <a:gd name="T17" fmla="*/ 537 w 537"/>
              <a:gd name="T18" fmla="*/ 1606 h 1606"/>
            </a:gdLst>
            <a:ahLst/>
            <a:cxnLst>
              <a:cxn ang="T10">
                <a:pos x="T0" y="T1"/>
              </a:cxn>
              <a:cxn ang="T11">
                <a:pos x="T2" y="T3"/>
              </a:cxn>
              <a:cxn ang="T12">
                <a:pos x="T4" y="T5"/>
              </a:cxn>
              <a:cxn ang="T13">
                <a:pos x="T6" y="T7"/>
              </a:cxn>
              <a:cxn ang="T14">
                <a:pos x="T8" y="T9"/>
              </a:cxn>
            </a:cxnLst>
            <a:rect l="T15" t="T16" r="T17" b="T18"/>
            <a:pathLst>
              <a:path w="537" h="1606">
                <a:moveTo>
                  <a:pt x="0" y="0"/>
                </a:moveTo>
                <a:lnTo>
                  <a:pt x="537" y="300"/>
                </a:lnTo>
                <a:lnTo>
                  <a:pt x="537" y="1606"/>
                </a:lnTo>
                <a:lnTo>
                  <a:pt x="0" y="1504"/>
                </a:lnTo>
                <a:lnTo>
                  <a:pt x="0" y="0"/>
                </a:lnTo>
                <a:close/>
              </a:path>
            </a:pathLst>
          </a:custGeom>
          <a:solidFill>
            <a:srgbClr val="ADD8E6"/>
          </a:solidFill>
          <a:ln w="9525">
            <a:noFill/>
            <a:round/>
            <a:headEnd/>
            <a:tailEnd/>
          </a:ln>
        </p:spPr>
        <p:txBody>
          <a:bodyPr/>
          <a:lstStyle/>
          <a:p>
            <a:endParaRPr lang="en-US"/>
          </a:p>
        </p:txBody>
      </p:sp>
      <p:sp>
        <p:nvSpPr>
          <p:cNvPr id="559113" name="Freeform 6"/>
          <p:cNvSpPr>
            <a:spLocks/>
          </p:cNvSpPr>
          <p:nvPr/>
        </p:nvSpPr>
        <p:spPr bwMode="auto">
          <a:xfrm>
            <a:off x="5798795" y="2684821"/>
            <a:ext cx="561975" cy="2251075"/>
          </a:xfrm>
          <a:custGeom>
            <a:avLst/>
            <a:gdLst>
              <a:gd name="T0" fmla="*/ 0 w 354"/>
              <a:gd name="T1" fmla="*/ 0 h 1418"/>
              <a:gd name="T2" fmla="*/ 354 w 354"/>
              <a:gd name="T3" fmla="*/ 134 h 1418"/>
              <a:gd name="T4" fmla="*/ 354 w 354"/>
              <a:gd name="T5" fmla="*/ 1418 h 1418"/>
              <a:gd name="T6" fmla="*/ 0 w 354"/>
              <a:gd name="T7" fmla="*/ 1284 h 1418"/>
              <a:gd name="T8" fmla="*/ 0 w 354"/>
              <a:gd name="T9" fmla="*/ 0 h 1418"/>
              <a:gd name="T10" fmla="*/ 0 60000 65536"/>
              <a:gd name="T11" fmla="*/ 0 60000 65536"/>
              <a:gd name="T12" fmla="*/ 0 60000 65536"/>
              <a:gd name="T13" fmla="*/ 0 60000 65536"/>
              <a:gd name="T14" fmla="*/ 0 60000 65536"/>
              <a:gd name="T15" fmla="*/ 0 w 354"/>
              <a:gd name="T16" fmla="*/ 0 h 1418"/>
              <a:gd name="T17" fmla="*/ 354 w 354"/>
              <a:gd name="T18" fmla="*/ 1418 h 1418"/>
            </a:gdLst>
            <a:ahLst/>
            <a:cxnLst>
              <a:cxn ang="T10">
                <a:pos x="T0" y="T1"/>
              </a:cxn>
              <a:cxn ang="T11">
                <a:pos x="T2" y="T3"/>
              </a:cxn>
              <a:cxn ang="T12">
                <a:pos x="T4" y="T5"/>
              </a:cxn>
              <a:cxn ang="T13">
                <a:pos x="T6" y="T7"/>
              </a:cxn>
              <a:cxn ang="T14">
                <a:pos x="T8" y="T9"/>
              </a:cxn>
            </a:cxnLst>
            <a:rect l="T15" t="T16" r="T17" b="T18"/>
            <a:pathLst>
              <a:path w="354" h="1418">
                <a:moveTo>
                  <a:pt x="0" y="0"/>
                </a:moveTo>
                <a:lnTo>
                  <a:pt x="354" y="134"/>
                </a:lnTo>
                <a:lnTo>
                  <a:pt x="354" y="1418"/>
                </a:lnTo>
                <a:lnTo>
                  <a:pt x="0" y="1284"/>
                </a:lnTo>
                <a:lnTo>
                  <a:pt x="0" y="0"/>
                </a:lnTo>
                <a:close/>
              </a:path>
            </a:pathLst>
          </a:custGeom>
          <a:solidFill>
            <a:srgbClr val="ADD8E6"/>
          </a:solidFill>
          <a:ln w="9525">
            <a:noFill/>
            <a:round/>
            <a:headEnd/>
            <a:tailEnd/>
          </a:ln>
        </p:spPr>
        <p:txBody>
          <a:bodyPr/>
          <a:lstStyle/>
          <a:p>
            <a:endParaRPr lang="en-US"/>
          </a:p>
        </p:txBody>
      </p:sp>
      <p:sp>
        <p:nvSpPr>
          <p:cNvPr id="559114" name="Freeform 7"/>
          <p:cNvSpPr>
            <a:spLocks/>
          </p:cNvSpPr>
          <p:nvPr/>
        </p:nvSpPr>
        <p:spPr bwMode="auto">
          <a:xfrm>
            <a:off x="5679732" y="2624496"/>
            <a:ext cx="119063" cy="2098675"/>
          </a:xfrm>
          <a:custGeom>
            <a:avLst/>
            <a:gdLst>
              <a:gd name="T0" fmla="*/ 0 w 75"/>
              <a:gd name="T1" fmla="*/ 0 h 1322"/>
              <a:gd name="T2" fmla="*/ 75 w 75"/>
              <a:gd name="T3" fmla="*/ 38 h 1322"/>
              <a:gd name="T4" fmla="*/ 75 w 75"/>
              <a:gd name="T5" fmla="*/ 1322 h 1322"/>
              <a:gd name="T6" fmla="*/ 0 w 75"/>
              <a:gd name="T7" fmla="*/ 1306 h 1322"/>
              <a:gd name="T8" fmla="*/ 0 w 75"/>
              <a:gd name="T9" fmla="*/ 0 h 1322"/>
              <a:gd name="T10" fmla="*/ 0 60000 65536"/>
              <a:gd name="T11" fmla="*/ 0 60000 65536"/>
              <a:gd name="T12" fmla="*/ 0 60000 65536"/>
              <a:gd name="T13" fmla="*/ 0 60000 65536"/>
              <a:gd name="T14" fmla="*/ 0 60000 65536"/>
              <a:gd name="T15" fmla="*/ 0 w 75"/>
              <a:gd name="T16" fmla="*/ 0 h 1322"/>
              <a:gd name="T17" fmla="*/ 75 w 75"/>
              <a:gd name="T18" fmla="*/ 1322 h 1322"/>
            </a:gdLst>
            <a:ahLst/>
            <a:cxnLst>
              <a:cxn ang="T10">
                <a:pos x="T0" y="T1"/>
              </a:cxn>
              <a:cxn ang="T11">
                <a:pos x="T2" y="T3"/>
              </a:cxn>
              <a:cxn ang="T12">
                <a:pos x="T4" y="T5"/>
              </a:cxn>
              <a:cxn ang="T13">
                <a:pos x="T6" y="T7"/>
              </a:cxn>
              <a:cxn ang="T14">
                <a:pos x="T8" y="T9"/>
              </a:cxn>
            </a:cxnLst>
            <a:rect l="T15" t="T16" r="T17" b="T18"/>
            <a:pathLst>
              <a:path w="75" h="1322">
                <a:moveTo>
                  <a:pt x="0" y="0"/>
                </a:moveTo>
                <a:lnTo>
                  <a:pt x="75" y="38"/>
                </a:lnTo>
                <a:lnTo>
                  <a:pt x="75" y="1322"/>
                </a:lnTo>
                <a:lnTo>
                  <a:pt x="0" y="1306"/>
                </a:lnTo>
                <a:lnTo>
                  <a:pt x="0" y="0"/>
                </a:lnTo>
                <a:close/>
              </a:path>
            </a:pathLst>
          </a:custGeom>
          <a:solidFill>
            <a:srgbClr val="EAEAAD"/>
          </a:solidFill>
          <a:ln w="9525">
            <a:noFill/>
            <a:round/>
            <a:headEnd/>
            <a:tailEnd/>
          </a:ln>
        </p:spPr>
        <p:txBody>
          <a:bodyPr/>
          <a:lstStyle/>
          <a:p>
            <a:endParaRPr lang="en-US"/>
          </a:p>
        </p:txBody>
      </p:sp>
      <p:sp>
        <p:nvSpPr>
          <p:cNvPr id="559115" name="Freeform 8"/>
          <p:cNvSpPr>
            <a:spLocks/>
          </p:cNvSpPr>
          <p:nvPr/>
        </p:nvSpPr>
        <p:spPr bwMode="auto">
          <a:xfrm>
            <a:off x="2782545" y="4535846"/>
            <a:ext cx="4294187" cy="1287463"/>
          </a:xfrm>
          <a:custGeom>
            <a:avLst/>
            <a:gdLst>
              <a:gd name="T0" fmla="*/ 0 w 2705"/>
              <a:gd name="T1" fmla="*/ 0 h 811"/>
              <a:gd name="T2" fmla="*/ 1288 w 2705"/>
              <a:gd name="T3" fmla="*/ 0 h 811"/>
              <a:gd name="T4" fmla="*/ 1825 w 2705"/>
              <a:gd name="T5" fmla="*/ 102 h 811"/>
              <a:gd name="T6" fmla="*/ 1900 w 2705"/>
              <a:gd name="T7" fmla="*/ 118 h 811"/>
              <a:gd name="T8" fmla="*/ 2254 w 2705"/>
              <a:gd name="T9" fmla="*/ 252 h 811"/>
              <a:gd name="T10" fmla="*/ 2705 w 2705"/>
              <a:gd name="T11" fmla="*/ 591 h 811"/>
              <a:gd name="T12" fmla="*/ 2705 w 2705"/>
              <a:gd name="T13" fmla="*/ 811 h 811"/>
              <a:gd name="T14" fmla="*/ 0 w 2705"/>
              <a:gd name="T15" fmla="*/ 811 h 811"/>
              <a:gd name="T16" fmla="*/ 0 w 2705"/>
              <a:gd name="T17" fmla="*/ 0 h 8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05"/>
              <a:gd name="T28" fmla="*/ 0 h 811"/>
              <a:gd name="T29" fmla="*/ 2705 w 2705"/>
              <a:gd name="T30" fmla="*/ 811 h 8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05" h="811">
                <a:moveTo>
                  <a:pt x="0" y="0"/>
                </a:moveTo>
                <a:lnTo>
                  <a:pt x="1288" y="0"/>
                </a:lnTo>
                <a:lnTo>
                  <a:pt x="1825" y="102"/>
                </a:lnTo>
                <a:lnTo>
                  <a:pt x="1900" y="118"/>
                </a:lnTo>
                <a:lnTo>
                  <a:pt x="2254" y="252"/>
                </a:lnTo>
                <a:lnTo>
                  <a:pt x="2705" y="591"/>
                </a:lnTo>
                <a:lnTo>
                  <a:pt x="2705" y="811"/>
                </a:lnTo>
                <a:lnTo>
                  <a:pt x="0" y="811"/>
                </a:lnTo>
                <a:lnTo>
                  <a:pt x="0" y="0"/>
                </a:lnTo>
                <a:close/>
              </a:path>
            </a:pathLst>
          </a:custGeom>
          <a:solidFill>
            <a:srgbClr val="EAEAAD"/>
          </a:solidFill>
          <a:ln w="9525">
            <a:noFill/>
            <a:round/>
            <a:headEnd/>
            <a:tailEnd/>
          </a:ln>
        </p:spPr>
        <p:txBody>
          <a:bodyPr/>
          <a:lstStyle/>
          <a:p>
            <a:endParaRPr lang="en-US"/>
          </a:p>
        </p:txBody>
      </p:sp>
      <p:sp>
        <p:nvSpPr>
          <p:cNvPr id="559116" name="Freeform 9"/>
          <p:cNvSpPr>
            <a:spLocks/>
          </p:cNvSpPr>
          <p:nvPr/>
        </p:nvSpPr>
        <p:spPr bwMode="auto">
          <a:xfrm>
            <a:off x="4009682" y="1524359"/>
            <a:ext cx="3067050" cy="1373187"/>
          </a:xfrm>
          <a:custGeom>
            <a:avLst/>
            <a:gdLst>
              <a:gd name="T0" fmla="*/ 0 w 1932"/>
              <a:gd name="T1" fmla="*/ 0 h 865"/>
              <a:gd name="T2" fmla="*/ 1932 w 1932"/>
              <a:gd name="T3" fmla="*/ 0 h 865"/>
              <a:gd name="T4" fmla="*/ 1932 w 1932"/>
              <a:gd name="T5" fmla="*/ 865 h 865"/>
              <a:gd name="T6" fmla="*/ 1481 w 1932"/>
              <a:gd name="T7" fmla="*/ 865 h 865"/>
              <a:gd name="T8" fmla="*/ 1127 w 1932"/>
              <a:gd name="T9" fmla="*/ 731 h 865"/>
              <a:gd name="T10" fmla="*/ 1052 w 1932"/>
              <a:gd name="T11" fmla="*/ 693 h 865"/>
              <a:gd name="T12" fmla="*/ 515 w 1932"/>
              <a:gd name="T13" fmla="*/ 393 h 865"/>
              <a:gd name="T14" fmla="*/ 0 w 1932"/>
              <a:gd name="T15" fmla="*/ 0 h 865"/>
              <a:gd name="T16" fmla="*/ 0 60000 65536"/>
              <a:gd name="T17" fmla="*/ 0 60000 65536"/>
              <a:gd name="T18" fmla="*/ 0 60000 65536"/>
              <a:gd name="T19" fmla="*/ 0 60000 65536"/>
              <a:gd name="T20" fmla="*/ 0 60000 65536"/>
              <a:gd name="T21" fmla="*/ 0 60000 65536"/>
              <a:gd name="T22" fmla="*/ 0 60000 65536"/>
              <a:gd name="T23" fmla="*/ 0 60000 65536"/>
              <a:gd name="T24" fmla="*/ 0 w 1932"/>
              <a:gd name="T25" fmla="*/ 0 h 865"/>
              <a:gd name="T26" fmla="*/ 1932 w 1932"/>
              <a:gd name="T27" fmla="*/ 865 h 8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32" h="865">
                <a:moveTo>
                  <a:pt x="0" y="0"/>
                </a:moveTo>
                <a:lnTo>
                  <a:pt x="1932" y="0"/>
                </a:lnTo>
                <a:lnTo>
                  <a:pt x="1932" y="865"/>
                </a:lnTo>
                <a:lnTo>
                  <a:pt x="1481" y="865"/>
                </a:lnTo>
                <a:lnTo>
                  <a:pt x="1127" y="731"/>
                </a:lnTo>
                <a:lnTo>
                  <a:pt x="1052" y="693"/>
                </a:lnTo>
                <a:lnTo>
                  <a:pt x="515" y="393"/>
                </a:lnTo>
                <a:lnTo>
                  <a:pt x="0" y="0"/>
                </a:lnTo>
                <a:close/>
              </a:path>
            </a:pathLst>
          </a:custGeom>
          <a:solidFill>
            <a:srgbClr val="EAEAAD"/>
          </a:solidFill>
          <a:ln w="9525">
            <a:noFill/>
            <a:round/>
            <a:headEnd/>
            <a:tailEnd/>
          </a:ln>
        </p:spPr>
        <p:txBody>
          <a:bodyPr/>
          <a:lstStyle/>
          <a:p>
            <a:endParaRPr lang="en-US"/>
          </a:p>
        </p:txBody>
      </p:sp>
      <p:sp>
        <p:nvSpPr>
          <p:cNvPr id="559117" name="Rectangle 10"/>
          <p:cNvSpPr>
            <a:spLocks noChangeArrowheads="1"/>
          </p:cNvSpPr>
          <p:nvPr/>
        </p:nvSpPr>
        <p:spPr bwMode="auto">
          <a:xfrm>
            <a:off x="2782545" y="1524359"/>
            <a:ext cx="4294187" cy="4298950"/>
          </a:xfrm>
          <a:prstGeom prst="rect">
            <a:avLst/>
          </a:prstGeom>
          <a:noFill/>
          <a:ln w="0">
            <a:solidFill>
              <a:srgbClr val="000000"/>
            </a:solidFill>
            <a:miter lim="800000"/>
            <a:headEnd/>
            <a:tailEnd/>
          </a:ln>
        </p:spPr>
        <p:txBody>
          <a:bodyPr/>
          <a:lstStyle/>
          <a:p>
            <a:endParaRPr lang="en-US"/>
          </a:p>
        </p:txBody>
      </p:sp>
      <p:sp>
        <p:nvSpPr>
          <p:cNvPr id="559118" name="Line 11"/>
          <p:cNvSpPr>
            <a:spLocks noChangeShapeType="1"/>
          </p:cNvSpPr>
          <p:nvPr/>
        </p:nvSpPr>
        <p:spPr bwMode="auto">
          <a:xfrm>
            <a:off x="2782545" y="1524359"/>
            <a:ext cx="0" cy="60325"/>
          </a:xfrm>
          <a:prstGeom prst="line">
            <a:avLst/>
          </a:prstGeom>
          <a:noFill/>
          <a:ln w="0">
            <a:solidFill>
              <a:srgbClr val="000000"/>
            </a:solidFill>
            <a:round/>
            <a:headEnd/>
            <a:tailEnd/>
          </a:ln>
        </p:spPr>
        <p:txBody>
          <a:bodyPr/>
          <a:lstStyle/>
          <a:p>
            <a:endParaRPr lang="en-US"/>
          </a:p>
        </p:txBody>
      </p:sp>
      <p:sp>
        <p:nvSpPr>
          <p:cNvPr id="559119" name="Line 12"/>
          <p:cNvSpPr>
            <a:spLocks noChangeShapeType="1"/>
          </p:cNvSpPr>
          <p:nvPr/>
        </p:nvSpPr>
        <p:spPr bwMode="auto">
          <a:xfrm>
            <a:off x="3088932" y="1524359"/>
            <a:ext cx="0" cy="60325"/>
          </a:xfrm>
          <a:prstGeom prst="line">
            <a:avLst/>
          </a:prstGeom>
          <a:noFill/>
          <a:ln w="0">
            <a:solidFill>
              <a:srgbClr val="000000"/>
            </a:solidFill>
            <a:round/>
            <a:headEnd/>
            <a:tailEnd/>
          </a:ln>
        </p:spPr>
        <p:txBody>
          <a:bodyPr/>
          <a:lstStyle/>
          <a:p>
            <a:endParaRPr lang="en-US"/>
          </a:p>
        </p:txBody>
      </p:sp>
      <p:sp>
        <p:nvSpPr>
          <p:cNvPr id="559120" name="Line 13"/>
          <p:cNvSpPr>
            <a:spLocks noChangeShapeType="1"/>
          </p:cNvSpPr>
          <p:nvPr/>
        </p:nvSpPr>
        <p:spPr bwMode="auto">
          <a:xfrm>
            <a:off x="3395320" y="1524359"/>
            <a:ext cx="0" cy="60325"/>
          </a:xfrm>
          <a:prstGeom prst="line">
            <a:avLst/>
          </a:prstGeom>
          <a:noFill/>
          <a:ln w="0">
            <a:solidFill>
              <a:srgbClr val="000000"/>
            </a:solidFill>
            <a:round/>
            <a:headEnd/>
            <a:tailEnd/>
          </a:ln>
        </p:spPr>
        <p:txBody>
          <a:bodyPr/>
          <a:lstStyle/>
          <a:p>
            <a:endParaRPr lang="en-US"/>
          </a:p>
        </p:txBody>
      </p:sp>
      <p:sp>
        <p:nvSpPr>
          <p:cNvPr id="559121" name="Line 14"/>
          <p:cNvSpPr>
            <a:spLocks noChangeShapeType="1"/>
          </p:cNvSpPr>
          <p:nvPr/>
        </p:nvSpPr>
        <p:spPr bwMode="auto">
          <a:xfrm>
            <a:off x="3703295" y="1524359"/>
            <a:ext cx="0" cy="60325"/>
          </a:xfrm>
          <a:prstGeom prst="line">
            <a:avLst/>
          </a:prstGeom>
          <a:noFill/>
          <a:ln w="0">
            <a:solidFill>
              <a:srgbClr val="000000"/>
            </a:solidFill>
            <a:round/>
            <a:headEnd/>
            <a:tailEnd/>
          </a:ln>
        </p:spPr>
        <p:txBody>
          <a:bodyPr/>
          <a:lstStyle/>
          <a:p>
            <a:endParaRPr lang="en-US"/>
          </a:p>
        </p:txBody>
      </p:sp>
      <p:sp>
        <p:nvSpPr>
          <p:cNvPr id="559122" name="Line 15"/>
          <p:cNvSpPr>
            <a:spLocks noChangeShapeType="1"/>
          </p:cNvSpPr>
          <p:nvPr/>
        </p:nvSpPr>
        <p:spPr bwMode="auto">
          <a:xfrm>
            <a:off x="4009682" y="1524359"/>
            <a:ext cx="0" cy="60325"/>
          </a:xfrm>
          <a:prstGeom prst="line">
            <a:avLst/>
          </a:prstGeom>
          <a:noFill/>
          <a:ln w="0">
            <a:solidFill>
              <a:srgbClr val="000000"/>
            </a:solidFill>
            <a:round/>
            <a:headEnd/>
            <a:tailEnd/>
          </a:ln>
        </p:spPr>
        <p:txBody>
          <a:bodyPr/>
          <a:lstStyle/>
          <a:p>
            <a:endParaRPr lang="en-US"/>
          </a:p>
        </p:txBody>
      </p:sp>
      <p:sp>
        <p:nvSpPr>
          <p:cNvPr id="559123" name="Line 16"/>
          <p:cNvSpPr>
            <a:spLocks noChangeShapeType="1"/>
          </p:cNvSpPr>
          <p:nvPr/>
        </p:nvSpPr>
        <p:spPr bwMode="auto">
          <a:xfrm>
            <a:off x="4316070" y="1524359"/>
            <a:ext cx="0" cy="60325"/>
          </a:xfrm>
          <a:prstGeom prst="line">
            <a:avLst/>
          </a:prstGeom>
          <a:noFill/>
          <a:ln w="0">
            <a:solidFill>
              <a:srgbClr val="000000"/>
            </a:solidFill>
            <a:round/>
            <a:headEnd/>
            <a:tailEnd/>
          </a:ln>
        </p:spPr>
        <p:txBody>
          <a:bodyPr/>
          <a:lstStyle/>
          <a:p>
            <a:endParaRPr lang="en-US"/>
          </a:p>
        </p:txBody>
      </p:sp>
      <p:sp>
        <p:nvSpPr>
          <p:cNvPr id="559124" name="Line 17"/>
          <p:cNvSpPr>
            <a:spLocks noChangeShapeType="1"/>
          </p:cNvSpPr>
          <p:nvPr/>
        </p:nvSpPr>
        <p:spPr bwMode="auto">
          <a:xfrm>
            <a:off x="4622457" y="1524359"/>
            <a:ext cx="0" cy="60325"/>
          </a:xfrm>
          <a:prstGeom prst="line">
            <a:avLst/>
          </a:prstGeom>
          <a:noFill/>
          <a:ln w="0">
            <a:solidFill>
              <a:srgbClr val="000000"/>
            </a:solidFill>
            <a:round/>
            <a:headEnd/>
            <a:tailEnd/>
          </a:ln>
        </p:spPr>
        <p:txBody>
          <a:bodyPr/>
          <a:lstStyle/>
          <a:p>
            <a:endParaRPr lang="en-US"/>
          </a:p>
        </p:txBody>
      </p:sp>
      <p:sp>
        <p:nvSpPr>
          <p:cNvPr id="559125" name="Line 18"/>
          <p:cNvSpPr>
            <a:spLocks noChangeShapeType="1"/>
          </p:cNvSpPr>
          <p:nvPr/>
        </p:nvSpPr>
        <p:spPr bwMode="auto">
          <a:xfrm>
            <a:off x="4930432" y="1524359"/>
            <a:ext cx="0" cy="60325"/>
          </a:xfrm>
          <a:prstGeom prst="line">
            <a:avLst/>
          </a:prstGeom>
          <a:noFill/>
          <a:ln w="0">
            <a:solidFill>
              <a:srgbClr val="000000"/>
            </a:solidFill>
            <a:round/>
            <a:headEnd/>
            <a:tailEnd/>
          </a:ln>
        </p:spPr>
        <p:txBody>
          <a:bodyPr/>
          <a:lstStyle/>
          <a:p>
            <a:endParaRPr lang="en-US"/>
          </a:p>
        </p:txBody>
      </p:sp>
      <p:sp>
        <p:nvSpPr>
          <p:cNvPr id="559126" name="Line 19"/>
          <p:cNvSpPr>
            <a:spLocks noChangeShapeType="1"/>
          </p:cNvSpPr>
          <p:nvPr/>
        </p:nvSpPr>
        <p:spPr bwMode="auto">
          <a:xfrm>
            <a:off x="5236820" y="1524359"/>
            <a:ext cx="0" cy="60325"/>
          </a:xfrm>
          <a:prstGeom prst="line">
            <a:avLst/>
          </a:prstGeom>
          <a:noFill/>
          <a:ln w="0">
            <a:solidFill>
              <a:srgbClr val="000000"/>
            </a:solidFill>
            <a:round/>
            <a:headEnd/>
            <a:tailEnd/>
          </a:ln>
        </p:spPr>
        <p:txBody>
          <a:bodyPr/>
          <a:lstStyle/>
          <a:p>
            <a:endParaRPr lang="en-US"/>
          </a:p>
        </p:txBody>
      </p:sp>
      <p:sp>
        <p:nvSpPr>
          <p:cNvPr id="559127" name="Line 20"/>
          <p:cNvSpPr>
            <a:spLocks noChangeShapeType="1"/>
          </p:cNvSpPr>
          <p:nvPr/>
        </p:nvSpPr>
        <p:spPr bwMode="auto">
          <a:xfrm>
            <a:off x="5543207" y="1524359"/>
            <a:ext cx="0" cy="60325"/>
          </a:xfrm>
          <a:prstGeom prst="line">
            <a:avLst/>
          </a:prstGeom>
          <a:noFill/>
          <a:ln w="0">
            <a:solidFill>
              <a:srgbClr val="000000"/>
            </a:solidFill>
            <a:round/>
            <a:headEnd/>
            <a:tailEnd/>
          </a:ln>
        </p:spPr>
        <p:txBody>
          <a:bodyPr/>
          <a:lstStyle/>
          <a:p>
            <a:endParaRPr lang="en-US"/>
          </a:p>
        </p:txBody>
      </p:sp>
      <p:sp>
        <p:nvSpPr>
          <p:cNvPr id="559128" name="Line 21"/>
          <p:cNvSpPr>
            <a:spLocks noChangeShapeType="1"/>
          </p:cNvSpPr>
          <p:nvPr/>
        </p:nvSpPr>
        <p:spPr bwMode="auto">
          <a:xfrm>
            <a:off x="5849595" y="1524359"/>
            <a:ext cx="0" cy="60325"/>
          </a:xfrm>
          <a:prstGeom prst="line">
            <a:avLst/>
          </a:prstGeom>
          <a:noFill/>
          <a:ln w="0">
            <a:solidFill>
              <a:srgbClr val="000000"/>
            </a:solidFill>
            <a:round/>
            <a:headEnd/>
            <a:tailEnd/>
          </a:ln>
        </p:spPr>
        <p:txBody>
          <a:bodyPr/>
          <a:lstStyle/>
          <a:p>
            <a:endParaRPr lang="en-US"/>
          </a:p>
        </p:txBody>
      </p:sp>
      <p:sp>
        <p:nvSpPr>
          <p:cNvPr id="559129" name="Line 22"/>
          <p:cNvSpPr>
            <a:spLocks noChangeShapeType="1"/>
          </p:cNvSpPr>
          <p:nvPr/>
        </p:nvSpPr>
        <p:spPr bwMode="auto">
          <a:xfrm>
            <a:off x="6155982" y="1524359"/>
            <a:ext cx="0" cy="60325"/>
          </a:xfrm>
          <a:prstGeom prst="line">
            <a:avLst/>
          </a:prstGeom>
          <a:noFill/>
          <a:ln w="0">
            <a:solidFill>
              <a:srgbClr val="000000"/>
            </a:solidFill>
            <a:round/>
            <a:headEnd/>
            <a:tailEnd/>
          </a:ln>
        </p:spPr>
        <p:txBody>
          <a:bodyPr/>
          <a:lstStyle/>
          <a:p>
            <a:endParaRPr lang="en-US"/>
          </a:p>
        </p:txBody>
      </p:sp>
      <p:sp>
        <p:nvSpPr>
          <p:cNvPr id="559130" name="Line 23"/>
          <p:cNvSpPr>
            <a:spLocks noChangeShapeType="1"/>
          </p:cNvSpPr>
          <p:nvPr/>
        </p:nvSpPr>
        <p:spPr bwMode="auto">
          <a:xfrm>
            <a:off x="6463957" y="1524359"/>
            <a:ext cx="0" cy="60325"/>
          </a:xfrm>
          <a:prstGeom prst="line">
            <a:avLst/>
          </a:prstGeom>
          <a:noFill/>
          <a:ln w="0">
            <a:solidFill>
              <a:srgbClr val="000000"/>
            </a:solidFill>
            <a:round/>
            <a:headEnd/>
            <a:tailEnd/>
          </a:ln>
        </p:spPr>
        <p:txBody>
          <a:bodyPr/>
          <a:lstStyle/>
          <a:p>
            <a:endParaRPr lang="en-US"/>
          </a:p>
        </p:txBody>
      </p:sp>
      <p:sp>
        <p:nvSpPr>
          <p:cNvPr id="559131" name="Line 24"/>
          <p:cNvSpPr>
            <a:spLocks noChangeShapeType="1"/>
          </p:cNvSpPr>
          <p:nvPr/>
        </p:nvSpPr>
        <p:spPr bwMode="auto">
          <a:xfrm>
            <a:off x="6770345" y="1524359"/>
            <a:ext cx="0" cy="60325"/>
          </a:xfrm>
          <a:prstGeom prst="line">
            <a:avLst/>
          </a:prstGeom>
          <a:noFill/>
          <a:ln w="0">
            <a:solidFill>
              <a:srgbClr val="000000"/>
            </a:solidFill>
            <a:round/>
            <a:headEnd/>
            <a:tailEnd/>
          </a:ln>
        </p:spPr>
        <p:txBody>
          <a:bodyPr/>
          <a:lstStyle/>
          <a:p>
            <a:endParaRPr lang="en-US"/>
          </a:p>
        </p:txBody>
      </p:sp>
      <p:sp>
        <p:nvSpPr>
          <p:cNvPr id="559132" name="Line 25"/>
          <p:cNvSpPr>
            <a:spLocks noChangeShapeType="1"/>
          </p:cNvSpPr>
          <p:nvPr/>
        </p:nvSpPr>
        <p:spPr bwMode="auto">
          <a:xfrm>
            <a:off x="7076732" y="1524359"/>
            <a:ext cx="0" cy="60325"/>
          </a:xfrm>
          <a:prstGeom prst="line">
            <a:avLst/>
          </a:prstGeom>
          <a:noFill/>
          <a:ln w="0">
            <a:solidFill>
              <a:srgbClr val="000000"/>
            </a:solidFill>
            <a:round/>
            <a:headEnd/>
            <a:tailEnd/>
          </a:ln>
        </p:spPr>
        <p:txBody>
          <a:bodyPr/>
          <a:lstStyle/>
          <a:p>
            <a:endParaRPr lang="en-US"/>
          </a:p>
        </p:txBody>
      </p:sp>
      <p:sp>
        <p:nvSpPr>
          <p:cNvPr id="559133" name="Line 26"/>
          <p:cNvSpPr>
            <a:spLocks noChangeShapeType="1"/>
          </p:cNvSpPr>
          <p:nvPr/>
        </p:nvSpPr>
        <p:spPr bwMode="auto">
          <a:xfrm flipV="1">
            <a:off x="2782545" y="5764571"/>
            <a:ext cx="0" cy="58738"/>
          </a:xfrm>
          <a:prstGeom prst="line">
            <a:avLst/>
          </a:prstGeom>
          <a:noFill/>
          <a:ln w="0">
            <a:solidFill>
              <a:srgbClr val="000000"/>
            </a:solidFill>
            <a:round/>
            <a:headEnd/>
            <a:tailEnd/>
          </a:ln>
        </p:spPr>
        <p:txBody>
          <a:bodyPr/>
          <a:lstStyle/>
          <a:p>
            <a:endParaRPr lang="en-US"/>
          </a:p>
        </p:txBody>
      </p:sp>
      <p:sp>
        <p:nvSpPr>
          <p:cNvPr id="559134" name="Line 27"/>
          <p:cNvSpPr>
            <a:spLocks noChangeShapeType="1"/>
          </p:cNvSpPr>
          <p:nvPr/>
        </p:nvSpPr>
        <p:spPr bwMode="auto">
          <a:xfrm flipV="1">
            <a:off x="3088932" y="5764571"/>
            <a:ext cx="0" cy="58738"/>
          </a:xfrm>
          <a:prstGeom prst="line">
            <a:avLst/>
          </a:prstGeom>
          <a:noFill/>
          <a:ln w="0">
            <a:solidFill>
              <a:srgbClr val="000000"/>
            </a:solidFill>
            <a:round/>
            <a:headEnd/>
            <a:tailEnd/>
          </a:ln>
        </p:spPr>
        <p:txBody>
          <a:bodyPr/>
          <a:lstStyle/>
          <a:p>
            <a:endParaRPr lang="en-US"/>
          </a:p>
        </p:txBody>
      </p:sp>
      <p:sp>
        <p:nvSpPr>
          <p:cNvPr id="559135" name="Line 28"/>
          <p:cNvSpPr>
            <a:spLocks noChangeShapeType="1"/>
          </p:cNvSpPr>
          <p:nvPr/>
        </p:nvSpPr>
        <p:spPr bwMode="auto">
          <a:xfrm flipV="1">
            <a:off x="3395320" y="5764571"/>
            <a:ext cx="0" cy="58738"/>
          </a:xfrm>
          <a:prstGeom prst="line">
            <a:avLst/>
          </a:prstGeom>
          <a:noFill/>
          <a:ln w="0">
            <a:solidFill>
              <a:srgbClr val="000000"/>
            </a:solidFill>
            <a:round/>
            <a:headEnd/>
            <a:tailEnd/>
          </a:ln>
        </p:spPr>
        <p:txBody>
          <a:bodyPr/>
          <a:lstStyle/>
          <a:p>
            <a:endParaRPr lang="en-US"/>
          </a:p>
        </p:txBody>
      </p:sp>
      <p:sp>
        <p:nvSpPr>
          <p:cNvPr id="559136" name="Line 29"/>
          <p:cNvSpPr>
            <a:spLocks noChangeShapeType="1"/>
          </p:cNvSpPr>
          <p:nvPr/>
        </p:nvSpPr>
        <p:spPr bwMode="auto">
          <a:xfrm flipV="1">
            <a:off x="3703295" y="5764571"/>
            <a:ext cx="0" cy="58738"/>
          </a:xfrm>
          <a:prstGeom prst="line">
            <a:avLst/>
          </a:prstGeom>
          <a:noFill/>
          <a:ln w="0">
            <a:solidFill>
              <a:srgbClr val="000000"/>
            </a:solidFill>
            <a:round/>
            <a:headEnd/>
            <a:tailEnd/>
          </a:ln>
        </p:spPr>
        <p:txBody>
          <a:bodyPr/>
          <a:lstStyle/>
          <a:p>
            <a:endParaRPr lang="en-US"/>
          </a:p>
        </p:txBody>
      </p:sp>
      <p:sp>
        <p:nvSpPr>
          <p:cNvPr id="559137" name="Line 30"/>
          <p:cNvSpPr>
            <a:spLocks noChangeShapeType="1"/>
          </p:cNvSpPr>
          <p:nvPr/>
        </p:nvSpPr>
        <p:spPr bwMode="auto">
          <a:xfrm flipV="1">
            <a:off x="4009682" y="5764571"/>
            <a:ext cx="0" cy="58738"/>
          </a:xfrm>
          <a:prstGeom prst="line">
            <a:avLst/>
          </a:prstGeom>
          <a:noFill/>
          <a:ln w="0">
            <a:solidFill>
              <a:srgbClr val="000000"/>
            </a:solidFill>
            <a:round/>
            <a:headEnd/>
            <a:tailEnd/>
          </a:ln>
        </p:spPr>
        <p:txBody>
          <a:bodyPr/>
          <a:lstStyle/>
          <a:p>
            <a:endParaRPr lang="en-US"/>
          </a:p>
        </p:txBody>
      </p:sp>
      <p:sp>
        <p:nvSpPr>
          <p:cNvPr id="559138" name="Line 31"/>
          <p:cNvSpPr>
            <a:spLocks noChangeShapeType="1"/>
          </p:cNvSpPr>
          <p:nvPr/>
        </p:nvSpPr>
        <p:spPr bwMode="auto">
          <a:xfrm flipV="1">
            <a:off x="4316070" y="5764571"/>
            <a:ext cx="0" cy="58738"/>
          </a:xfrm>
          <a:prstGeom prst="line">
            <a:avLst/>
          </a:prstGeom>
          <a:noFill/>
          <a:ln w="0">
            <a:solidFill>
              <a:srgbClr val="000000"/>
            </a:solidFill>
            <a:round/>
            <a:headEnd/>
            <a:tailEnd/>
          </a:ln>
        </p:spPr>
        <p:txBody>
          <a:bodyPr/>
          <a:lstStyle/>
          <a:p>
            <a:endParaRPr lang="en-US"/>
          </a:p>
        </p:txBody>
      </p:sp>
      <p:sp>
        <p:nvSpPr>
          <p:cNvPr id="559139" name="Line 32"/>
          <p:cNvSpPr>
            <a:spLocks noChangeShapeType="1"/>
          </p:cNvSpPr>
          <p:nvPr/>
        </p:nvSpPr>
        <p:spPr bwMode="auto">
          <a:xfrm flipV="1">
            <a:off x="4622457" y="5764571"/>
            <a:ext cx="0" cy="58738"/>
          </a:xfrm>
          <a:prstGeom prst="line">
            <a:avLst/>
          </a:prstGeom>
          <a:noFill/>
          <a:ln w="0">
            <a:solidFill>
              <a:srgbClr val="000000"/>
            </a:solidFill>
            <a:round/>
            <a:headEnd/>
            <a:tailEnd/>
          </a:ln>
        </p:spPr>
        <p:txBody>
          <a:bodyPr/>
          <a:lstStyle/>
          <a:p>
            <a:endParaRPr lang="en-US"/>
          </a:p>
        </p:txBody>
      </p:sp>
      <p:sp>
        <p:nvSpPr>
          <p:cNvPr id="559140" name="Line 33"/>
          <p:cNvSpPr>
            <a:spLocks noChangeShapeType="1"/>
          </p:cNvSpPr>
          <p:nvPr/>
        </p:nvSpPr>
        <p:spPr bwMode="auto">
          <a:xfrm flipV="1">
            <a:off x="4930432" y="5764571"/>
            <a:ext cx="0" cy="58738"/>
          </a:xfrm>
          <a:prstGeom prst="line">
            <a:avLst/>
          </a:prstGeom>
          <a:noFill/>
          <a:ln w="0">
            <a:solidFill>
              <a:srgbClr val="000000"/>
            </a:solidFill>
            <a:round/>
            <a:headEnd/>
            <a:tailEnd/>
          </a:ln>
        </p:spPr>
        <p:txBody>
          <a:bodyPr/>
          <a:lstStyle/>
          <a:p>
            <a:endParaRPr lang="en-US"/>
          </a:p>
        </p:txBody>
      </p:sp>
      <p:sp>
        <p:nvSpPr>
          <p:cNvPr id="559141" name="Line 34"/>
          <p:cNvSpPr>
            <a:spLocks noChangeShapeType="1"/>
          </p:cNvSpPr>
          <p:nvPr/>
        </p:nvSpPr>
        <p:spPr bwMode="auto">
          <a:xfrm flipV="1">
            <a:off x="5236820" y="5764571"/>
            <a:ext cx="0" cy="58738"/>
          </a:xfrm>
          <a:prstGeom prst="line">
            <a:avLst/>
          </a:prstGeom>
          <a:noFill/>
          <a:ln w="0">
            <a:solidFill>
              <a:srgbClr val="000000"/>
            </a:solidFill>
            <a:round/>
            <a:headEnd/>
            <a:tailEnd/>
          </a:ln>
        </p:spPr>
        <p:txBody>
          <a:bodyPr/>
          <a:lstStyle/>
          <a:p>
            <a:endParaRPr lang="en-US"/>
          </a:p>
        </p:txBody>
      </p:sp>
      <p:sp>
        <p:nvSpPr>
          <p:cNvPr id="559142" name="Line 35"/>
          <p:cNvSpPr>
            <a:spLocks noChangeShapeType="1"/>
          </p:cNvSpPr>
          <p:nvPr/>
        </p:nvSpPr>
        <p:spPr bwMode="auto">
          <a:xfrm flipV="1">
            <a:off x="5543207" y="5764571"/>
            <a:ext cx="0" cy="58738"/>
          </a:xfrm>
          <a:prstGeom prst="line">
            <a:avLst/>
          </a:prstGeom>
          <a:noFill/>
          <a:ln w="0">
            <a:solidFill>
              <a:srgbClr val="000000"/>
            </a:solidFill>
            <a:round/>
            <a:headEnd/>
            <a:tailEnd/>
          </a:ln>
        </p:spPr>
        <p:txBody>
          <a:bodyPr/>
          <a:lstStyle/>
          <a:p>
            <a:endParaRPr lang="en-US"/>
          </a:p>
        </p:txBody>
      </p:sp>
      <p:sp>
        <p:nvSpPr>
          <p:cNvPr id="559143" name="Line 36"/>
          <p:cNvSpPr>
            <a:spLocks noChangeShapeType="1"/>
          </p:cNvSpPr>
          <p:nvPr/>
        </p:nvSpPr>
        <p:spPr bwMode="auto">
          <a:xfrm flipV="1">
            <a:off x="5849595" y="5764571"/>
            <a:ext cx="0" cy="58738"/>
          </a:xfrm>
          <a:prstGeom prst="line">
            <a:avLst/>
          </a:prstGeom>
          <a:noFill/>
          <a:ln w="0">
            <a:solidFill>
              <a:srgbClr val="000000"/>
            </a:solidFill>
            <a:round/>
            <a:headEnd/>
            <a:tailEnd/>
          </a:ln>
        </p:spPr>
        <p:txBody>
          <a:bodyPr/>
          <a:lstStyle/>
          <a:p>
            <a:endParaRPr lang="en-US"/>
          </a:p>
        </p:txBody>
      </p:sp>
      <p:sp>
        <p:nvSpPr>
          <p:cNvPr id="559144" name="Line 37"/>
          <p:cNvSpPr>
            <a:spLocks noChangeShapeType="1"/>
          </p:cNvSpPr>
          <p:nvPr/>
        </p:nvSpPr>
        <p:spPr bwMode="auto">
          <a:xfrm flipV="1">
            <a:off x="6155982" y="5764571"/>
            <a:ext cx="0" cy="58738"/>
          </a:xfrm>
          <a:prstGeom prst="line">
            <a:avLst/>
          </a:prstGeom>
          <a:noFill/>
          <a:ln w="0">
            <a:solidFill>
              <a:srgbClr val="000000"/>
            </a:solidFill>
            <a:round/>
            <a:headEnd/>
            <a:tailEnd/>
          </a:ln>
        </p:spPr>
        <p:txBody>
          <a:bodyPr/>
          <a:lstStyle/>
          <a:p>
            <a:endParaRPr lang="en-US"/>
          </a:p>
        </p:txBody>
      </p:sp>
      <p:sp>
        <p:nvSpPr>
          <p:cNvPr id="559145" name="Line 38"/>
          <p:cNvSpPr>
            <a:spLocks noChangeShapeType="1"/>
          </p:cNvSpPr>
          <p:nvPr/>
        </p:nvSpPr>
        <p:spPr bwMode="auto">
          <a:xfrm flipV="1">
            <a:off x="6463957" y="5764571"/>
            <a:ext cx="0" cy="58738"/>
          </a:xfrm>
          <a:prstGeom prst="line">
            <a:avLst/>
          </a:prstGeom>
          <a:noFill/>
          <a:ln w="0">
            <a:solidFill>
              <a:srgbClr val="000000"/>
            </a:solidFill>
            <a:round/>
            <a:headEnd/>
            <a:tailEnd/>
          </a:ln>
        </p:spPr>
        <p:txBody>
          <a:bodyPr/>
          <a:lstStyle/>
          <a:p>
            <a:endParaRPr lang="en-US"/>
          </a:p>
        </p:txBody>
      </p:sp>
      <p:sp>
        <p:nvSpPr>
          <p:cNvPr id="559146" name="Line 39"/>
          <p:cNvSpPr>
            <a:spLocks noChangeShapeType="1"/>
          </p:cNvSpPr>
          <p:nvPr/>
        </p:nvSpPr>
        <p:spPr bwMode="auto">
          <a:xfrm flipV="1">
            <a:off x="6770345" y="5764571"/>
            <a:ext cx="0" cy="58738"/>
          </a:xfrm>
          <a:prstGeom prst="line">
            <a:avLst/>
          </a:prstGeom>
          <a:noFill/>
          <a:ln w="0">
            <a:solidFill>
              <a:srgbClr val="000000"/>
            </a:solidFill>
            <a:round/>
            <a:headEnd/>
            <a:tailEnd/>
          </a:ln>
        </p:spPr>
        <p:txBody>
          <a:bodyPr/>
          <a:lstStyle/>
          <a:p>
            <a:endParaRPr lang="en-US"/>
          </a:p>
        </p:txBody>
      </p:sp>
      <p:sp>
        <p:nvSpPr>
          <p:cNvPr id="559147" name="Line 40"/>
          <p:cNvSpPr>
            <a:spLocks noChangeShapeType="1"/>
          </p:cNvSpPr>
          <p:nvPr/>
        </p:nvSpPr>
        <p:spPr bwMode="auto">
          <a:xfrm flipV="1">
            <a:off x="7076732" y="5764571"/>
            <a:ext cx="0" cy="58738"/>
          </a:xfrm>
          <a:prstGeom prst="line">
            <a:avLst/>
          </a:prstGeom>
          <a:noFill/>
          <a:ln w="0">
            <a:solidFill>
              <a:srgbClr val="000000"/>
            </a:solidFill>
            <a:round/>
            <a:headEnd/>
            <a:tailEnd/>
          </a:ln>
        </p:spPr>
        <p:txBody>
          <a:bodyPr/>
          <a:lstStyle/>
          <a:p>
            <a:endParaRPr lang="en-US"/>
          </a:p>
        </p:txBody>
      </p:sp>
      <p:sp>
        <p:nvSpPr>
          <p:cNvPr id="559148" name="Line 41"/>
          <p:cNvSpPr>
            <a:spLocks noChangeShapeType="1"/>
          </p:cNvSpPr>
          <p:nvPr/>
        </p:nvSpPr>
        <p:spPr bwMode="auto">
          <a:xfrm flipH="1">
            <a:off x="7017995" y="5823309"/>
            <a:ext cx="58737" cy="0"/>
          </a:xfrm>
          <a:prstGeom prst="line">
            <a:avLst/>
          </a:prstGeom>
          <a:noFill/>
          <a:ln w="0">
            <a:solidFill>
              <a:srgbClr val="000000"/>
            </a:solidFill>
            <a:round/>
            <a:headEnd/>
            <a:tailEnd/>
          </a:ln>
        </p:spPr>
        <p:txBody>
          <a:bodyPr/>
          <a:lstStyle/>
          <a:p>
            <a:endParaRPr lang="en-US"/>
          </a:p>
        </p:txBody>
      </p:sp>
      <p:sp>
        <p:nvSpPr>
          <p:cNvPr id="559149" name="Line 42"/>
          <p:cNvSpPr>
            <a:spLocks noChangeShapeType="1"/>
          </p:cNvSpPr>
          <p:nvPr/>
        </p:nvSpPr>
        <p:spPr bwMode="auto">
          <a:xfrm flipH="1">
            <a:off x="7017995" y="5431196"/>
            <a:ext cx="58737" cy="0"/>
          </a:xfrm>
          <a:prstGeom prst="line">
            <a:avLst/>
          </a:prstGeom>
          <a:noFill/>
          <a:ln w="0">
            <a:solidFill>
              <a:srgbClr val="000000"/>
            </a:solidFill>
            <a:round/>
            <a:headEnd/>
            <a:tailEnd/>
          </a:ln>
        </p:spPr>
        <p:txBody>
          <a:bodyPr/>
          <a:lstStyle/>
          <a:p>
            <a:endParaRPr lang="en-US"/>
          </a:p>
        </p:txBody>
      </p:sp>
      <p:sp>
        <p:nvSpPr>
          <p:cNvPr id="559150" name="Line 43"/>
          <p:cNvSpPr>
            <a:spLocks noChangeShapeType="1"/>
          </p:cNvSpPr>
          <p:nvPr/>
        </p:nvSpPr>
        <p:spPr bwMode="auto">
          <a:xfrm flipH="1">
            <a:off x="7017995" y="5039084"/>
            <a:ext cx="58737" cy="0"/>
          </a:xfrm>
          <a:prstGeom prst="line">
            <a:avLst/>
          </a:prstGeom>
          <a:noFill/>
          <a:ln w="0">
            <a:solidFill>
              <a:srgbClr val="000000"/>
            </a:solidFill>
            <a:round/>
            <a:headEnd/>
            <a:tailEnd/>
          </a:ln>
        </p:spPr>
        <p:txBody>
          <a:bodyPr/>
          <a:lstStyle/>
          <a:p>
            <a:endParaRPr lang="en-US"/>
          </a:p>
        </p:txBody>
      </p:sp>
      <p:sp>
        <p:nvSpPr>
          <p:cNvPr id="559151" name="Line 44"/>
          <p:cNvSpPr>
            <a:spLocks noChangeShapeType="1"/>
          </p:cNvSpPr>
          <p:nvPr/>
        </p:nvSpPr>
        <p:spPr bwMode="auto">
          <a:xfrm flipH="1">
            <a:off x="7017995" y="4654909"/>
            <a:ext cx="58737" cy="0"/>
          </a:xfrm>
          <a:prstGeom prst="line">
            <a:avLst/>
          </a:prstGeom>
          <a:noFill/>
          <a:ln w="0">
            <a:solidFill>
              <a:srgbClr val="000000"/>
            </a:solidFill>
            <a:round/>
            <a:headEnd/>
            <a:tailEnd/>
          </a:ln>
        </p:spPr>
        <p:txBody>
          <a:bodyPr/>
          <a:lstStyle/>
          <a:p>
            <a:endParaRPr lang="en-US"/>
          </a:p>
        </p:txBody>
      </p:sp>
      <p:sp>
        <p:nvSpPr>
          <p:cNvPr id="559152" name="Line 45"/>
          <p:cNvSpPr>
            <a:spLocks noChangeShapeType="1"/>
          </p:cNvSpPr>
          <p:nvPr/>
        </p:nvSpPr>
        <p:spPr bwMode="auto">
          <a:xfrm flipH="1">
            <a:off x="7017995" y="4262796"/>
            <a:ext cx="58737" cy="0"/>
          </a:xfrm>
          <a:prstGeom prst="line">
            <a:avLst/>
          </a:prstGeom>
          <a:noFill/>
          <a:ln w="0">
            <a:solidFill>
              <a:srgbClr val="000000"/>
            </a:solidFill>
            <a:round/>
            <a:headEnd/>
            <a:tailEnd/>
          </a:ln>
        </p:spPr>
        <p:txBody>
          <a:bodyPr/>
          <a:lstStyle/>
          <a:p>
            <a:endParaRPr lang="en-US"/>
          </a:p>
        </p:txBody>
      </p:sp>
      <p:sp>
        <p:nvSpPr>
          <p:cNvPr id="559153" name="Line 46"/>
          <p:cNvSpPr>
            <a:spLocks noChangeShapeType="1"/>
          </p:cNvSpPr>
          <p:nvPr/>
        </p:nvSpPr>
        <p:spPr bwMode="auto">
          <a:xfrm flipH="1">
            <a:off x="7017995" y="3870684"/>
            <a:ext cx="58737" cy="0"/>
          </a:xfrm>
          <a:prstGeom prst="line">
            <a:avLst/>
          </a:prstGeom>
          <a:noFill/>
          <a:ln w="0">
            <a:solidFill>
              <a:srgbClr val="000000"/>
            </a:solidFill>
            <a:round/>
            <a:headEnd/>
            <a:tailEnd/>
          </a:ln>
        </p:spPr>
        <p:txBody>
          <a:bodyPr/>
          <a:lstStyle/>
          <a:p>
            <a:endParaRPr lang="en-US"/>
          </a:p>
        </p:txBody>
      </p:sp>
      <p:sp>
        <p:nvSpPr>
          <p:cNvPr id="559154" name="Line 47"/>
          <p:cNvSpPr>
            <a:spLocks noChangeShapeType="1"/>
          </p:cNvSpPr>
          <p:nvPr/>
        </p:nvSpPr>
        <p:spPr bwMode="auto">
          <a:xfrm flipH="1">
            <a:off x="7017995" y="3478571"/>
            <a:ext cx="58737" cy="0"/>
          </a:xfrm>
          <a:prstGeom prst="line">
            <a:avLst/>
          </a:prstGeom>
          <a:noFill/>
          <a:ln w="0">
            <a:solidFill>
              <a:srgbClr val="000000"/>
            </a:solidFill>
            <a:round/>
            <a:headEnd/>
            <a:tailEnd/>
          </a:ln>
        </p:spPr>
        <p:txBody>
          <a:bodyPr/>
          <a:lstStyle/>
          <a:p>
            <a:endParaRPr lang="en-US"/>
          </a:p>
        </p:txBody>
      </p:sp>
      <p:sp>
        <p:nvSpPr>
          <p:cNvPr id="559155" name="Line 48"/>
          <p:cNvSpPr>
            <a:spLocks noChangeShapeType="1"/>
          </p:cNvSpPr>
          <p:nvPr/>
        </p:nvSpPr>
        <p:spPr bwMode="auto">
          <a:xfrm flipH="1">
            <a:off x="7017995" y="3086459"/>
            <a:ext cx="58737" cy="0"/>
          </a:xfrm>
          <a:prstGeom prst="line">
            <a:avLst/>
          </a:prstGeom>
          <a:noFill/>
          <a:ln w="0">
            <a:solidFill>
              <a:srgbClr val="000000"/>
            </a:solidFill>
            <a:round/>
            <a:headEnd/>
            <a:tailEnd/>
          </a:ln>
        </p:spPr>
        <p:txBody>
          <a:bodyPr/>
          <a:lstStyle/>
          <a:p>
            <a:endParaRPr lang="en-US"/>
          </a:p>
        </p:txBody>
      </p:sp>
      <p:sp>
        <p:nvSpPr>
          <p:cNvPr id="559156" name="Line 49"/>
          <p:cNvSpPr>
            <a:spLocks noChangeShapeType="1"/>
          </p:cNvSpPr>
          <p:nvPr/>
        </p:nvSpPr>
        <p:spPr bwMode="auto">
          <a:xfrm flipH="1">
            <a:off x="7017995" y="2702284"/>
            <a:ext cx="58737" cy="0"/>
          </a:xfrm>
          <a:prstGeom prst="line">
            <a:avLst/>
          </a:prstGeom>
          <a:noFill/>
          <a:ln w="0">
            <a:solidFill>
              <a:srgbClr val="000000"/>
            </a:solidFill>
            <a:round/>
            <a:headEnd/>
            <a:tailEnd/>
          </a:ln>
        </p:spPr>
        <p:txBody>
          <a:bodyPr/>
          <a:lstStyle/>
          <a:p>
            <a:endParaRPr lang="en-US"/>
          </a:p>
        </p:txBody>
      </p:sp>
      <p:sp>
        <p:nvSpPr>
          <p:cNvPr id="559157" name="Line 50"/>
          <p:cNvSpPr>
            <a:spLocks noChangeShapeType="1"/>
          </p:cNvSpPr>
          <p:nvPr/>
        </p:nvSpPr>
        <p:spPr bwMode="auto">
          <a:xfrm flipH="1">
            <a:off x="7017995" y="2310171"/>
            <a:ext cx="58737" cy="0"/>
          </a:xfrm>
          <a:prstGeom prst="line">
            <a:avLst/>
          </a:prstGeom>
          <a:noFill/>
          <a:ln w="0">
            <a:solidFill>
              <a:srgbClr val="000000"/>
            </a:solidFill>
            <a:round/>
            <a:headEnd/>
            <a:tailEnd/>
          </a:ln>
        </p:spPr>
        <p:txBody>
          <a:bodyPr/>
          <a:lstStyle/>
          <a:p>
            <a:endParaRPr lang="en-US"/>
          </a:p>
        </p:txBody>
      </p:sp>
      <p:sp>
        <p:nvSpPr>
          <p:cNvPr id="559158" name="Line 51"/>
          <p:cNvSpPr>
            <a:spLocks noChangeShapeType="1"/>
          </p:cNvSpPr>
          <p:nvPr/>
        </p:nvSpPr>
        <p:spPr bwMode="auto">
          <a:xfrm flipH="1">
            <a:off x="7017995" y="1918059"/>
            <a:ext cx="58737" cy="0"/>
          </a:xfrm>
          <a:prstGeom prst="line">
            <a:avLst/>
          </a:prstGeom>
          <a:noFill/>
          <a:ln w="0">
            <a:solidFill>
              <a:srgbClr val="000000"/>
            </a:solidFill>
            <a:round/>
            <a:headEnd/>
            <a:tailEnd/>
          </a:ln>
        </p:spPr>
        <p:txBody>
          <a:bodyPr/>
          <a:lstStyle/>
          <a:p>
            <a:endParaRPr lang="en-US"/>
          </a:p>
        </p:txBody>
      </p:sp>
      <p:sp>
        <p:nvSpPr>
          <p:cNvPr id="559159" name="Line 52"/>
          <p:cNvSpPr>
            <a:spLocks noChangeShapeType="1"/>
          </p:cNvSpPr>
          <p:nvPr/>
        </p:nvSpPr>
        <p:spPr bwMode="auto">
          <a:xfrm flipH="1">
            <a:off x="7017995" y="1524359"/>
            <a:ext cx="58737" cy="0"/>
          </a:xfrm>
          <a:prstGeom prst="line">
            <a:avLst/>
          </a:prstGeom>
          <a:noFill/>
          <a:ln w="0">
            <a:solidFill>
              <a:srgbClr val="000000"/>
            </a:solidFill>
            <a:round/>
            <a:headEnd/>
            <a:tailEnd/>
          </a:ln>
        </p:spPr>
        <p:txBody>
          <a:bodyPr/>
          <a:lstStyle/>
          <a:p>
            <a:endParaRPr lang="en-US"/>
          </a:p>
        </p:txBody>
      </p:sp>
      <p:sp>
        <p:nvSpPr>
          <p:cNvPr id="559160" name="Line 53"/>
          <p:cNvSpPr>
            <a:spLocks noChangeShapeType="1"/>
          </p:cNvSpPr>
          <p:nvPr/>
        </p:nvSpPr>
        <p:spPr bwMode="auto">
          <a:xfrm>
            <a:off x="2782545" y="5823309"/>
            <a:ext cx="58737" cy="0"/>
          </a:xfrm>
          <a:prstGeom prst="line">
            <a:avLst/>
          </a:prstGeom>
          <a:noFill/>
          <a:ln w="0">
            <a:solidFill>
              <a:srgbClr val="000000"/>
            </a:solidFill>
            <a:round/>
            <a:headEnd/>
            <a:tailEnd/>
          </a:ln>
        </p:spPr>
        <p:txBody>
          <a:bodyPr/>
          <a:lstStyle/>
          <a:p>
            <a:endParaRPr lang="en-US"/>
          </a:p>
        </p:txBody>
      </p:sp>
      <p:sp>
        <p:nvSpPr>
          <p:cNvPr id="559161" name="Line 54"/>
          <p:cNvSpPr>
            <a:spLocks noChangeShapeType="1"/>
          </p:cNvSpPr>
          <p:nvPr/>
        </p:nvSpPr>
        <p:spPr bwMode="auto">
          <a:xfrm>
            <a:off x="2782545" y="5431196"/>
            <a:ext cx="58737" cy="0"/>
          </a:xfrm>
          <a:prstGeom prst="line">
            <a:avLst/>
          </a:prstGeom>
          <a:noFill/>
          <a:ln w="0">
            <a:solidFill>
              <a:srgbClr val="000000"/>
            </a:solidFill>
            <a:round/>
            <a:headEnd/>
            <a:tailEnd/>
          </a:ln>
        </p:spPr>
        <p:txBody>
          <a:bodyPr/>
          <a:lstStyle/>
          <a:p>
            <a:endParaRPr lang="en-US"/>
          </a:p>
        </p:txBody>
      </p:sp>
      <p:sp>
        <p:nvSpPr>
          <p:cNvPr id="559162" name="Line 55"/>
          <p:cNvSpPr>
            <a:spLocks noChangeShapeType="1"/>
          </p:cNvSpPr>
          <p:nvPr/>
        </p:nvSpPr>
        <p:spPr bwMode="auto">
          <a:xfrm>
            <a:off x="2782545" y="5039084"/>
            <a:ext cx="58737" cy="0"/>
          </a:xfrm>
          <a:prstGeom prst="line">
            <a:avLst/>
          </a:prstGeom>
          <a:noFill/>
          <a:ln w="0">
            <a:solidFill>
              <a:srgbClr val="000000"/>
            </a:solidFill>
            <a:round/>
            <a:headEnd/>
            <a:tailEnd/>
          </a:ln>
        </p:spPr>
        <p:txBody>
          <a:bodyPr/>
          <a:lstStyle/>
          <a:p>
            <a:endParaRPr lang="en-US"/>
          </a:p>
        </p:txBody>
      </p:sp>
      <p:sp>
        <p:nvSpPr>
          <p:cNvPr id="559163" name="Line 56"/>
          <p:cNvSpPr>
            <a:spLocks noChangeShapeType="1"/>
          </p:cNvSpPr>
          <p:nvPr/>
        </p:nvSpPr>
        <p:spPr bwMode="auto">
          <a:xfrm>
            <a:off x="2782545" y="4654909"/>
            <a:ext cx="58737" cy="0"/>
          </a:xfrm>
          <a:prstGeom prst="line">
            <a:avLst/>
          </a:prstGeom>
          <a:noFill/>
          <a:ln w="0">
            <a:solidFill>
              <a:srgbClr val="000000"/>
            </a:solidFill>
            <a:round/>
            <a:headEnd/>
            <a:tailEnd/>
          </a:ln>
        </p:spPr>
        <p:txBody>
          <a:bodyPr/>
          <a:lstStyle/>
          <a:p>
            <a:endParaRPr lang="en-US"/>
          </a:p>
        </p:txBody>
      </p:sp>
      <p:sp>
        <p:nvSpPr>
          <p:cNvPr id="559164" name="Line 57"/>
          <p:cNvSpPr>
            <a:spLocks noChangeShapeType="1"/>
          </p:cNvSpPr>
          <p:nvPr/>
        </p:nvSpPr>
        <p:spPr bwMode="auto">
          <a:xfrm>
            <a:off x="2782545" y="4262796"/>
            <a:ext cx="58737" cy="0"/>
          </a:xfrm>
          <a:prstGeom prst="line">
            <a:avLst/>
          </a:prstGeom>
          <a:noFill/>
          <a:ln w="0">
            <a:solidFill>
              <a:srgbClr val="000000"/>
            </a:solidFill>
            <a:round/>
            <a:headEnd/>
            <a:tailEnd/>
          </a:ln>
        </p:spPr>
        <p:txBody>
          <a:bodyPr/>
          <a:lstStyle/>
          <a:p>
            <a:endParaRPr lang="en-US"/>
          </a:p>
        </p:txBody>
      </p:sp>
      <p:sp>
        <p:nvSpPr>
          <p:cNvPr id="559165" name="Line 58"/>
          <p:cNvSpPr>
            <a:spLocks noChangeShapeType="1"/>
          </p:cNvSpPr>
          <p:nvPr/>
        </p:nvSpPr>
        <p:spPr bwMode="auto">
          <a:xfrm>
            <a:off x="2782545" y="3870684"/>
            <a:ext cx="58737" cy="0"/>
          </a:xfrm>
          <a:prstGeom prst="line">
            <a:avLst/>
          </a:prstGeom>
          <a:noFill/>
          <a:ln w="0">
            <a:solidFill>
              <a:srgbClr val="000000"/>
            </a:solidFill>
            <a:round/>
            <a:headEnd/>
            <a:tailEnd/>
          </a:ln>
        </p:spPr>
        <p:txBody>
          <a:bodyPr/>
          <a:lstStyle/>
          <a:p>
            <a:endParaRPr lang="en-US"/>
          </a:p>
        </p:txBody>
      </p:sp>
      <p:sp>
        <p:nvSpPr>
          <p:cNvPr id="559166" name="Line 59"/>
          <p:cNvSpPr>
            <a:spLocks noChangeShapeType="1"/>
          </p:cNvSpPr>
          <p:nvPr/>
        </p:nvSpPr>
        <p:spPr bwMode="auto">
          <a:xfrm>
            <a:off x="2782545" y="3478571"/>
            <a:ext cx="58737" cy="0"/>
          </a:xfrm>
          <a:prstGeom prst="line">
            <a:avLst/>
          </a:prstGeom>
          <a:noFill/>
          <a:ln w="0">
            <a:solidFill>
              <a:srgbClr val="000000"/>
            </a:solidFill>
            <a:round/>
            <a:headEnd/>
            <a:tailEnd/>
          </a:ln>
        </p:spPr>
        <p:txBody>
          <a:bodyPr/>
          <a:lstStyle/>
          <a:p>
            <a:endParaRPr lang="en-US"/>
          </a:p>
        </p:txBody>
      </p:sp>
      <p:sp>
        <p:nvSpPr>
          <p:cNvPr id="559167" name="Line 60"/>
          <p:cNvSpPr>
            <a:spLocks noChangeShapeType="1"/>
          </p:cNvSpPr>
          <p:nvPr/>
        </p:nvSpPr>
        <p:spPr bwMode="auto">
          <a:xfrm>
            <a:off x="2782545" y="3086459"/>
            <a:ext cx="58737" cy="0"/>
          </a:xfrm>
          <a:prstGeom prst="line">
            <a:avLst/>
          </a:prstGeom>
          <a:noFill/>
          <a:ln w="0">
            <a:solidFill>
              <a:srgbClr val="000000"/>
            </a:solidFill>
            <a:round/>
            <a:headEnd/>
            <a:tailEnd/>
          </a:ln>
        </p:spPr>
        <p:txBody>
          <a:bodyPr/>
          <a:lstStyle/>
          <a:p>
            <a:endParaRPr lang="en-US"/>
          </a:p>
        </p:txBody>
      </p:sp>
      <p:sp>
        <p:nvSpPr>
          <p:cNvPr id="559168" name="Line 61"/>
          <p:cNvSpPr>
            <a:spLocks noChangeShapeType="1"/>
          </p:cNvSpPr>
          <p:nvPr/>
        </p:nvSpPr>
        <p:spPr bwMode="auto">
          <a:xfrm>
            <a:off x="2782545" y="2702284"/>
            <a:ext cx="58737" cy="0"/>
          </a:xfrm>
          <a:prstGeom prst="line">
            <a:avLst/>
          </a:prstGeom>
          <a:noFill/>
          <a:ln w="0">
            <a:solidFill>
              <a:srgbClr val="000000"/>
            </a:solidFill>
            <a:round/>
            <a:headEnd/>
            <a:tailEnd/>
          </a:ln>
        </p:spPr>
        <p:txBody>
          <a:bodyPr/>
          <a:lstStyle/>
          <a:p>
            <a:endParaRPr lang="en-US"/>
          </a:p>
        </p:txBody>
      </p:sp>
      <p:sp>
        <p:nvSpPr>
          <p:cNvPr id="559169" name="Line 62"/>
          <p:cNvSpPr>
            <a:spLocks noChangeShapeType="1"/>
          </p:cNvSpPr>
          <p:nvPr/>
        </p:nvSpPr>
        <p:spPr bwMode="auto">
          <a:xfrm>
            <a:off x="2782545" y="2310171"/>
            <a:ext cx="58737" cy="0"/>
          </a:xfrm>
          <a:prstGeom prst="line">
            <a:avLst/>
          </a:prstGeom>
          <a:noFill/>
          <a:ln w="0">
            <a:solidFill>
              <a:srgbClr val="000000"/>
            </a:solidFill>
            <a:round/>
            <a:headEnd/>
            <a:tailEnd/>
          </a:ln>
        </p:spPr>
        <p:txBody>
          <a:bodyPr/>
          <a:lstStyle/>
          <a:p>
            <a:endParaRPr lang="en-US"/>
          </a:p>
        </p:txBody>
      </p:sp>
      <p:sp>
        <p:nvSpPr>
          <p:cNvPr id="559170" name="Line 63"/>
          <p:cNvSpPr>
            <a:spLocks noChangeShapeType="1"/>
          </p:cNvSpPr>
          <p:nvPr/>
        </p:nvSpPr>
        <p:spPr bwMode="auto">
          <a:xfrm>
            <a:off x="2782545" y="1918059"/>
            <a:ext cx="58737" cy="0"/>
          </a:xfrm>
          <a:prstGeom prst="line">
            <a:avLst/>
          </a:prstGeom>
          <a:noFill/>
          <a:ln w="0">
            <a:solidFill>
              <a:srgbClr val="000000"/>
            </a:solidFill>
            <a:round/>
            <a:headEnd/>
            <a:tailEnd/>
          </a:ln>
        </p:spPr>
        <p:txBody>
          <a:bodyPr/>
          <a:lstStyle/>
          <a:p>
            <a:endParaRPr lang="en-US"/>
          </a:p>
        </p:txBody>
      </p:sp>
      <p:sp>
        <p:nvSpPr>
          <p:cNvPr id="559171" name="Line 64"/>
          <p:cNvSpPr>
            <a:spLocks noChangeShapeType="1"/>
          </p:cNvSpPr>
          <p:nvPr/>
        </p:nvSpPr>
        <p:spPr bwMode="auto">
          <a:xfrm>
            <a:off x="2782545" y="1524359"/>
            <a:ext cx="58737" cy="0"/>
          </a:xfrm>
          <a:prstGeom prst="line">
            <a:avLst/>
          </a:prstGeom>
          <a:noFill/>
          <a:ln w="0">
            <a:solidFill>
              <a:srgbClr val="000000"/>
            </a:solidFill>
            <a:round/>
            <a:headEnd/>
            <a:tailEnd/>
          </a:ln>
        </p:spPr>
        <p:txBody>
          <a:bodyPr/>
          <a:lstStyle/>
          <a:p>
            <a:endParaRPr lang="en-US"/>
          </a:p>
        </p:txBody>
      </p:sp>
      <p:sp>
        <p:nvSpPr>
          <p:cNvPr id="559173" name="Rectangle 65"/>
          <p:cNvSpPr>
            <a:spLocks noChangeArrowheads="1"/>
          </p:cNvSpPr>
          <p:nvPr/>
        </p:nvSpPr>
        <p:spPr bwMode="auto">
          <a:xfrm>
            <a:off x="2747620" y="5866171"/>
            <a:ext cx="77787" cy="168275"/>
          </a:xfrm>
          <a:prstGeom prst="rect">
            <a:avLst/>
          </a:prstGeom>
          <a:noFill/>
          <a:ln w="9525">
            <a:noFill/>
            <a:miter lim="800000"/>
            <a:headEnd/>
            <a:tailEnd/>
          </a:ln>
        </p:spPr>
        <p:txBody>
          <a:bodyPr wrap="none" lIns="0" tIns="0" rIns="0" bIns="0">
            <a:spAutoFit/>
          </a:bodyPr>
          <a:lstStyle/>
          <a:p>
            <a:r>
              <a:rPr lang="en-US" sz="1100">
                <a:solidFill>
                  <a:srgbClr val="000000"/>
                </a:solidFill>
              </a:rPr>
              <a:t>0</a:t>
            </a:r>
            <a:endParaRPr lang="en-US"/>
          </a:p>
        </p:txBody>
      </p:sp>
      <p:sp>
        <p:nvSpPr>
          <p:cNvPr id="559175" name="Rectangle 66"/>
          <p:cNvSpPr>
            <a:spLocks noChangeArrowheads="1"/>
          </p:cNvSpPr>
          <p:nvPr/>
        </p:nvSpPr>
        <p:spPr bwMode="auto">
          <a:xfrm>
            <a:off x="3055595" y="5866171"/>
            <a:ext cx="77787" cy="168275"/>
          </a:xfrm>
          <a:prstGeom prst="rect">
            <a:avLst/>
          </a:prstGeom>
          <a:noFill/>
          <a:ln w="9525">
            <a:noFill/>
            <a:miter lim="800000"/>
            <a:headEnd/>
            <a:tailEnd/>
          </a:ln>
        </p:spPr>
        <p:txBody>
          <a:bodyPr wrap="none" lIns="0" tIns="0" rIns="0" bIns="0">
            <a:spAutoFit/>
          </a:bodyPr>
          <a:lstStyle/>
          <a:p>
            <a:r>
              <a:rPr lang="en-US" sz="1100">
                <a:solidFill>
                  <a:srgbClr val="000000"/>
                </a:solidFill>
              </a:rPr>
              <a:t>1</a:t>
            </a:r>
            <a:endParaRPr lang="en-US"/>
          </a:p>
        </p:txBody>
      </p:sp>
      <p:sp>
        <p:nvSpPr>
          <p:cNvPr id="559177" name="Rectangle 67"/>
          <p:cNvSpPr>
            <a:spLocks noChangeArrowheads="1"/>
          </p:cNvSpPr>
          <p:nvPr/>
        </p:nvSpPr>
        <p:spPr bwMode="auto">
          <a:xfrm>
            <a:off x="3361982" y="5866171"/>
            <a:ext cx="77788" cy="168275"/>
          </a:xfrm>
          <a:prstGeom prst="rect">
            <a:avLst/>
          </a:prstGeom>
          <a:noFill/>
          <a:ln w="9525">
            <a:noFill/>
            <a:miter lim="800000"/>
            <a:headEnd/>
            <a:tailEnd/>
          </a:ln>
        </p:spPr>
        <p:txBody>
          <a:bodyPr wrap="none" lIns="0" tIns="0" rIns="0" bIns="0">
            <a:spAutoFit/>
          </a:bodyPr>
          <a:lstStyle/>
          <a:p>
            <a:r>
              <a:rPr lang="en-US" sz="1100">
                <a:solidFill>
                  <a:srgbClr val="000000"/>
                </a:solidFill>
              </a:rPr>
              <a:t>2</a:t>
            </a:r>
            <a:endParaRPr lang="en-US"/>
          </a:p>
        </p:txBody>
      </p:sp>
      <p:sp>
        <p:nvSpPr>
          <p:cNvPr id="559179" name="Rectangle 68"/>
          <p:cNvSpPr>
            <a:spLocks noChangeArrowheads="1"/>
          </p:cNvSpPr>
          <p:nvPr/>
        </p:nvSpPr>
        <p:spPr bwMode="auto">
          <a:xfrm>
            <a:off x="3668370" y="5866171"/>
            <a:ext cx="77787" cy="168275"/>
          </a:xfrm>
          <a:prstGeom prst="rect">
            <a:avLst/>
          </a:prstGeom>
          <a:noFill/>
          <a:ln w="9525">
            <a:noFill/>
            <a:miter lim="800000"/>
            <a:headEnd/>
            <a:tailEnd/>
          </a:ln>
        </p:spPr>
        <p:txBody>
          <a:bodyPr wrap="none" lIns="0" tIns="0" rIns="0" bIns="0">
            <a:spAutoFit/>
          </a:bodyPr>
          <a:lstStyle/>
          <a:p>
            <a:r>
              <a:rPr lang="en-US" sz="1100">
                <a:solidFill>
                  <a:srgbClr val="000000"/>
                </a:solidFill>
              </a:rPr>
              <a:t>3</a:t>
            </a:r>
            <a:endParaRPr lang="en-US"/>
          </a:p>
        </p:txBody>
      </p:sp>
      <p:sp>
        <p:nvSpPr>
          <p:cNvPr id="559181" name="Rectangle 69"/>
          <p:cNvSpPr>
            <a:spLocks noChangeArrowheads="1"/>
          </p:cNvSpPr>
          <p:nvPr/>
        </p:nvSpPr>
        <p:spPr bwMode="auto">
          <a:xfrm>
            <a:off x="3974757" y="5866171"/>
            <a:ext cx="77788" cy="168275"/>
          </a:xfrm>
          <a:prstGeom prst="rect">
            <a:avLst/>
          </a:prstGeom>
          <a:noFill/>
          <a:ln w="9525">
            <a:noFill/>
            <a:miter lim="800000"/>
            <a:headEnd/>
            <a:tailEnd/>
          </a:ln>
        </p:spPr>
        <p:txBody>
          <a:bodyPr wrap="none" lIns="0" tIns="0" rIns="0" bIns="0">
            <a:spAutoFit/>
          </a:bodyPr>
          <a:lstStyle/>
          <a:p>
            <a:r>
              <a:rPr lang="en-US" sz="1100">
                <a:solidFill>
                  <a:srgbClr val="000000"/>
                </a:solidFill>
              </a:rPr>
              <a:t>4</a:t>
            </a:r>
            <a:endParaRPr lang="en-US"/>
          </a:p>
        </p:txBody>
      </p:sp>
      <p:sp>
        <p:nvSpPr>
          <p:cNvPr id="559183" name="Rectangle 70"/>
          <p:cNvSpPr>
            <a:spLocks noChangeArrowheads="1"/>
          </p:cNvSpPr>
          <p:nvPr/>
        </p:nvSpPr>
        <p:spPr bwMode="auto">
          <a:xfrm>
            <a:off x="4282732" y="5866171"/>
            <a:ext cx="77788" cy="168275"/>
          </a:xfrm>
          <a:prstGeom prst="rect">
            <a:avLst/>
          </a:prstGeom>
          <a:noFill/>
          <a:ln w="9525">
            <a:noFill/>
            <a:miter lim="800000"/>
            <a:headEnd/>
            <a:tailEnd/>
          </a:ln>
        </p:spPr>
        <p:txBody>
          <a:bodyPr wrap="none" lIns="0" tIns="0" rIns="0" bIns="0">
            <a:spAutoFit/>
          </a:bodyPr>
          <a:lstStyle/>
          <a:p>
            <a:r>
              <a:rPr lang="en-US" sz="1100">
                <a:solidFill>
                  <a:srgbClr val="000000"/>
                </a:solidFill>
              </a:rPr>
              <a:t>5</a:t>
            </a:r>
            <a:endParaRPr lang="en-US"/>
          </a:p>
        </p:txBody>
      </p:sp>
      <p:sp>
        <p:nvSpPr>
          <p:cNvPr id="559185" name="Rectangle 71"/>
          <p:cNvSpPr>
            <a:spLocks noChangeArrowheads="1"/>
          </p:cNvSpPr>
          <p:nvPr/>
        </p:nvSpPr>
        <p:spPr bwMode="auto">
          <a:xfrm>
            <a:off x="4589120" y="5866171"/>
            <a:ext cx="77787" cy="168275"/>
          </a:xfrm>
          <a:prstGeom prst="rect">
            <a:avLst/>
          </a:prstGeom>
          <a:noFill/>
          <a:ln w="9525">
            <a:noFill/>
            <a:miter lim="800000"/>
            <a:headEnd/>
            <a:tailEnd/>
          </a:ln>
        </p:spPr>
        <p:txBody>
          <a:bodyPr wrap="none" lIns="0" tIns="0" rIns="0" bIns="0">
            <a:spAutoFit/>
          </a:bodyPr>
          <a:lstStyle/>
          <a:p>
            <a:r>
              <a:rPr lang="en-US" sz="1100">
                <a:solidFill>
                  <a:srgbClr val="000000"/>
                </a:solidFill>
              </a:rPr>
              <a:t>6</a:t>
            </a:r>
            <a:endParaRPr lang="en-US"/>
          </a:p>
        </p:txBody>
      </p:sp>
      <p:sp>
        <p:nvSpPr>
          <p:cNvPr id="559187" name="Rectangle 72"/>
          <p:cNvSpPr>
            <a:spLocks noChangeArrowheads="1"/>
          </p:cNvSpPr>
          <p:nvPr/>
        </p:nvSpPr>
        <p:spPr bwMode="auto">
          <a:xfrm>
            <a:off x="4895507" y="5866171"/>
            <a:ext cx="77788" cy="168275"/>
          </a:xfrm>
          <a:prstGeom prst="rect">
            <a:avLst/>
          </a:prstGeom>
          <a:noFill/>
          <a:ln w="9525">
            <a:noFill/>
            <a:miter lim="800000"/>
            <a:headEnd/>
            <a:tailEnd/>
          </a:ln>
        </p:spPr>
        <p:txBody>
          <a:bodyPr wrap="none" lIns="0" tIns="0" rIns="0" bIns="0">
            <a:spAutoFit/>
          </a:bodyPr>
          <a:lstStyle/>
          <a:p>
            <a:r>
              <a:rPr lang="en-US" sz="1100">
                <a:solidFill>
                  <a:srgbClr val="000000"/>
                </a:solidFill>
              </a:rPr>
              <a:t>7</a:t>
            </a:r>
            <a:endParaRPr lang="en-US"/>
          </a:p>
        </p:txBody>
      </p:sp>
      <p:sp>
        <p:nvSpPr>
          <p:cNvPr id="559189" name="Rectangle 73"/>
          <p:cNvSpPr>
            <a:spLocks noChangeArrowheads="1"/>
          </p:cNvSpPr>
          <p:nvPr/>
        </p:nvSpPr>
        <p:spPr bwMode="auto">
          <a:xfrm>
            <a:off x="5201895" y="5866171"/>
            <a:ext cx="77787" cy="168275"/>
          </a:xfrm>
          <a:prstGeom prst="rect">
            <a:avLst/>
          </a:prstGeom>
          <a:noFill/>
          <a:ln w="9525">
            <a:noFill/>
            <a:miter lim="800000"/>
            <a:headEnd/>
            <a:tailEnd/>
          </a:ln>
        </p:spPr>
        <p:txBody>
          <a:bodyPr wrap="none" lIns="0" tIns="0" rIns="0" bIns="0">
            <a:spAutoFit/>
          </a:bodyPr>
          <a:lstStyle/>
          <a:p>
            <a:r>
              <a:rPr lang="en-US" sz="1100">
                <a:solidFill>
                  <a:srgbClr val="000000"/>
                </a:solidFill>
              </a:rPr>
              <a:t>8</a:t>
            </a:r>
            <a:endParaRPr lang="en-US"/>
          </a:p>
        </p:txBody>
      </p:sp>
      <p:sp>
        <p:nvSpPr>
          <p:cNvPr id="559191" name="Rectangle 74"/>
          <p:cNvSpPr>
            <a:spLocks noChangeArrowheads="1"/>
          </p:cNvSpPr>
          <p:nvPr/>
        </p:nvSpPr>
        <p:spPr bwMode="auto">
          <a:xfrm>
            <a:off x="5508282" y="5866171"/>
            <a:ext cx="77788" cy="168275"/>
          </a:xfrm>
          <a:prstGeom prst="rect">
            <a:avLst/>
          </a:prstGeom>
          <a:noFill/>
          <a:ln w="9525">
            <a:noFill/>
            <a:miter lim="800000"/>
            <a:headEnd/>
            <a:tailEnd/>
          </a:ln>
        </p:spPr>
        <p:txBody>
          <a:bodyPr wrap="none" lIns="0" tIns="0" rIns="0" bIns="0">
            <a:spAutoFit/>
          </a:bodyPr>
          <a:lstStyle/>
          <a:p>
            <a:r>
              <a:rPr lang="en-US" sz="1100">
                <a:solidFill>
                  <a:srgbClr val="000000"/>
                </a:solidFill>
              </a:rPr>
              <a:t>9</a:t>
            </a:r>
            <a:endParaRPr lang="en-US"/>
          </a:p>
        </p:txBody>
      </p:sp>
      <p:sp>
        <p:nvSpPr>
          <p:cNvPr id="559193" name="Rectangle 75"/>
          <p:cNvSpPr>
            <a:spLocks noChangeArrowheads="1"/>
          </p:cNvSpPr>
          <p:nvPr/>
        </p:nvSpPr>
        <p:spPr bwMode="auto">
          <a:xfrm>
            <a:off x="5773395" y="5866171"/>
            <a:ext cx="155575" cy="168275"/>
          </a:xfrm>
          <a:prstGeom prst="rect">
            <a:avLst/>
          </a:prstGeom>
          <a:noFill/>
          <a:ln w="9525">
            <a:noFill/>
            <a:miter lim="800000"/>
            <a:headEnd/>
            <a:tailEnd/>
          </a:ln>
        </p:spPr>
        <p:txBody>
          <a:bodyPr wrap="none" lIns="0" tIns="0" rIns="0" bIns="0">
            <a:spAutoFit/>
          </a:bodyPr>
          <a:lstStyle/>
          <a:p>
            <a:r>
              <a:rPr lang="en-US" sz="1100">
                <a:solidFill>
                  <a:srgbClr val="000000"/>
                </a:solidFill>
              </a:rPr>
              <a:t>10</a:t>
            </a:r>
            <a:endParaRPr lang="en-US"/>
          </a:p>
        </p:txBody>
      </p:sp>
      <p:sp>
        <p:nvSpPr>
          <p:cNvPr id="559195" name="Rectangle 76"/>
          <p:cNvSpPr>
            <a:spLocks noChangeArrowheads="1"/>
          </p:cNvSpPr>
          <p:nvPr/>
        </p:nvSpPr>
        <p:spPr bwMode="auto">
          <a:xfrm>
            <a:off x="6079782" y="5866171"/>
            <a:ext cx="155575" cy="168275"/>
          </a:xfrm>
          <a:prstGeom prst="rect">
            <a:avLst/>
          </a:prstGeom>
          <a:noFill/>
          <a:ln w="9525">
            <a:noFill/>
            <a:miter lim="800000"/>
            <a:headEnd/>
            <a:tailEnd/>
          </a:ln>
        </p:spPr>
        <p:txBody>
          <a:bodyPr wrap="none" lIns="0" tIns="0" rIns="0" bIns="0">
            <a:spAutoFit/>
          </a:bodyPr>
          <a:lstStyle/>
          <a:p>
            <a:r>
              <a:rPr lang="en-US" sz="1100">
                <a:solidFill>
                  <a:srgbClr val="000000"/>
                </a:solidFill>
              </a:rPr>
              <a:t>11</a:t>
            </a:r>
            <a:endParaRPr lang="en-US"/>
          </a:p>
        </p:txBody>
      </p:sp>
      <p:sp>
        <p:nvSpPr>
          <p:cNvPr id="559197" name="Rectangle 77"/>
          <p:cNvSpPr>
            <a:spLocks noChangeArrowheads="1"/>
          </p:cNvSpPr>
          <p:nvPr/>
        </p:nvSpPr>
        <p:spPr bwMode="auto">
          <a:xfrm>
            <a:off x="6386170" y="5866171"/>
            <a:ext cx="155575" cy="168275"/>
          </a:xfrm>
          <a:prstGeom prst="rect">
            <a:avLst/>
          </a:prstGeom>
          <a:noFill/>
          <a:ln w="9525">
            <a:noFill/>
            <a:miter lim="800000"/>
            <a:headEnd/>
            <a:tailEnd/>
          </a:ln>
        </p:spPr>
        <p:txBody>
          <a:bodyPr wrap="none" lIns="0" tIns="0" rIns="0" bIns="0">
            <a:spAutoFit/>
          </a:bodyPr>
          <a:lstStyle/>
          <a:p>
            <a:r>
              <a:rPr lang="en-US" sz="1100">
                <a:solidFill>
                  <a:srgbClr val="000000"/>
                </a:solidFill>
              </a:rPr>
              <a:t>12</a:t>
            </a:r>
            <a:endParaRPr lang="en-US"/>
          </a:p>
        </p:txBody>
      </p:sp>
      <p:sp>
        <p:nvSpPr>
          <p:cNvPr id="559199" name="Rectangle 78"/>
          <p:cNvSpPr>
            <a:spLocks noChangeArrowheads="1"/>
          </p:cNvSpPr>
          <p:nvPr/>
        </p:nvSpPr>
        <p:spPr bwMode="auto">
          <a:xfrm>
            <a:off x="6694145" y="5866171"/>
            <a:ext cx="155575" cy="168275"/>
          </a:xfrm>
          <a:prstGeom prst="rect">
            <a:avLst/>
          </a:prstGeom>
          <a:noFill/>
          <a:ln w="9525">
            <a:noFill/>
            <a:miter lim="800000"/>
            <a:headEnd/>
            <a:tailEnd/>
          </a:ln>
        </p:spPr>
        <p:txBody>
          <a:bodyPr wrap="none" lIns="0" tIns="0" rIns="0" bIns="0">
            <a:spAutoFit/>
          </a:bodyPr>
          <a:lstStyle/>
          <a:p>
            <a:r>
              <a:rPr lang="en-US" sz="1100">
                <a:solidFill>
                  <a:srgbClr val="000000"/>
                </a:solidFill>
              </a:rPr>
              <a:t>13</a:t>
            </a:r>
            <a:endParaRPr lang="en-US"/>
          </a:p>
        </p:txBody>
      </p:sp>
      <p:sp>
        <p:nvSpPr>
          <p:cNvPr id="559201" name="Rectangle 79"/>
          <p:cNvSpPr>
            <a:spLocks noChangeArrowheads="1"/>
          </p:cNvSpPr>
          <p:nvPr/>
        </p:nvSpPr>
        <p:spPr bwMode="auto">
          <a:xfrm>
            <a:off x="7000532" y="5866171"/>
            <a:ext cx="155575" cy="168275"/>
          </a:xfrm>
          <a:prstGeom prst="rect">
            <a:avLst/>
          </a:prstGeom>
          <a:noFill/>
          <a:ln w="9525">
            <a:noFill/>
            <a:miter lim="800000"/>
            <a:headEnd/>
            <a:tailEnd/>
          </a:ln>
        </p:spPr>
        <p:txBody>
          <a:bodyPr wrap="none" lIns="0" tIns="0" rIns="0" bIns="0">
            <a:spAutoFit/>
          </a:bodyPr>
          <a:lstStyle/>
          <a:p>
            <a:r>
              <a:rPr lang="en-US" sz="1100">
                <a:solidFill>
                  <a:srgbClr val="000000"/>
                </a:solidFill>
              </a:rPr>
              <a:t>14</a:t>
            </a:r>
            <a:endParaRPr lang="en-US"/>
          </a:p>
        </p:txBody>
      </p:sp>
      <p:sp>
        <p:nvSpPr>
          <p:cNvPr id="559203" name="Rectangle 80"/>
          <p:cNvSpPr>
            <a:spLocks noChangeArrowheads="1"/>
          </p:cNvSpPr>
          <p:nvPr/>
        </p:nvSpPr>
        <p:spPr bwMode="auto">
          <a:xfrm>
            <a:off x="2534895" y="5353409"/>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–.8</a:t>
            </a:r>
            <a:endParaRPr lang="en-US"/>
          </a:p>
        </p:txBody>
      </p:sp>
      <p:sp>
        <p:nvSpPr>
          <p:cNvPr id="559205" name="Rectangle 81"/>
          <p:cNvSpPr>
            <a:spLocks noChangeArrowheads="1"/>
          </p:cNvSpPr>
          <p:nvPr/>
        </p:nvSpPr>
        <p:spPr bwMode="auto">
          <a:xfrm>
            <a:off x="2534895" y="4961296"/>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–.6</a:t>
            </a:r>
            <a:endParaRPr lang="en-US"/>
          </a:p>
        </p:txBody>
      </p:sp>
      <p:sp>
        <p:nvSpPr>
          <p:cNvPr id="559207" name="Rectangle 82"/>
          <p:cNvSpPr>
            <a:spLocks noChangeArrowheads="1"/>
          </p:cNvSpPr>
          <p:nvPr/>
        </p:nvSpPr>
        <p:spPr bwMode="auto">
          <a:xfrm>
            <a:off x="2534895" y="4569184"/>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–.4</a:t>
            </a:r>
            <a:endParaRPr lang="en-US"/>
          </a:p>
        </p:txBody>
      </p:sp>
      <p:sp>
        <p:nvSpPr>
          <p:cNvPr id="559209" name="Rectangle 83"/>
          <p:cNvSpPr>
            <a:spLocks noChangeArrowheads="1"/>
          </p:cNvSpPr>
          <p:nvPr/>
        </p:nvSpPr>
        <p:spPr bwMode="auto">
          <a:xfrm>
            <a:off x="2534895" y="4185009"/>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–.2</a:t>
            </a:r>
            <a:endParaRPr lang="en-US"/>
          </a:p>
        </p:txBody>
      </p:sp>
      <p:sp>
        <p:nvSpPr>
          <p:cNvPr id="559211" name="Rectangle 84"/>
          <p:cNvSpPr>
            <a:spLocks noChangeArrowheads="1"/>
          </p:cNvSpPr>
          <p:nvPr/>
        </p:nvSpPr>
        <p:spPr bwMode="auto">
          <a:xfrm>
            <a:off x="2612682" y="3400784"/>
            <a:ext cx="115888" cy="168275"/>
          </a:xfrm>
          <a:prstGeom prst="rect">
            <a:avLst/>
          </a:prstGeom>
          <a:noFill/>
          <a:ln w="9525">
            <a:noFill/>
            <a:miter lim="800000"/>
            <a:headEnd/>
            <a:tailEnd/>
          </a:ln>
        </p:spPr>
        <p:txBody>
          <a:bodyPr wrap="none" lIns="0" tIns="0" rIns="0" bIns="0">
            <a:spAutoFit/>
          </a:bodyPr>
          <a:lstStyle/>
          <a:p>
            <a:r>
              <a:rPr lang="en-US" sz="1100">
                <a:solidFill>
                  <a:srgbClr val="000000"/>
                </a:solidFill>
              </a:rPr>
              <a:t>.2</a:t>
            </a:r>
            <a:endParaRPr lang="en-US"/>
          </a:p>
        </p:txBody>
      </p:sp>
      <p:sp>
        <p:nvSpPr>
          <p:cNvPr id="559213" name="Rectangle 85"/>
          <p:cNvSpPr>
            <a:spLocks noChangeArrowheads="1"/>
          </p:cNvSpPr>
          <p:nvPr/>
        </p:nvSpPr>
        <p:spPr bwMode="auto">
          <a:xfrm>
            <a:off x="2612682" y="3008671"/>
            <a:ext cx="115888" cy="168275"/>
          </a:xfrm>
          <a:prstGeom prst="rect">
            <a:avLst/>
          </a:prstGeom>
          <a:noFill/>
          <a:ln w="9525">
            <a:noFill/>
            <a:miter lim="800000"/>
            <a:headEnd/>
            <a:tailEnd/>
          </a:ln>
        </p:spPr>
        <p:txBody>
          <a:bodyPr wrap="none" lIns="0" tIns="0" rIns="0" bIns="0">
            <a:spAutoFit/>
          </a:bodyPr>
          <a:lstStyle/>
          <a:p>
            <a:r>
              <a:rPr lang="en-US" sz="1100">
                <a:solidFill>
                  <a:srgbClr val="000000"/>
                </a:solidFill>
              </a:rPr>
              <a:t>.4</a:t>
            </a:r>
            <a:endParaRPr lang="en-US"/>
          </a:p>
        </p:txBody>
      </p:sp>
      <p:sp>
        <p:nvSpPr>
          <p:cNvPr id="559215" name="Rectangle 86"/>
          <p:cNvSpPr>
            <a:spLocks noChangeArrowheads="1"/>
          </p:cNvSpPr>
          <p:nvPr/>
        </p:nvSpPr>
        <p:spPr bwMode="auto">
          <a:xfrm>
            <a:off x="2612682" y="2616559"/>
            <a:ext cx="115888" cy="168275"/>
          </a:xfrm>
          <a:prstGeom prst="rect">
            <a:avLst/>
          </a:prstGeom>
          <a:noFill/>
          <a:ln w="9525">
            <a:noFill/>
            <a:miter lim="800000"/>
            <a:headEnd/>
            <a:tailEnd/>
          </a:ln>
        </p:spPr>
        <p:txBody>
          <a:bodyPr wrap="none" lIns="0" tIns="0" rIns="0" bIns="0">
            <a:spAutoFit/>
          </a:bodyPr>
          <a:lstStyle/>
          <a:p>
            <a:r>
              <a:rPr lang="en-US" sz="1100">
                <a:solidFill>
                  <a:srgbClr val="000000"/>
                </a:solidFill>
              </a:rPr>
              <a:t>.6</a:t>
            </a:r>
            <a:endParaRPr lang="en-US"/>
          </a:p>
        </p:txBody>
      </p:sp>
      <p:sp>
        <p:nvSpPr>
          <p:cNvPr id="559217" name="Rectangle 87"/>
          <p:cNvSpPr>
            <a:spLocks noChangeArrowheads="1"/>
          </p:cNvSpPr>
          <p:nvPr/>
        </p:nvSpPr>
        <p:spPr bwMode="auto">
          <a:xfrm>
            <a:off x="2612682" y="2232384"/>
            <a:ext cx="115888" cy="168275"/>
          </a:xfrm>
          <a:prstGeom prst="rect">
            <a:avLst/>
          </a:prstGeom>
          <a:noFill/>
          <a:ln w="9525">
            <a:noFill/>
            <a:miter lim="800000"/>
            <a:headEnd/>
            <a:tailEnd/>
          </a:ln>
        </p:spPr>
        <p:txBody>
          <a:bodyPr wrap="none" lIns="0" tIns="0" rIns="0" bIns="0">
            <a:spAutoFit/>
          </a:bodyPr>
          <a:lstStyle/>
          <a:p>
            <a:r>
              <a:rPr lang="en-US" sz="1100">
                <a:solidFill>
                  <a:srgbClr val="000000"/>
                </a:solidFill>
              </a:rPr>
              <a:t>.8</a:t>
            </a:r>
            <a:endParaRPr lang="en-US"/>
          </a:p>
        </p:txBody>
      </p:sp>
      <p:sp>
        <p:nvSpPr>
          <p:cNvPr id="559219" name="Rectangle 88"/>
          <p:cNvSpPr>
            <a:spLocks noChangeArrowheads="1"/>
          </p:cNvSpPr>
          <p:nvPr/>
        </p:nvSpPr>
        <p:spPr bwMode="auto">
          <a:xfrm>
            <a:off x="2546007" y="1840271"/>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1.0</a:t>
            </a:r>
            <a:endParaRPr lang="en-US"/>
          </a:p>
        </p:txBody>
      </p:sp>
      <p:sp>
        <p:nvSpPr>
          <p:cNvPr id="559221" name="Rectangle 89"/>
          <p:cNvSpPr>
            <a:spLocks noChangeArrowheads="1"/>
          </p:cNvSpPr>
          <p:nvPr/>
        </p:nvSpPr>
        <p:spPr bwMode="auto">
          <a:xfrm>
            <a:off x="4793907" y="6053496"/>
            <a:ext cx="269875" cy="244475"/>
          </a:xfrm>
          <a:prstGeom prst="rect">
            <a:avLst/>
          </a:prstGeom>
          <a:noFill/>
          <a:ln w="9525">
            <a:noFill/>
            <a:miter lim="800000"/>
            <a:headEnd/>
            <a:tailEnd/>
          </a:ln>
        </p:spPr>
        <p:txBody>
          <a:bodyPr wrap="none" lIns="0" tIns="0" rIns="0" bIns="0">
            <a:spAutoFit/>
          </a:bodyPr>
          <a:lstStyle/>
          <a:p>
            <a:r>
              <a:rPr lang="en-US" sz="1600" b="1">
                <a:solidFill>
                  <a:srgbClr val="000000"/>
                </a:solidFill>
              </a:rPr>
              <a:t>pH</a:t>
            </a:r>
            <a:endParaRPr lang="en-US"/>
          </a:p>
        </p:txBody>
      </p:sp>
      <p:sp>
        <p:nvSpPr>
          <p:cNvPr id="559223" name="Rectangle 90"/>
          <p:cNvSpPr>
            <a:spLocks noChangeArrowheads="1"/>
          </p:cNvSpPr>
          <p:nvPr/>
        </p:nvSpPr>
        <p:spPr bwMode="auto">
          <a:xfrm rot="16200000">
            <a:off x="1768133" y="3565883"/>
            <a:ext cx="927100" cy="244475"/>
          </a:xfrm>
          <a:prstGeom prst="rect">
            <a:avLst/>
          </a:prstGeom>
          <a:noFill/>
          <a:ln w="9525">
            <a:noFill/>
            <a:miter lim="800000"/>
            <a:headEnd/>
            <a:tailEnd/>
          </a:ln>
        </p:spPr>
        <p:txBody>
          <a:bodyPr wrap="none" lIns="0" tIns="0" rIns="0" bIns="0">
            <a:spAutoFit/>
          </a:bodyPr>
          <a:lstStyle/>
          <a:p>
            <a:r>
              <a:rPr lang="en-US" sz="1600" b="1">
                <a:solidFill>
                  <a:srgbClr val="000000"/>
                </a:solidFill>
              </a:rPr>
              <a:t>Eh (volts)</a:t>
            </a:r>
            <a:endParaRPr lang="en-US"/>
          </a:p>
        </p:txBody>
      </p:sp>
      <p:sp>
        <p:nvSpPr>
          <p:cNvPr id="559225" name="Line 91"/>
          <p:cNvSpPr>
            <a:spLocks noChangeShapeType="1"/>
          </p:cNvSpPr>
          <p:nvPr/>
        </p:nvSpPr>
        <p:spPr bwMode="auto">
          <a:xfrm>
            <a:off x="4009682" y="1524359"/>
            <a:ext cx="817563" cy="623887"/>
          </a:xfrm>
          <a:prstGeom prst="line">
            <a:avLst/>
          </a:prstGeom>
          <a:noFill/>
          <a:ln w="25400">
            <a:solidFill>
              <a:srgbClr val="FF0000"/>
            </a:solidFill>
            <a:round/>
            <a:headEnd/>
            <a:tailEnd/>
          </a:ln>
        </p:spPr>
        <p:txBody>
          <a:bodyPr/>
          <a:lstStyle/>
          <a:p>
            <a:endParaRPr lang="en-US"/>
          </a:p>
        </p:txBody>
      </p:sp>
      <p:sp>
        <p:nvSpPr>
          <p:cNvPr id="559226" name="Line 92"/>
          <p:cNvSpPr>
            <a:spLocks noChangeShapeType="1"/>
          </p:cNvSpPr>
          <p:nvPr/>
        </p:nvSpPr>
        <p:spPr bwMode="auto">
          <a:xfrm>
            <a:off x="6360770" y="2897546"/>
            <a:ext cx="715962" cy="0"/>
          </a:xfrm>
          <a:prstGeom prst="line">
            <a:avLst/>
          </a:prstGeom>
          <a:noFill/>
          <a:ln w="25400">
            <a:solidFill>
              <a:srgbClr val="FF0000"/>
            </a:solidFill>
            <a:round/>
            <a:headEnd/>
            <a:tailEnd/>
          </a:ln>
        </p:spPr>
        <p:txBody>
          <a:bodyPr/>
          <a:lstStyle/>
          <a:p>
            <a:endParaRPr lang="en-US"/>
          </a:p>
        </p:txBody>
      </p:sp>
      <p:sp>
        <p:nvSpPr>
          <p:cNvPr id="559227" name="Line 93"/>
          <p:cNvSpPr>
            <a:spLocks noChangeShapeType="1"/>
          </p:cNvSpPr>
          <p:nvPr/>
        </p:nvSpPr>
        <p:spPr bwMode="auto">
          <a:xfrm flipV="1">
            <a:off x="6360770" y="2897546"/>
            <a:ext cx="0" cy="2038350"/>
          </a:xfrm>
          <a:prstGeom prst="line">
            <a:avLst/>
          </a:prstGeom>
          <a:noFill/>
          <a:ln w="25400">
            <a:solidFill>
              <a:srgbClr val="FF0000"/>
            </a:solidFill>
            <a:round/>
            <a:headEnd/>
            <a:tailEnd/>
          </a:ln>
        </p:spPr>
        <p:txBody>
          <a:bodyPr/>
          <a:lstStyle/>
          <a:p>
            <a:endParaRPr lang="en-US"/>
          </a:p>
        </p:txBody>
      </p:sp>
      <p:sp>
        <p:nvSpPr>
          <p:cNvPr id="559228" name="Line 94"/>
          <p:cNvSpPr>
            <a:spLocks noChangeShapeType="1"/>
          </p:cNvSpPr>
          <p:nvPr/>
        </p:nvSpPr>
        <p:spPr bwMode="auto">
          <a:xfrm>
            <a:off x="4827245" y="2148246"/>
            <a:ext cx="852487" cy="476250"/>
          </a:xfrm>
          <a:prstGeom prst="line">
            <a:avLst/>
          </a:prstGeom>
          <a:noFill/>
          <a:ln w="25400">
            <a:solidFill>
              <a:srgbClr val="FF0000"/>
            </a:solidFill>
            <a:round/>
            <a:headEnd/>
            <a:tailEnd/>
          </a:ln>
        </p:spPr>
        <p:txBody>
          <a:bodyPr/>
          <a:lstStyle/>
          <a:p>
            <a:endParaRPr lang="en-US"/>
          </a:p>
        </p:txBody>
      </p:sp>
      <p:sp>
        <p:nvSpPr>
          <p:cNvPr id="559229" name="Line 95"/>
          <p:cNvSpPr>
            <a:spLocks noChangeShapeType="1"/>
          </p:cNvSpPr>
          <p:nvPr/>
        </p:nvSpPr>
        <p:spPr bwMode="auto">
          <a:xfrm flipV="1">
            <a:off x="4827245" y="2148246"/>
            <a:ext cx="0" cy="2387600"/>
          </a:xfrm>
          <a:prstGeom prst="line">
            <a:avLst/>
          </a:prstGeom>
          <a:noFill/>
          <a:ln w="25400">
            <a:solidFill>
              <a:srgbClr val="FF0000"/>
            </a:solidFill>
            <a:round/>
            <a:headEnd/>
            <a:tailEnd/>
          </a:ln>
        </p:spPr>
        <p:txBody>
          <a:bodyPr/>
          <a:lstStyle/>
          <a:p>
            <a:endParaRPr lang="en-US"/>
          </a:p>
        </p:txBody>
      </p:sp>
      <p:sp>
        <p:nvSpPr>
          <p:cNvPr id="559230" name="Line 96"/>
          <p:cNvSpPr>
            <a:spLocks noChangeShapeType="1"/>
          </p:cNvSpPr>
          <p:nvPr/>
        </p:nvSpPr>
        <p:spPr bwMode="auto">
          <a:xfrm>
            <a:off x="5798795" y="2684821"/>
            <a:ext cx="561975" cy="212725"/>
          </a:xfrm>
          <a:prstGeom prst="line">
            <a:avLst/>
          </a:prstGeom>
          <a:noFill/>
          <a:ln w="25400">
            <a:solidFill>
              <a:srgbClr val="FF0000"/>
            </a:solidFill>
            <a:round/>
            <a:headEnd/>
            <a:tailEnd/>
          </a:ln>
        </p:spPr>
        <p:txBody>
          <a:bodyPr/>
          <a:lstStyle/>
          <a:p>
            <a:endParaRPr lang="en-US"/>
          </a:p>
        </p:txBody>
      </p:sp>
      <p:sp>
        <p:nvSpPr>
          <p:cNvPr id="559231" name="Line 97"/>
          <p:cNvSpPr>
            <a:spLocks noChangeShapeType="1"/>
          </p:cNvSpPr>
          <p:nvPr/>
        </p:nvSpPr>
        <p:spPr bwMode="auto">
          <a:xfrm flipV="1">
            <a:off x="5798795" y="2684821"/>
            <a:ext cx="0" cy="2038350"/>
          </a:xfrm>
          <a:prstGeom prst="line">
            <a:avLst/>
          </a:prstGeom>
          <a:noFill/>
          <a:ln w="25400">
            <a:solidFill>
              <a:srgbClr val="FF0000"/>
            </a:solidFill>
            <a:round/>
            <a:headEnd/>
            <a:tailEnd/>
          </a:ln>
        </p:spPr>
        <p:txBody>
          <a:bodyPr/>
          <a:lstStyle/>
          <a:p>
            <a:endParaRPr lang="en-US"/>
          </a:p>
        </p:txBody>
      </p:sp>
      <p:sp>
        <p:nvSpPr>
          <p:cNvPr id="559232" name="Line 98"/>
          <p:cNvSpPr>
            <a:spLocks noChangeShapeType="1"/>
          </p:cNvSpPr>
          <p:nvPr/>
        </p:nvSpPr>
        <p:spPr bwMode="auto">
          <a:xfrm>
            <a:off x="5679732" y="2624496"/>
            <a:ext cx="119063" cy="60325"/>
          </a:xfrm>
          <a:prstGeom prst="line">
            <a:avLst/>
          </a:prstGeom>
          <a:noFill/>
          <a:ln w="25400">
            <a:solidFill>
              <a:srgbClr val="FF0000"/>
            </a:solidFill>
            <a:round/>
            <a:headEnd/>
            <a:tailEnd/>
          </a:ln>
        </p:spPr>
        <p:txBody>
          <a:bodyPr/>
          <a:lstStyle/>
          <a:p>
            <a:endParaRPr lang="en-US"/>
          </a:p>
        </p:txBody>
      </p:sp>
      <p:sp>
        <p:nvSpPr>
          <p:cNvPr id="559233" name="Line 99"/>
          <p:cNvSpPr>
            <a:spLocks noChangeShapeType="1"/>
          </p:cNvSpPr>
          <p:nvPr/>
        </p:nvSpPr>
        <p:spPr bwMode="auto">
          <a:xfrm flipV="1">
            <a:off x="5679732" y="2624496"/>
            <a:ext cx="0" cy="2073275"/>
          </a:xfrm>
          <a:prstGeom prst="line">
            <a:avLst/>
          </a:prstGeom>
          <a:noFill/>
          <a:ln w="25400">
            <a:solidFill>
              <a:srgbClr val="FF0000"/>
            </a:solidFill>
            <a:round/>
            <a:headEnd/>
            <a:tailEnd/>
          </a:ln>
        </p:spPr>
        <p:txBody>
          <a:bodyPr/>
          <a:lstStyle/>
          <a:p>
            <a:endParaRPr lang="en-US"/>
          </a:p>
        </p:txBody>
      </p:sp>
      <p:sp>
        <p:nvSpPr>
          <p:cNvPr id="559234" name="Freeform 100"/>
          <p:cNvSpPr>
            <a:spLocks/>
          </p:cNvSpPr>
          <p:nvPr/>
        </p:nvSpPr>
        <p:spPr bwMode="auto">
          <a:xfrm>
            <a:off x="2782545" y="4535846"/>
            <a:ext cx="4294187" cy="938213"/>
          </a:xfrm>
          <a:custGeom>
            <a:avLst/>
            <a:gdLst>
              <a:gd name="T0" fmla="*/ 0 w 504"/>
              <a:gd name="T1" fmla="*/ 0 h 110"/>
              <a:gd name="T2" fmla="*/ 240 w 504"/>
              <a:gd name="T3" fmla="*/ 0 h 110"/>
              <a:gd name="T4" fmla="*/ 340 w 504"/>
              <a:gd name="T5" fmla="*/ 19 h 110"/>
              <a:gd name="T6" fmla="*/ 354 w 504"/>
              <a:gd name="T7" fmla="*/ 22 h 110"/>
              <a:gd name="T8" fmla="*/ 420 w 504"/>
              <a:gd name="T9" fmla="*/ 47 h 110"/>
              <a:gd name="T10" fmla="*/ 504 w 504"/>
              <a:gd name="T11" fmla="*/ 110 h 110"/>
              <a:gd name="T12" fmla="*/ 0 60000 65536"/>
              <a:gd name="T13" fmla="*/ 0 60000 65536"/>
              <a:gd name="T14" fmla="*/ 0 60000 65536"/>
              <a:gd name="T15" fmla="*/ 0 60000 65536"/>
              <a:gd name="T16" fmla="*/ 0 60000 65536"/>
              <a:gd name="T17" fmla="*/ 0 60000 65536"/>
              <a:gd name="T18" fmla="*/ 0 w 504"/>
              <a:gd name="T19" fmla="*/ 0 h 110"/>
              <a:gd name="T20" fmla="*/ 504 w 504"/>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504" h="110">
                <a:moveTo>
                  <a:pt x="0" y="0"/>
                </a:moveTo>
                <a:lnTo>
                  <a:pt x="240" y="0"/>
                </a:lnTo>
                <a:lnTo>
                  <a:pt x="340" y="19"/>
                </a:lnTo>
                <a:lnTo>
                  <a:pt x="354" y="22"/>
                </a:lnTo>
                <a:lnTo>
                  <a:pt x="420" y="47"/>
                </a:lnTo>
                <a:lnTo>
                  <a:pt x="504" y="110"/>
                </a:lnTo>
              </a:path>
            </a:pathLst>
          </a:custGeom>
          <a:noFill/>
          <a:ln w="25400">
            <a:solidFill>
              <a:srgbClr val="FF0000"/>
            </a:solidFill>
            <a:prstDash val="solid"/>
            <a:round/>
            <a:headEnd/>
            <a:tailEnd/>
          </a:ln>
        </p:spPr>
        <p:txBody>
          <a:bodyPr/>
          <a:lstStyle/>
          <a:p>
            <a:endParaRPr lang="en-US"/>
          </a:p>
        </p:txBody>
      </p:sp>
      <p:sp>
        <p:nvSpPr>
          <p:cNvPr id="559236" name="Rectangle 102"/>
          <p:cNvSpPr>
            <a:spLocks noChangeArrowheads="1"/>
          </p:cNvSpPr>
          <p:nvPr/>
        </p:nvSpPr>
        <p:spPr bwMode="auto">
          <a:xfrm>
            <a:off x="3592170" y="3026134"/>
            <a:ext cx="201612" cy="198437"/>
          </a:xfrm>
          <a:prstGeom prst="rect">
            <a:avLst/>
          </a:prstGeom>
          <a:noFill/>
          <a:ln w="9525">
            <a:noFill/>
            <a:miter lim="800000"/>
            <a:headEnd/>
            <a:tailEnd/>
          </a:ln>
        </p:spPr>
        <p:txBody>
          <a:bodyPr wrap="none" lIns="0" tIns="0" rIns="0" bIns="0">
            <a:spAutoFit/>
          </a:bodyPr>
          <a:lstStyle/>
          <a:p>
            <a:r>
              <a:rPr lang="en-US" sz="1300">
                <a:solidFill>
                  <a:srgbClr val="000000"/>
                </a:solidFill>
              </a:rPr>
              <a:t>Pb</a:t>
            </a:r>
            <a:endParaRPr lang="en-US"/>
          </a:p>
        </p:txBody>
      </p:sp>
      <p:sp>
        <p:nvSpPr>
          <p:cNvPr id="559238" name="Rectangle 103"/>
          <p:cNvSpPr>
            <a:spLocks noChangeArrowheads="1"/>
          </p:cNvSpPr>
          <p:nvPr/>
        </p:nvSpPr>
        <p:spPr bwMode="auto">
          <a:xfrm>
            <a:off x="3787432" y="2967396"/>
            <a:ext cx="149225" cy="152400"/>
          </a:xfrm>
          <a:prstGeom prst="rect">
            <a:avLst/>
          </a:prstGeom>
          <a:noFill/>
          <a:ln w="9525">
            <a:noFill/>
            <a:miter lim="800000"/>
            <a:headEnd/>
            <a:tailEnd/>
          </a:ln>
        </p:spPr>
        <p:txBody>
          <a:bodyPr wrap="none" lIns="0" tIns="0" rIns="0" bIns="0">
            <a:spAutoFit/>
          </a:bodyPr>
          <a:lstStyle/>
          <a:p>
            <a:r>
              <a:rPr lang="en-US" sz="1000">
                <a:solidFill>
                  <a:srgbClr val="000000"/>
                </a:solidFill>
              </a:rPr>
              <a:t>++</a:t>
            </a:r>
            <a:endParaRPr lang="en-US"/>
          </a:p>
        </p:txBody>
      </p:sp>
      <p:sp>
        <p:nvSpPr>
          <p:cNvPr id="559240" name="Rectangle 104"/>
          <p:cNvSpPr>
            <a:spLocks noChangeArrowheads="1"/>
          </p:cNvSpPr>
          <p:nvPr/>
        </p:nvSpPr>
        <p:spPr bwMode="auto">
          <a:xfrm rot="16200000">
            <a:off x="6340132" y="3915134"/>
            <a:ext cx="725487" cy="198438"/>
          </a:xfrm>
          <a:prstGeom prst="rect">
            <a:avLst/>
          </a:prstGeom>
          <a:noFill/>
          <a:ln w="9525">
            <a:noFill/>
            <a:miter lim="800000"/>
            <a:headEnd/>
            <a:tailEnd/>
          </a:ln>
        </p:spPr>
        <p:txBody>
          <a:bodyPr wrap="none" lIns="0" tIns="0" rIns="0" bIns="0">
            <a:spAutoFit/>
          </a:bodyPr>
          <a:lstStyle/>
          <a:p>
            <a:r>
              <a:rPr lang="en-US" sz="1300">
                <a:solidFill>
                  <a:srgbClr val="000000"/>
                </a:solidFill>
              </a:rPr>
              <a:t>Pb(OH)</a:t>
            </a:r>
            <a:r>
              <a:rPr lang="en-US" sz="1300" baseline="-25000">
                <a:solidFill>
                  <a:srgbClr val="000000"/>
                </a:solidFill>
              </a:rPr>
              <a:t>4</a:t>
            </a:r>
            <a:r>
              <a:rPr lang="en-US" sz="1300" baseline="30000">
                <a:solidFill>
                  <a:srgbClr val="000000"/>
                </a:solidFill>
              </a:rPr>
              <a:t>2-</a:t>
            </a:r>
            <a:endParaRPr lang="en-US"/>
          </a:p>
        </p:txBody>
      </p:sp>
      <p:sp>
        <p:nvSpPr>
          <p:cNvPr id="559242" name="Rectangle 105"/>
          <p:cNvSpPr>
            <a:spLocks noChangeArrowheads="1"/>
          </p:cNvSpPr>
          <p:nvPr/>
        </p:nvSpPr>
        <p:spPr bwMode="auto">
          <a:xfrm rot="16200000">
            <a:off x="5022507" y="3389671"/>
            <a:ext cx="579438" cy="198438"/>
          </a:xfrm>
          <a:prstGeom prst="rect">
            <a:avLst/>
          </a:prstGeom>
          <a:noFill/>
          <a:ln w="9525">
            <a:noFill/>
            <a:miter lim="800000"/>
            <a:headEnd/>
            <a:tailEnd/>
          </a:ln>
        </p:spPr>
        <p:txBody>
          <a:bodyPr wrap="none" lIns="0" tIns="0" rIns="0" bIns="0">
            <a:spAutoFit/>
          </a:bodyPr>
          <a:lstStyle/>
          <a:p>
            <a:r>
              <a:rPr lang="en-US" sz="1300">
                <a:solidFill>
                  <a:srgbClr val="000000"/>
                </a:solidFill>
              </a:rPr>
              <a:t>PbCO</a:t>
            </a:r>
            <a:r>
              <a:rPr lang="en-US" sz="1300" baseline="-25000">
                <a:solidFill>
                  <a:srgbClr val="000000"/>
                </a:solidFill>
              </a:rPr>
              <a:t>3</a:t>
            </a:r>
            <a:r>
              <a:rPr lang="en-US" sz="1300">
                <a:solidFill>
                  <a:srgbClr val="000000"/>
                </a:solidFill>
              </a:rPr>
              <a:t>°</a:t>
            </a:r>
            <a:endParaRPr lang="en-US"/>
          </a:p>
        </p:txBody>
      </p:sp>
      <p:sp>
        <p:nvSpPr>
          <p:cNvPr id="559244" name="Rectangle 106"/>
          <p:cNvSpPr>
            <a:spLocks noChangeArrowheads="1"/>
          </p:cNvSpPr>
          <p:nvPr/>
        </p:nvSpPr>
        <p:spPr bwMode="auto">
          <a:xfrm rot="16200000">
            <a:off x="5679732" y="3607159"/>
            <a:ext cx="788987" cy="198438"/>
          </a:xfrm>
          <a:prstGeom prst="rect">
            <a:avLst/>
          </a:prstGeom>
          <a:noFill/>
          <a:ln w="9525">
            <a:noFill/>
            <a:miter lim="800000"/>
            <a:headEnd/>
            <a:tailEnd/>
          </a:ln>
        </p:spPr>
        <p:txBody>
          <a:bodyPr wrap="none" lIns="0" tIns="0" rIns="0" bIns="0">
            <a:spAutoFit/>
          </a:bodyPr>
          <a:lstStyle/>
          <a:p>
            <a:r>
              <a:rPr lang="en-US" sz="1300">
                <a:solidFill>
                  <a:srgbClr val="000000"/>
                </a:solidFill>
              </a:rPr>
              <a:t>Pb(CO</a:t>
            </a:r>
            <a:r>
              <a:rPr lang="en-US" sz="1300" baseline="-25000">
                <a:solidFill>
                  <a:srgbClr val="000000"/>
                </a:solidFill>
              </a:rPr>
              <a:t>3</a:t>
            </a:r>
            <a:r>
              <a:rPr lang="en-US" sz="1300">
                <a:solidFill>
                  <a:srgbClr val="000000"/>
                </a:solidFill>
              </a:rPr>
              <a:t>)</a:t>
            </a:r>
            <a:r>
              <a:rPr lang="en-US" sz="1300" baseline="-25000">
                <a:solidFill>
                  <a:srgbClr val="000000"/>
                </a:solidFill>
              </a:rPr>
              <a:t>2</a:t>
            </a:r>
            <a:r>
              <a:rPr lang="en-US" sz="1300" baseline="30000">
                <a:solidFill>
                  <a:srgbClr val="000000"/>
                </a:solidFill>
              </a:rPr>
              <a:t>2-</a:t>
            </a:r>
            <a:endParaRPr lang="en-US"/>
          </a:p>
        </p:txBody>
      </p:sp>
      <p:sp>
        <p:nvSpPr>
          <p:cNvPr id="559246" name="Rectangle 107"/>
          <p:cNvSpPr>
            <a:spLocks noChangeArrowheads="1"/>
          </p:cNvSpPr>
          <p:nvPr/>
        </p:nvSpPr>
        <p:spPr bwMode="auto">
          <a:xfrm>
            <a:off x="6343307" y="3837346"/>
            <a:ext cx="0" cy="304800"/>
          </a:xfrm>
          <a:prstGeom prst="rect">
            <a:avLst/>
          </a:prstGeom>
          <a:noFill/>
          <a:ln w="9525">
            <a:noFill/>
            <a:miter lim="800000"/>
            <a:headEnd/>
            <a:tailEnd/>
          </a:ln>
        </p:spPr>
        <p:txBody>
          <a:bodyPr wrap="none" lIns="0" tIns="0" rIns="0" bIns="0">
            <a:spAutoFit/>
          </a:bodyPr>
          <a:lstStyle/>
          <a:p>
            <a:endParaRPr lang="en-US"/>
          </a:p>
        </p:txBody>
      </p:sp>
      <p:sp>
        <p:nvSpPr>
          <p:cNvPr id="559248" name="Rectangle 108"/>
          <p:cNvSpPr>
            <a:spLocks noChangeArrowheads="1"/>
          </p:cNvSpPr>
          <p:nvPr/>
        </p:nvSpPr>
        <p:spPr bwMode="auto">
          <a:xfrm>
            <a:off x="6352832" y="3691296"/>
            <a:ext cx="85725" cy="152400"/>
          </a:xfrm>
          <a:prstGeom prst="rect">
            <a:avLst/>
          </a:prstGeom>
          <a:noFill/>
          <a:ln w="9525">
            <a:noFill/>
            <a:miter lim="800000"/>
            <a:headEnd/>
            <a:tailEnd/>
          </a:ln>
        </p:spPr>
        <p:txBody>
          <a:bodyPr wrap="none" lIns="0" tIns="0" rIns="0" bIns="0">
            <a:spAutoFit/>
          </a:bodyPr>
          <a:lstStyle/>
          <a:p>
            <a:r>
              <a:rPr lang="en-US" sz="1000">
                <a:solidFill>
                  <a:srgbClr val="000000"/>
                </a:solidFill>
              </a:rPr>
              <a:t>--</a:t>
            </a:r>
            <a:endParaRPr lang="en-US"/>
          </a:p>
        </p:txBody>
      </p:sp>
      <p:sp>
        <p:nvSpPr>
          <p:cNvPr id="559250" name="Rectangle 109"/>
          <p:cNvSpPr>
            <a:spLocks noChangeArrowheads="1"/>
          </p:cNvSpPr>
          <p:nvPr/>
        </p:nvSpPr>
        <p:spPr bwMode="auto">
          <a:xfrm rot="16200000">
            <a:off x="4978851" y="3612715"/>
            <a:ext cx="1431925" cy="198437"/>
          </a:xfrm>
          <a:prstGeom prst="rect">
            <a:avLst/>
          </a:prstGeom>
          <a:noFill/>
          <a:ln w="9525">
            <a:noFill/>
            <a:miter lim="800000"/>
            <a:headEnd/>
            <a:tailEnd/>
          </a:ln>
        </p:spPr>
        <p:txBody>
          <a:bodyPr wrap="none" lIns="0" tIns="0" rIns="0" bIns="0">
            <a:spAutoFit/>
          </a:bodyPr>
          <a:lstStyle/>
          <a:p>
            <a:r>
              <a:rPr lang="en-US" sz="1300" b="1">
                <a:solidFill>
                  <a:srgbClr val="000000"/>
                </a:solidFill>
              </a:rPr>
              <a:t>Pb</a:t>
            </a:r>
            <a:r>
              <a:rPr lang="en-US" sz="1300" b="1" baseline="-25000">
                <a:solidFill>
                  <a:srgbClr val="000000"/>
                </a:solidFill>
              </a:rPr>
              <a:t>3</a:t>
            </a:r>
            <a:r>
              <a:rPr lang="en-US" sz="1300" b="1">
                <a:solidFill>
                  <a:srgbClr val="000000"/>
                </a:solidFill>
              </a:rPr>
              <a:t>(CO</a:t>
            </a:r>
            <a:r>
              <a:rPr lang="en-US" sz="1300" b="1" baseline="-25000">
                <a:solidFill>
                  <a:srgbClr val="000000"/>
                </a:solidFill>
              </a:rPr>
              <a:t>3</a:t>
            </a:r>
            <a:r>
              <a:rPr lang="en-US" sz="1300" b="1">
                <a:solidFill>
                  <a:srgbClr val="000000"/>
                </a:solidFill>
              </a:rPr>
              <a:t>)</a:t>
            </a:r>
            <a:r>
              <a:rPr lang="en-US" sz="1300" b="1" baseline="-25000">
                <a:solidFill>
                  <a:srgbClr val="000000"/>
                </a:solidFill>
              </a:rPr>
              <a:t>2</a:t>
            </a:r>
            <a:r>
              <a:rPr lang="en-US" sz="1300" b="1">
                <a:solidFill>
                  <a:srgbClr val="000000"/>
                </a:solidFill>
              </a:rPr>
              <a:t>(OH)</a:t>
            </a:r>
            <a:r>
              <a:rPr lang="en-US" sz="1300" b="1" baseline="-25000">
                <a:solidFill>
                  <a:srgbClr val="000000"/>
                </a:solidFill>
              </a:rPr>
              <a:t>2</a:t>
            </a:r>
            <a:r>
              <a:rPr lang="en-US" sz="1300" b="1">
                <a:solidFill>
                  <a:srgbClr val="000000"/>
                </a:solidFill>
              </a:rPr>
              <a:t> (s)</a:t>
            </a:r>
            <a:endParaRPr lang="en-US" b="1"/>
          </a:p>
        </p:txBody>
      </p:sp>
      <p:sp>
        <p:nvSpPr>
          <p:cNvPr id="559252" name="Rectangle 110"/>
          <p:cNvSpPr>
            <a:spLocks noChangeArrowheads="1"/>
          </p:cNvSpPr>
          <p:nvPr/>
        </p:nvSpPr>
        <p:spPr bwMode="auto">
          <a:xfrm>
            <a:off x="4589120" y="5175609"/>
            <a:ext cx="1006475" cy="288925"/>
          </a:xfrm>
          <a:prstGeom prst="rect">
            <a:avLst/>
          </a:prstGeom>
          <a:noFill/>
          <a:ln w="9525">
            <a:noFill/>
            <a:miter lim="800000"/>
            <a:headEnd/>
            <a:tailEnd/>
          </a:ln>
        </p:spPr>
        <p:txBody>
          <a:bodyPr wrap="none" lIns="0" tIns="0" rIns="0" bIns="0">
            <a:spAutoFit/>
          </a:bodyPr>
          <a:lstStyle/>
          <a:p>
            <a:r>
              <a:rPr lang="en-US" sz="1900" b="1">
                <a:solidFill>
                  <a:srgbClr val="4D4D4D"/>
                </a:solidFill>
              </a:rPr>
              <a:t>Pb metal</a:t>
            </a:r>
            <a:endParaRPr lang="en-US" sz="3200" b="1">
              <a:solidFill>
                <a:srgbClr val="4D4D4D"/>
              </a:solidFill>
            </a:endParaRPr>
          </a:p>
        </p:txBody>
      </p:sp>
      <p:sp>
        <p:nvSpPr>
          <p:cNvPr id="559254" name="Rectangle 111"/>
          <p:cNvSpPr>
            <a:spLocks noChangeArrowheads="1"/>
          </p:cNvSpPr>
          <p:nvPr/>
        </p:nvSpPr>
        <p:spPr bwMode="auto">
          <a:xfrm>
            <a:off x="4984407" y="1827571"/>
            <a:ext cx="1927225" cy="258763"/>
          </a:xfrm>
          <a:prstGeom prst="rect">
            <a:avLst/>
          </a:prstGeom>
          <a:noFill/>
          <a:ln w="9525">
            <a:noFill/>
            <a:miter lim="800000"/>
            <a:headEnd/>
            <a:tailEnd/>
          </a:ln>
        </p:spPr>
        <p:txBody>
          <a:bodyPr wrap="none" lIns="0" tIns="0" rIns="0" bIns="0">
            <a:spAutoFit/>
          </a:bodyPr>
          <a:lstStyle/>
          <a:p>
            <a:r>
              <a:rPr lang="en-US" sz="1700" b="1">
                <a:solidFill>
                  <a:srgbClr val="993300"/>
                </a:solidFill>
              </a:rPr>
              <a:t>PbO</a:t>
            </a:r>
            <a:r>
              <a:rPr lang="en-US" sz="1700" b="1" baseline="-25000">
                <a:solidFill>
                  <a:srgbClr val="993300"/>
                </a:solidFill>
              </a:rPr>
              <a:t>2 </a:t>
            </a:r>
            <a:r>
              <a:rPr lang="en-US" sz="1700" b="1">
                <a:solidFill>
                  <a:srgbClr val="993300"/>
                </a:solidFill>
              </a:rPr>
              <a:t>(plattnerite)</a:t>
            </a:r>
            <a:endParaRPr lang="en-US" sz="2800" b="1">
              <a:solidFill>
                <a:srgbClr val="993300"/>
              </a:solidFill>
            </a:endParaRPr>
          </a:p>
        </p:txBody>
      </p:sp>
      <p:sp>
        <p:nvSpPr>
          <p:cNvPr id="559256" name="Text Box 112"/>
          <p:cNvSpPr txBox="1">
            <a:spLocks noChangeArrowheads="1"/>
          </p:cNvSpPr>
          <p:nvPr/>
        </p:nvSpPr>
        <p:spPr bwMode="auto">
          <a:xfrm>
            <a:off x="7041807" y="3884395"/>
            <a:ext cx="1802497" cy="584776"/>
          </a:xfrm>
          <a:prstGeom prst="rect">
            <a:avLst/>
          </a:prstGeom>
          <a:noFill/>
          <a:ln w="9525">
            <a:noFill/>
            <a:miter lim="800000"/>
            <a:headEnd/>
            <a:tailEnd/>
          </a:ln>
        </p:spPr>
        <p:txBody>
          <a:bodyPr wrap="none">
            <a:spAutoFit/>
          </a:bodyPr>
          <a:lstStyle/>
          <a:p>
            <a:r>
              <a:rPr lang="en-US" sz="1600" dirty="0"/>
              <a:t>DIC = 18 mg C/L</a:t>
            </a:r>
          </a:p>
          <a:p>
            <a:r>
              <a:rPr lang="en-US" sz="1600" dirty="0"/>
              <a:t>Pb   = 0.010 mg/L</a:t>
            </a:r>
          </a:p>
        </p:txBody>
      </p:sp>
      <p:sp>
        <p:nvSpPr>
          <p:cNvPr id="559258" name="Rectangle 113"/>
          <p:cNvSpPr>
            <a:spLocks noChangeArrowheads="1"/>
          </p:cNvSpPr>
          <p:nvPr/>
        </p:nvSpPr>
        <p:spPr bwMode="auto">
          <a:xfrm>
            <a:off x="2546007" y="1446571"/>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1.2</a:t>
            </a:r>
            <a:endParaRPr lang="en-US"/>
          </a:p>
        </p:txBody>
      </p:sp>
      <p:sp>
        <p:nvSpPr>
          <p:cNvPr id="559260" name="Rectangle 114"/>
          <p:cNvSpPr>
            <a:spLocks noChangeArrowheads="1"/>
          </p:cNvSpPr>
          <p:nvPr/>
        </p:nvSpPr>
        <p:spPr bwMode="auto">
          <a:xfrm>
            <a:off x="2546007" y="3770671"/>
            <a:ext cx="193675" cy="168275"/>
          </a:xfrm>
          <a:prstGeom prst="rect">
            <a:avLst/>
          </a:prstGeom>
          <a:noFill/>
          <a:ln w="9525">
            <a:noFill/>
            <a:miter lim="800000"/>
            <a:headEnd/>
            <a:tailEnd/>
          </a:ln>
        </p:spPr>
        <p:txBody>
          <a:bodyPr wrap="none" lIns="0" tIns="0" rIns="0" bIns="0">
            <a:spAutoFit/>
          </a:bodyPr>
          <a:lstStyle/>
          <a:p>
            <a:r>
              <a:rPr lang="en-US" sz="1100">
                <a:solidFill>
                  <a:srgbClr val="000000"/>
                </a:solidFill>
              </a:rPr>
              <a:t>0.0</a:t>
            </a:r>
            <a:endParaRPr lang="en-US"/>
          </a:p>
        </p:txBody>
      </p:sp>
      <p:sp>
        <p:nvSpPr>
          <p:cNvPr id="559262" name="Rectangle 115"/>
          <p:cNvSpPr>
            <a:spLocks noChangeArrowheads="1"/>
          </p:cNvSpPr>
          <p:nvPr/>
        </p:nvSpPr>
        <p:spPr bwMode="auto">
          <a:xfrm>
            <a:off x="2469807" y="5713771"/>
            <a:ext cx="239713" cy="168275"/>
          </a:xfrm>
          <a:prstGeom prst="rect">
            <a:avLst/>
          </a:prstGeom>
          <a:noFill/>
          <a:ln w="9525">
            <a:noFill/>
            <a:miter lim="800000"/>
            <a:headEnd/>
            <a:tailEnd/>
          </a:ln>
        </p:spPr>
        <p:txBody>
          <a:bodyPr wrap="none" lIns="0" tIns="0" rIns="0" bIns="0">
            <a:spAutoFit/>
          </a:bodyPr>
          <a:lstStyle/>
          <a:p>
            <a:r>
              <a:rPr lang="en-US" sz="1100">
                <a:solidFill>
                  <a:srgbClr val="000000"/>
                </a:solidFill>
              </a:rPr>
              <a:t>-1.0</a:t>
            </a:r>
            <a:endParaRPr lang="en-US"/>
          </a:p>
        </p:txBody>
      </p:sp>
      <p:grpSp>
        <p:nvGrpSpPr>
          <p:cNvPr id="5" name="Group 4"/>
          <p:cNvGrpSpPr/>
          <p:nvPr/>
        </p:nvGrpSpPr>
        <p:grpSpPr>
          <a:xfrm>
            <a:off x="2949232" y="2418121"/>
            <a:ext cx="2568575" cy="1887538"/>
            <a:chOff x="2949232" y="2418121"/>
            <a:chExt cx="2568575" cy="1887538"/>
          </a:xfrm>
        </p:grpSpPr>
        <p:sp>
          <p:nvSpPr>
            <p:cNvPr id="559264" name="Line 116"/>
            <p:cNvSpPr>
              <a:spLocks noChangeShapeType="1"/>
            </p:cNvSpPr>
            <p:nvPr/>
          </p:nvSpPr>
          <p:spPr bwMode="auto">
            <a:xfrm flipH="1">
              <a:off x="4908207" y="2418121"/>
              <a:ext cx="609600" cy="19050"/>
            </a:xfrm>
            <a:prstGeom prst="line">
              <a:avLst/>
            </a:prstGeom>
            <a:noFill/>
            <a:ln w="38100">
              <a:solidFill>
                <a:srgbClr val="3333CC"/>
              </a:solidFill>
              <a:round/>
              <a:headEnd type="oval" w="med" len="med"/>
              <a:tailEnd type="triangle" w="med" len="med"/>
            </a:ln>
          </p:spPr>
          <p:txBody>
            <a:bodyPr wrap="none"/>
            <a:lstStyle/>
            <a:p>
              <a:endParaRPr lang="en-US">
                <a:latin typeface="Arial" panose="020B0604020202020204" pitchFamily="34" charset="0"/>
                <a:cs typeface="Arial" panose="020B0604020202020204" pitchFamily="34" charset="0"/>
              </a:endParaRPr>
            </a:p>
          </p:txBody>
        </p:sp>
        <p:sp>
          <p:nvSpPr>
            <p:cNvPr id="559268" name="AutoShape 118"/>
            <p:cNvSpPr>
              <a:spLocks/>
            </p:cNvSpPr>
            <p:nvPr/>
          </p:nvSpPr>
          <p:spPr bwMode="auto">
            <a:xfrm>
              <a:off x="2949232" y="3249971"/>
              <a:ext cx="1905000" cy="1055688"/>
            </a:xfrm>
            <a:prstGeom prst="borderCallout2">
              <a:avLst>
                <a:gd name="adj1" fmla="val 12500"/>
                <a:gd name="adj2" fmla="val 104000"/>
                <a:gd name="adj3" fmla="val 12500"/>
                <a:gd name="adj4" fmla="val 109917"/>
                <a:gd name="adj5" fmla="val -79167"/>
                <a:gd name="adj6" fmla="val 116000"/>
              </a:avLst>
            </a:prstGeom>
            <a:solidFill>
              <a:schemeClr val="bg1"/>
            </a:solidFill>
            <a:ln w="28575">
              <a:solidFill>
                <a:srgbClr val="3333CC"/>
              </a:solidFill>
              <a:miter lim="800000"/>
              <a:headEnd/>
              <a:tailEnd/>
            </a:ln>
          </p:spPr>
          <p:txBody>
            <a:bodyPr/>
            <a:lstStyle/>
            <a:p>
              <a:pPr algn="ctr"/>
              <a:r>
                <a:rPr lang="en-US" sz="1200" b="1" dirty="0">
                  <a:solidFill>
                    <a:srgbClr val="CC0000"/>
                  </a:solidFill>
                  <a:latin typeface="Arial" panose="020B0604020202020204" pitchFamily="34" charset="0"/>
                  <a:cs typeface="Arial" panose="020B0604020202020204" pitchFamily="34" charset="0"/>
                </a:rPr>
                <a:t>Drop in pH at surface from treatment change, blend ratio, reactions, nitrification, etc. results in soluble lead release</a:t>
              </a:r>
            </a:p>
          </p:txBody>
        </p:sp>
      </p:grpSp>
      <p:grpSp>
        <p:nvGrpSpPr>
          <p:cNvPr id="6" name="Group 5"/>
          <p:cNvGrpSpPr/>
          <p:nvPr/>
        </p:nvGrpSpPr>
        <p:grpSpPr>
          <a:xfrm>
            <a:off x="5517807" y="1408471"/>
            <a:ext cx="2895600" cy="1322388"/>
            <a:chOff x="5517807" y="1408471"/>
            <a:chExt cx="2895600" cy="1322388"/>
          </a:xfrm>
        </p:grpSpPr>
        <p:sp>
          <p:nvSpPr>
            <p:cNvPr id="559266" name="AutoShape 117"/>
            <p:cNvSpPr>
              <a:spLocks/>
            </p:cNvSpPr>
            <p:nvPr/>
          </p:nvSpPr>
          <p:spPr bwMode="auto">
            <a:xfrm>
              <a:off x="6508407" y="1408471"/>
              <a:ext cx="1905000" cy="723900"/>
            </a:xfrm>
            <a:prstGeom prst="borderCallout1">
              <a:avLst>
                <a:gd name="adj1" fmla="val 15792"/>
                <a:gd name="adj2" fmla="val -4000"/>
                <a:gd name="adj3" fmla="val 155481"/>
                <a:gd name="adj4" fmla="val -46750"/>
              </a:avLst>
            </a:prstGeom>
            <a:solidFill>
              <a:schemeClr val="bg1"/>
            </a:solidFill>
            <a:ln w="28575">
              <a:solidFill>
                <a:srgbClr val="3333CC"/>
              </a:solidFill>
              <a:miter lim="800000"/>
              <a:headEnd/>
              <a:tailEnd/>
            </a:ln>
          </p:spPr>
          <p:txBody>
            <a:bodyPr/>
            <a:lstStyle/>
            <a:p>
              <a:pPr algn="ctr"/>
              <a:r>
                <a:rPr lang="en-US" sz="1200" b="1" dirty="0">
                  <a:solidFill>
                    <a:srgbClr val="CC0000"/>
                  </a:solidFill>
                  <a:latin typeface="Arial" panose="020B0604020202020204" pitchFamily="34" charset="0"/>
                  <a:cs typeface="Arial" panose="020B0604020202020204" pitchFamily="34" charset="0"/>
                </a:rPr>
                <a:t>Drop in ORP from treatment change or DS oxidant demand</a:t>
              </a:r>
            </a:p>
          </p:txBody>
        </p:sp>
        <p:sp>
          <p:nvSpPr>
            <p:cNvPr id="559270" name="Line 119"/>
            <p:cNvSpPr>
              <a:spLocks noChangeShapeType="1"/>
            </p:cNvSpPr>
            <p:nvPr/>
          </p:nvSpPr>
          <p:spPr bwMode="auto">
            <a:xfrm>
              <a:off x="5517807" y="2426059"/>
              <a:ext cx="0" cy="304800"/>
            </a:xfrm>
            <a:prstGeom prst="line">
              <a:avLst/>
            </a:prstGeom>
            <a:noFill/>
            <a:ln w="38100">
              <a:solidFill>
                <a:srgbClr val="3333CC"/>
              </a:solidFill>
              <a:round/>
              <a:headEnd type="oval" w="med" len="med"/>
              <a:tailEnd type="triangle" w="med" len="med"/>
            </a:ln>
          </p:spPr>
          <p:txBody>
            <a:bodyPr wrap="none"/>
            <a:lstStyle/>
            <a:p>
              <a:endParaRPr lang="en-US">
                <a:latin typeface="Arial" panose="020B0604020202020204" pitchFamily="34" charset="0"/>
                <a:cs typeface="Arial" panose="020B0604020202020204" pitchFamily="34" charset="0"/>
              </a:endParaRPr>
            </a:p>
          </p:txBody>
        </p:sp>
      </p:grpSp>
      <p:sp>
        <p:nvSpPr>
          <p:cNvPr id="3" name="TextBox 2"/>
          <p:cNvSpPr txBox="1"/>
          <p:nvPr/>
        </p:nvSpPr>
        <p:spPr>
          <a:xfrm>
            <a:off x="228600" y="2590800"/>
            <a:ext cx="1752600" cy="2862322"/>
          </a:xfrm>
          <a:prstGeom prst="rect">
            <a:avLst/>
          </a:prstGeom>
          <a:noFill/>
          <a:ln>
            <a:solidFill>
              <a:schemeClr val="tx1"/>
            </a:solidFill>
          </a:ln>
        </p:spPr>
        <p:txBody>
          <a:bodyPr wrap="square" rtlCol="0">
            <a:spAutoFit/>
          </a:bodyPr>
          <a:lstStyle/>
          <a:p>
            <a:r>
              <a:rPr lang="en-US" dirty="0">
                <a:solidFill>
                  <a:srgbClr val="C00000"/>
                </a:solidFill>
                <a:latin typeface="+mn-lt"/>
              </a:rPr>
              <a:t>Disinfectant demand in DS must be controlled and enough free chlorine consistently maintained throughout distribution</a:t>
            </a:r>
          </a:p>
        </p:txBody>
      </p:sp>
      <p:sp>
        <p:nvSpPr>
          <p:cNvPr id="171" name="Rectangle 170"/>
          <p:cNvSpPr/>
          <p:nvPr/>
        </p:nvSpPr>
        <p:spPr>
          <a:xfrm>
            <a:off x="7164232" y="5684664"/>
            <a:ext cx="2068170" cy="646331"/>
          </a:xfrm>
          <a:prstGeom prst="rect">
            <a:avLst/>
          </a:prstGeom>
        </p:spPr>
        <p:txBody>
          <a:bodyPr wrap="square">
            <a:spAutoFit/>
          </a:bodyPr>
          <a:lstStyle/>
          <a:p>
            <a:r>
              <a:rPr lang="en-US" sz="1200" dirty="0">
                <a:latin typeface="+mj-lt"/>
                <a:cs typeface="Arial" pitchFamily="34" charset="0"/>
              </a:rPr>
              <a:t>Michael </a:t>
            </a:r>
            <a:r>
              <a:rPr lang="en-US" sz="1200" dirty="0" err="1">
                <a:latin typeface="+mj-lt"/>
                <a:cs typeface="Arial" pitchFamily="34" charset="0"/>
              </a:rPr>
              <a:t>Schock</a:t>
            </a:r>
            <a:r>
              <a:rPr lang="en-US" sz="1200" dirty="0">
                <a:latin typeface="+mj-lt"/>
                <a:cs typeface="Arial" pitchFamily="34" charset="0"/>
              </a:rPr>
              <a:t>: Simultaneous Compliance:  Myth versus Reality</a:t>
            </a:r>
            <a:endParaRPr lang="en-US" sz="1200" dirty="0">
              <a:latin typeface="+mj-lt"/>
            </a:endParaRPr>
          </a:p>
        </p:txBody>
      </p:sp>
    </p:spTree>
    <p:extLst>
      <p:ext uri="{BB962C8B-B14F-4D97-AF65-F5344CB8AC3E}">
        <p14:creationId xmlns:p14="http://schemas.microsoft.com/office/powerpoint/2010/main" val="183735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788229" y="195941"/>
            <a:ext cx="5355771" cy="5600701"/>
          </a:xfrm>
          <a:prstGeom prst="rect">
            <a:avLst/>
          </a:prstGeom>
        </p:spPr>
      </p:pic>
      <p:sp>
        <p:nvSpPr>
          <p:cNvPr id="3" name="TextBox 2"/>
          <p:cNvSpPr txBox="1"/>
          <p:nvPr/>
        </p:nvSpPr>
        <p:spPr>
          <a:xfrm>
            <a:off x="4058046" y="5796642"/>
            <a:ext cx="4816136" cy="461665"/>
          </a:xfrm>
          <a:prstGeom prst="rect">
            <a:avLst/>
          </a:prstGeom>
          <a:noFill/>
        </p:spPr>
        <p:txBody>
          <a:bodyPr wrap="square" rtlCol="0">
            <a:spAutoFit/>
          </a:bodyPr>
          <a:lstStyle/>
          <a:p>
            <a:r>
              <a:rPr lang="en-US" sz="1200" dirty="0">
                <a:latin typeface="+mn-lt"/>
              </a:rPr>
              <a:t>Figure 2.3 from EPA OCCT Manual (Buffer Intensity as a Function of pH at Different DIC Values (Clement and </a:t>
            </a:r>
            <a:r>
              <a:rPr lang="en-US" sz="1200" dirty="0" err="1">
                <a:latin typeface="+mn-lt"/>
              </a:rPr>
              <a:t>Schock</a:t>
            </a:r>
            <a:r>
              <a:rPr lang="en-US" sz="1200" dirty="0">
                <a:latin typeface="+mn-lt"/>
              </a:rPr>
              <a:t>, 1998b, Figure 1</a:t>
            </a:r>
            <a:r>
              <a:rPr lang="en-US" sz="1200" dirty="0" smtClean="0">
                <a:latin typeface="+mn-lt"/>
              </a:rPr>
              <a:t>)</a:t>
            </a:r>
            <a:endParaRPr lang="en-US" sz="1200" dirty="0">
              <a:latin typeface="+mn-lt"/>
            </a:endParaRPr>
          </a:p>
        </p:txBody>
      </p:sp>
      <p:sp>
        <p:nvSpPr>
          <p:cNvPr id="7" name="Title 6"/>
          <p:cNvSpPr>
            <a:spLocks noGrp="1"/>
          </p:cNvSpPr>
          <p:nvPr>
            <p:ph type="title"/>
          </p:nvPr>
        </p:nvSpPr>
        <p:spPr>
          <a:xfrm>
            <a:off x="321004" y="242795"/>
            <a:ext cx="3379303" cy="1416176"/>
          </a:xfrm>
        </p:spPr>
        <p:txBody>
          <a:bodyPr/>
          <a:lstStyle/>
          <a:p>
            <a:r>
              <a:rPr lang="en-US" dirty="0"/>
              <a:t>pH </a:t>
            </a:r>
            <a:r>
              <a:rPr lang="en-US" dirty="0" smtClean="0"/>
              <a:t>Fluctuation</a:t>
            </a:r>
            <a:br>
              <a:rPr lang="en-US" dirty="0" smtClean="0"/>
            </a:br>
            <a:r>
              <a:rPr lang="en-US" dirty="0" smtClean="0"/>
              <a:t>Controlled</a:t>
            </a:r>
            <a:r>
              <a:rPr lang="en-US" dirty="0"/>
              <a:t/>
            </a:r>
            <a:br>
              <a:rPr lang="en-US" dirty="0"/>
            </a:br>
            <a:r>
              <a:rPr lang="en-US" dirty="0"/>
              <a:t>by Buffer Capacity</a:t>
            </a:r>
          </a:p>
        </p:txBody>
      </p:sp>
      <p:sp>
        <p:nvSpPr>
          <p:cNvPr id="8" name="Text Placeholder 7"/>
          <p:cNvSpPr>
            <a:spLocks noGrp="1"/>
          </p:cNvSpPr>
          <p:nvPr>
            <p:ph type="body" sz="quarter" idx="10"/>
          </p:nvPr>
        </p:nvSpPr>
        <p:spPr>
          <a:xfrm>
            <a:off x="177606" y="1731387"/>
            <a:ext cx="3745531" cy="4375150"/>
          </a:xfrm>
        </p:spPr>
        <p:txBody>
          <a:bodyPr/>
          <a:lstStyle/>
          <a:p>
            <a:pPr marL="342900" indent="-342900">
              <a:buFont typeface="Arial" panose="020B0604020202020204" pitchFamily="34" charset="0"/>
              <a:buChar char="•"/>
            </a:pPr>
            <a:r>
              <a:rPr lang="en-US" sz="2200" dirty="0"/>
              <a:t>High alkalinity (“dissolved inorganic carbon” or DIC) requires significant amount of acid or base to adjust pH</a:t>
            </a:r>
          </a:p>
          <a:p>
            <a:pPr marL="342900" indent="-342900">
              <a:buFont typeface="Arial" panose="020B0604020202020204" pitchFamily="34" charset="0"/>
              <a:buChar char="•"/>
            </a:pPr>
            <a:r>
              <a:rPr lang="en-US" sz="2200" dirty="0"/>
              <a:t>As a plus, higher buffer capacity minimizes likelihood of changes in pH in distribution system</a:t>
            </a:r>
          </a:p>
        </p:txBody>
      </p:sp>
    </p:spTree>
    <p:extLst>
      <p:ext uri="{BB962C8B-B14F-4D97-AF65-F5344CB8AC3E}">
        <p14:creationId xmlns:p14="http://schemas.microsoft.com/office/powerpoint/2010/main" val="32247332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Challenge for DPR Operations Teams</a:t>
            </a:r>
          </a:p>
        </p:txBody>
      </p:sp>
      <p:sp>
        <p:nvSpPr>
          <p:cNvPr id="5" name="Text Placeholder 4"/>
          <p:cNvSpPr>
            <a:spLocks noGrp="1"/>
          </p:cNvSpPr>
          <p:nvPr>
            <p:ph type="body" sz="quarter" idx="10"/>
          </p:nvPr>
        </p:nvSpPr>
        <p:spPr>
          <a:xfrm>
            <a:off x="696074" y="1433213"/>
            <a:ext cx="7772400" cy="4375150"/>
          </a:xfrm>
        </p:spPr>
        <p:txBody>
          <a:bodyPr/>
          <a:lstStyle/>
          <a:p>
            <a:pPr marL="341313" indent="-341313">
              <a:buFont typeface="Arial" panose="020B0604020202020204" pitchFamily="34" charset="0"/>
              <a:buChar char="•"/>
            </a:pPr>
            <a:r>
              <a:rPr lang="en-US" dirty="0"/>
              <a:t>Manage water quality goals to ensure optimal range of pH, alkalinity, corrosion control inhibitor addition, etc. are maintained</a:t>
            </a:r>
          </a:p>
          <a:p>
            <a:pPr marL="341313" indent="-341313">
              <a:buFont typeface="Arial" panose="020B0604020202020204" pitchFamily="34" charset="0"/>
              <a:buChar char="•"/>
            </a:pPr>
            <a:r>
              <a:rPr lang="en-US" dirty="0"/>
              <a:t>Use RTW to track changes in stability indices such as LSI and CCPP</a:t>
            </a:r>
          </a:p>
          <a:p>
            <a:pPr marL="341313" indent="-341313">
              <a:buFont typeface="Arial" panose="020B0604020202020204" pitchFamily="34" charset="0"/>
              <a:buChar char="•"/>
            </a:pPr>
            <a:r>
              <a:rPr lang="en-US" dirty="0"/>
              <a:t>Ensure diurnal and seasonal water quality changes in source water do not negatively impact corrosion control strategy</a:t>
            </a:r>
          </a:p>
          <a:p>
            <a:pPr marL="341313" indent="-341313">
              <a:buFont typeface="Arial" panose="020B0604020202020204" pitchFamily="34" charset="0"/>
              <a:buChar char="•"/>
            </a:pPr>
            <a:r>
              <a:rPr lang="en-US" dirty="0"/>
              <a:t>Track water chemistry daily to ensure OCCT is maintained</a:t>
            </a:r>
          </a:p>
        </p:txBody>
      </p:sp>
    </p:spTree>
    <p:extLst>
      <p:ext uri="{BB962C8B-B14F-4D97-AF65-F5344CB8AC3E}">
        <p14:creationId xmlns:p14="http://schemas.microsoft.com/office/powerpoint/2010/main" val="12208357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a:lstStyle/>
          <a:p>
            <a:r>
              <a:rPr lang="en-US" dirty="0">
                <a:latin typeface="Arial" panose="020B0604020202020204" pitchFamily="34" charset="0"/>
                <a:cs typeface="Arial" panose="020B0604020202020204" pitchFamily="34" charset="0"/>
              </a:rPr>
              <a:t>Process Operations</a:t>
            </a:r>
          </a:p>
        </p:txBody>
      </p:sp>
      <p:sp>
        <p:nvSpPr>
          <p:cNvPr id="3" name="Subtitle 2"/>
          <p:cNvSpPr>
            <a:spLocks noGrp="1"/>
          </p:cNvSpPr>
          <p:nvPr>
            <p:ph type="subTitle" idx="1"/>
          </p:nvPr>
        </p:nvSpPr>
        <p:spPr>
          <a:xfrm>
            <a:off x="685799" y="3713152"/>
            <a:ext cx="7481048" cy="2363724"/>
          </a:xfrm>
        </p:spPr>
        <p:txBody>
          <a:bodyPr/>
          <a:lstStyle/>
          <a:p>
            <a:pPr marL="342900" indent="-342900">
              <a:buFont typeface="Arial" panose="020B0604020202020204" pitchFamily="34" charset="0"/>
              <a:buChar char="•"/>
            </a:pPr>
            <a:r>
              <a:rPr lang="en-US" sz="2400" dirty="0"/>
              <a:t>What do operators need to do in order to control __________systems?</a:t>
            </a:r>
          </a:p>
          <a:p>
            <a:pPr marL="342900" indent="-342900">
              <a:buFont typeface="Arial" panose="020B0604020202020204" pitchFamily="34" charset="0"/>
              <a:buChar char="•"/>
            </a:pPr>
            <a:r>
              <a:rPr lang="en-US" sz="2400" dirty="0"/>
              <a:t>What are operation, monitoring, and maintenance priorities for a ______system?</a:t>
            </a:r>
          </a:p>
          <a:p>
            <a:endParaRPr lang="en-US" sz="2400" dirty="0"/>
          </a:p>
        </p:txBody>
      </p:sp>
    </p:spTree>
    <p:extLst>
      <p:ext uri="{BB962C8B-B14F-4D97-AF65-F5344CB8AC3E}">
        <p14:creationId xmlns:p14="http://schemas.microsoft.com/office/powerpoint/2010/main" val="784034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193800"/>
            <a:ext cx="7764463" cy="2180084"/>
          </a:xfrm>
        </p:spPr>
        <p:txBody>
          <a:bodyPr/>
          <a:lstStyle/>
          <a:p>
            <a:r>
              <a:rPr lang="en-US" dirty="0">
                <a:latin typeface="Arial" panose="020B0604020202020204" pitchFamily="34" charset="0"/>
                <a:cs typeface="Arial" panose="020B0604020202020204" pitchFamily="34" charset="0"/>
              </a:rPr>
              <a:t>Role in Potable Reuse</a:t>
            </a:r>
          </a:p>
        </p:txBody>
      </p:sp>
    </p:spTree>
    <p:extLst>
      <p:ext uri="{BB962C8B-B14F-4D97-AF65-F5344CB8AC3E}">
        <p14:creationId xmlns:p14="http://schemas.microsoft.com/office/powerpoint/2010/main" val="31830693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Rot="1" noChangeArrowheads="1"/>
          </p:cNvSpPr>
          <p:nvPr>
            <p:ph type="title"/>
          </p:nvPr>
        </p:nvSpPr>
        <p:spPr/>
        <p:txBody>
          <a:bodyPr/>
          <a:lstStyle/>
          <a:p>
            <a:r>
              <a:rPr lang="en-US" dirty="0"/>
              <a:t>Corrosion </a:t>
            </a:r>
            <a:r>
              <a:rPr lang="en-US" dirty="0" smtClean="0"/>
              <a:t>Inhibitors</a:t>
            </a:r>
            <a:endParaRPr lang="en-US" dirty="0"/>
          </a:p>
        </p:txBody>
      </p:sp>
      <p:sp>
        <p:nvSpPr>
          <p:cNvPr id="474115" name="Rectangle 3"/>
          <p:cNvSpPr>
            <a:spLocks noGrp="1" noChangeArrowheads="1"/>
          </p:cNvSpPr>
          <p:nvPr>
            <p:ph type="body" sz="quarter" idx="10"/>
          </p:nvPr>
        </p:nvSpPr>
        <p:spPr>
          <a:xfrm>
            <a:off x="607978" y="1092145"/>
            <a:ext cx="7772400" cy="4375150"/>
          </a:xfrm>
        </p:spPr>
        <p:txBody>
          <a:bodyPr>
            <a:noAutofit/>
          </a:bodyPr>
          <a:lstStyle/>
          <a:p>
            <a:pPr marL="287338" indent="-287338">
              <a:buFont typeface="Arial" panose="020B0604020202020204" pitchFamily="34" charset="0"/>
              <a:buChar char="•"/>
            </a:pPr>
            <a:r>
              <a:rPr lang="en-US" sz="2600" dirty="0"/>
              <a:t>The use of phosphate corrosion inhibitors is common in drinking </a:t>
            </a:r>
            <a:r>
              <a:rPr lang="en-US" sz="2600" dirty="0" smtClean="0"/>
              <a:t>water </a:t>
            </a:r>
            <a:endParaRPr lang="en-US" sz="2600" dirty="0"/>
          </a:p>
          <a:p>
            <a:pPr marL="287338" indent="-287338">
              <a:buFont typeface="Arial" panose="020B0604020202020204" pitchFamily="34" charset="0"/>
              <a:buChar char="•"/>
            </a:pPr>
            <a:r>
              <a:rPr lang="en-US" sz="2600" dirty="0"/>
              <a:t>Purpose is to promote the formation of insoluble scales that prevent lead and copper from leaching from </a:t>
            </a:r>
            <a:r>
              <a:rPr lang="en-US" sz="2600" dirty="0" smtClean="0"/>
              <a:t>pipes</a:t>
            </a:r>
            <a:endParaRPr lang="en-US" sz="2600" dirty="0"/>
          </a:p>
          <a:p>
            <a:pPr marL="287338" indent="-287338">
              <a:buFont typeface="Arial" panose="020B0604020202020204" pitchFamily="34" charset="0"/>
              <a:buChar char="•"/>
            </a:pPr>
            <a:r>
              <a:rPr lang="en-US" sz="2600" dirty="0"/>
              <a:t>The most common corrosion inhibitors used </a:t>
            </a:r>
            <a:r>
              <a:rPr lang="en-US" sz="2600" dirty="0" smtClean="0"/>
              <a:t>are</a:t>
            </a:r>
          </a:p>
          <a:p>
            <a:pPr marL="627063" indent="-233363">
              <a:buFont typeface="Arial" panose="020B0604020202020204" pitchFamily="34" charset="0"/>
              <a:buChar char="–"/>
            </a:pPr>
            <a:r>
              <a:rPr lang="en-US" sz="2000" dirty="0" smtClean="0"/>
              <a:t>Zinc </a:t>
            </a:r>
            <a:r>
              <a:rPr lang="en-US" sz="2000" dirty="0"/>
              <a:t>orthophosphate</a:t>
            </a:r>
          </a:p>
          <a:p>
            <a:pPr marL="627063" lvl="1" indent="-233363">
              <a:buFont typeface="Arial" panose="020B0604020202020204" pitchFamily="34" charset="0"/>
              <a:buChar char="–"/>
            </a:pPr>
            <a:r>
              <a:rPr lang="en-US" dirty="0"/>
              <a:t>Orthophosphate</a:t>
            </a:r>
          </a:p>
          <a:p>
            <a:pPr marL="627063" lvl="1" indent="-233363">
              <a:buFont typeface="Arial" panose="020B0604020202020204" pitchFamily="34" charset="0"/>
              <a:buChar char="–"/>
            </a:pPr>
            <a:r>
              <a:rPr lang="en-US" dirty="0"/>
              <a:t>Polyphosphates</a:t>
            </a:r>
          </a:p>
          <a:p>
            <a:pPr marL="627063" lvl="1" indent="-233363">
              <a:buFont typeface="Arial" panose="020B0604020202020204" pitchFamily="34" charset="0"/>
              <a:buChar char="–"/>
            </a:pPr>
            <a:r>
              <a:rPr lang="en-US" dirty="0"/>
              <a:t>Phosphate Blends</a:t>
            </a:r>
          </a:p>
          <a:p>
            <a:pPr marL="627063" lvl="1" indent="-233363">
              <a:buFont typeface="Arial" panose="020B0604020202020204" pitchFamily="34" charset="0"/>
              <a:buChar char="–"/>
            </a:pPr>
            <a:r>
              <a:rPr lang="en-US" dirty="0"/>
              <a:t>Silicates</a:t>
            </a:r>
          </a:p>
        </p:txBody>
      </p:sp>
      <p:pic>
        <p:nvPicPr>
          <p:cNvPr id="14338" name="Picture 2" descr="http://www.libertychemicals.net/liberty/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69063" y="4026049"/>
            <a:ext cx="1981200" cy="1981200"/>
          </a:xfrm>
          <a:prstGeom prst="rect">
            <a:avLst/>
          </a:prstGeom>
          <a:noFill/>
        </p:spPr>
      </p:pic>
    </p:spTree>
    <p:extLst>
      <p:ext uri="{BB962C8B-B14F-4D97-AF65-F5344CB8AC3E}">
        <p14:creationId xmlns:p14="http://schemas.microsoft.com/office/powerpoint/2010/main" val="193077687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Passivation is the </a:t>
            </a:r>
            <a:r>
              <a:rPr lang="en-US" dirty="0" smtClean="0"/>
              <a:t>Key </a:t>
            </a:r>
            <a:r>
              <a:rPr lang="en-US" dirty="0"/>
              <a:t>for </a:t>
            </a:r>
            <a:r>
              <a:rPr lang="en-US" dirty="0" smtClean="0"/>
              <a:t>Most </a:t>
            </a:r>
            <a:r>
              <a:rPr lang="en-US" dirty="0"/>
              <a:t>U</a:t>
            </a:r>
            <a:r>
              <a:rPr lang="en-US" dirty="0" smtClean="0"/>
              <a:t>tilities </a:t>
            </a:r>
            <a:endParaRPr lang="en-US" dirty="0"/>
          </a:p>
        </p:txBody>
      </p:sp>
      <p:sp>
        <p:nvSpPr>
          <p:cNvPr id="3" name="Content Placeholder 2"/>
          <p:cNvSpPr>
            <a:spLocks noGrp="1"/>
          </p:cNvSpPr>
          <p:nvPr>
            <p:ph type="body" sz="quarter" idx="10"/>
          </p:nvPr>
        </p:nvSpPr>
        <p:spPr>
          <a:xfrm>
            <a:off x="677863" y="1191790"/>
            <a:ext cx="7772400" cy="4375150"/>
          </a:xfrm>
        </p:spPr>
        <p:txBody>
          <a:bodyPr>
            <a:normAutofit/>
          </a:bodyPr>
          <a:lstStyle/>
          <a:p>
            <a:r>
              <a:rPr lang="en-US" i="1" dirty="0"/>
              <a:t>Passivation is the formation of lead and copper carbonate films</a:t>
            </a:r>
          </a:p>
          <a:p>
            <a:pPr lvl="1"/>
            <a:r>
              <a:rPr lang="en-US" dirty="0"/>
              <a:t>calcium carbonate film	metal oxide film</a:t>
            </a:r>
          </a:p>
          <a:p>
            <a:pPr lvl="1"/>
            <a:r>
              <a:rPr lang="en-US" dirty="0"/>
              <a:t>metallic carbonate film	Phosphate/metallic/carbonate film</a:t>
            </a:r>
          </a:p>
          <a:p>
            <a:endParaRPr lang="en-US" dirty="0"/>
          </a:p>
          <a:p>
            <a:endParaRPr lang="en-US" dirty="0"/>
          </a:p>
        </p:txBody>
      </p:sp>
      <p:sp>
        <p:nvSpPr>
          <p:cNvPr id="4" name="Rectangle 3"/>
          <p:cNvSpPr/>
          <p:nvPr/>
        </p:nvSpPr>
        <p:spPr>
          <a:xfrm>
            <a:off x="945615" y="3208644"/>
            <a:ext cx="7595118" cy="155238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 name="Rectangle 4"/>
          <p:cNvSpPr/>
          <p:nvPr/>
        </p:nvSpPr>
        <p:spPr>
          <a:xfrm>
            <a:off x="945614" y="4761025"/>
            <a:ext cx="7604449" cy="1306285"/>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5" name="TextBox 23"/>
          <p:cNvSpPr txBox="1">
            <a:spLocks noChangeArrowheads="1"/>
          </p:cNvSpPr>
          <p:nvPr/>
        </p:nvSpPr>
        <p:spPr bwMode="auto">
          <a:xfrm>
            <a:off x="7315668" y="3208182"/>
            <a:ext cx="874972" cy="369332"/>
          </a:xfrm>
          <a:prstGeom prst="rect">
            <a:avLst/>
          </a:prstGeom>
          <a:noFill/>
          <a:ln w="9525">
            <a:noFill/>
            <a:miter lim="800000"/>
            <a:headEnd/>
            <a:tailEnd/>
          </a:ln>
        </p:spPr>
        <p:txBody>
          <a:bodyPr wrap="square">
            <a:spAutoFit/>
          </a:bodyPr>
          <a:lstStyle/>
          <a:p>
            <a:r>
              <a:rPr lang="en-US" b="0" i="0" dirty="0">
                <a:solidFill>
                  <a:schemeClr val="tx1"/>
                </a:solidFill>
                <a:latin typeface="Arial" panose="020B0604020202020204" pitchFamily="34" charset="0"/>
                <a:cs typeface="Arial" panose="020B0604020202020204" pitchFamily="34" charset="0"/>
              </a:rPr>
              <a:t>water</a:t>
            </a:r>
          </a:p>
        </p:txBody>
      </p:sp>
      <p:cxnSp>
        <p:nvCxnSpPr>
          <p:cNvPr id="29" name="Straight Arrow Connector 28"/>
          <p:cNvCxnSpPr/>
          <p:nvPr/>
        </p:nvCxnSpPr>
        <p:spPr>
          <a:xfrm rot="5400000" flipH="1" flipV="1">
            <a:off x="1092974" y="5043262"/>
            <a:ext cx="535736" cy="975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Notched Right Arrow 34"/>
          <p:cNvSpPr/>
          <p:nvPr/>
        </p:nvSpPr>
        <p:spPr>
          <a:xfrm>
            <a:off x="2487070" y="3534399"/>
            <a:ext cx="1628775" cy="457200"/>
          </a:xfrm>
          <a:prstGeom prst="notched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43" name="Straight Connector 42"/>
          <p:cNvCxnSpPr/>
          <p:nvPr/>
        </p:nvCxnSpPr>
        <p:spPr>
          <a:xfrm>
            <a:off x="937352" y="4685019"/>
            <a:ext cx="7605713" cy="0"/>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25328" y="4812343"/>
            <a:ext cx="5458409" cy="369332"/>
          </a:xfrm>
          <a:prstGeom prst="rect">
            <a:avLst/>
          </a:prstGeom>
          <a:noFill/>
        </p:spPr>
        <p:txBody>
          <a:bodyPr wrap="square" rtlCol="0">
            <a:spAutoFit/>
          </a:bodyPr>
          <a:lstStyle/>
          <a:p>
            <a:r>
              <a:rPr lang="en-US" i="0" dirty="0">
                <a:solidFill>
                  <a:schemeClr val="tx1"/>
                </a:solidFill>
                <a:latin typeface="Arial" panose="020B0604020202020204" pitchFamily="34" charset="0"/>
                <a:cs typeface="Arial" panose="020B0604020202020204" pitchFamily="34" charset="0"/>
              </a:rPr>
              <a:t>Film formation prevents galvanic cell reaction</a:t>
            </a:r>
          </a:p>
        </p:txBody>
      </p:sp>
      <p:cxnSp>
        <p:nvCxnSpPr>
          <p:cNvPr id="25" name="Straight Arrow Connector 24"/>
          <p:cNvCxnSpPr/>
          <p:nvPr/>
        </p:nvCxnSpPr>
        <p:spPr>
          <a:xfrm rot="5400000">
            <a:off x="1164884" y="5862036"/>
            <a:ext cx="41987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3"/>
          <p:cNvSpPr txBox="1">
            <a:spLocks noChangeArrowheads="1"/>
          </p:cNvSpPr>
          <p:nvPr/>
        </p:nvSpPr>
        <p:spPr bwMode="auto">
          <a:xfrm>
            <a:off x="1048186" y="5301153"/>
            <a:ext cx="1322387" cy="369332"/>
          </a:xfrm>
          <a:prstGeom prst="rect">
            <a:avLst/>
          </a:prstGeom>
          <a:noFill/>
          <a:ln w="9525">
            <a:noFill/>
            <a:miter lim="800000"/>
            <a:headEnd/>
            <a:tailEnd/>
          </a:ln>
        </p:spPr>
        <p:txBody>
          <a:bodyPr wrap="square">
            <a:spAutoFit/>
          </a:bodyPr>
          <a:lstStyle/>
          <a:p>
            <a:r>
              <a:rPr lang="en-US" b="0" i="0" dirty="0">
                <a:solidFill>
                  <a:schemeClr val="tx1"/>
                </a:solidFill>
                <a:latin typeface="Arial" panose="020B0604020202020204" pitchFamily="34" charset="0"/>
                <a:cs typeface="Arial" panose="020B0604020202020204" pitchFamily="34" charset="0"/>
              </a:rPr>
              <a:t>Pipe wall</a:t>
            </a:r>
          </a:p>
        </p:txBody>
      </p:sp>
    </p:spTree>
    <p:extLst>
      <p:ext uri="{BB962C8B-B14F-4D97-AF65-F5344CB8AC3E}">
        <p14:creationId xmlns:p14="http://schemas.microsoft.com/office/powerpoint/2010/main" val="10744880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repeatCount="5000" accel="50000" decel="50000" fill="hold" grpId="0" nodeType="withEffect">
                                  <p:stCondLst>
                                    <p:cond delay="0"/>
                                  </p:stCondLst>
                                  <p:childTnLst>
                                    <p:animMotion origin="layout" path="M 3.88889E-6 2.96296E-6 L 0.45607 2.96296E-6 " pathEditMode="relative" rAng="0" ptsTypes="AA">
                                      <p:cBhvr>
                                        <p:cTn id="6" dur="2000" fill="hold"/>
                                        <p:tgtEl>
                                          <p:spTgt spid="35"/>
                                        </p:tgtEl>
                                        <p:attrNameLst>
                                          <p:attrName>ppt_x</p:attrName>
                                          <p:attrName>ppt_y</p:attrName>
                                        </p:attrNameLst>
                                      </p:cBhvr>
                                      <p:rCtr x="228" y="0"/>
                                    </p:animMotion>
                                  </p:childTnLst>
                                </p:cTn>
                              </p:par>
                              <p:par>
                                <p:cTn id="7" presetID="9" presetClass="entr" presetSubtype="0" repeatCount="300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animEffect transition="in" filter="dissolve">
                                      <p:cBhvr>
                                        <p:cTn id="9" dur="5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677863" y="805648"/>
            <a:ext cx="7754189" cy="533400"/>
          </a:xfrm>
        </p:spPr>
        <p:txBody>
          <a:bodyPr/>
          <a:lstStyle/>
          <a:p>
            <a:r>
              <a:rPr lang="en-GB" dirty="0"/>
              <a:t>Polyphosphate Has a Place in Managing </a:t>
            </a:r>
            <a:r>
              <a:rPr lang="en-GB" dirty="0" err="1"/>
              <a:t>Colored</a:t>
            </a:r>
            <a:r>
              <a:rPr lang="en-GB" dirty="0"/>
              <a:t> Water Complaints but Can Impact Lead Leaching</a:t>
            </a:r>
            <a:br>
              <a:rPr lang="en-GB" dirty="0"/>
            </a:br>
            <a:endParaRPr lang="en-GB" sz="1800" dirty="0">
              <a:solidFill>
                <a:srgbClr val="FF6600"/>
              </a:solidFill>
            </a:endParaRPr>
          </a:p>
        </p:txBody>
      </p:sp>
      <p:sp>
        <p:nvSpPr>
          <p:cNvPr id="3" name="Text Placeholder 2"/>
          <p:cNvSpPr>
            <a:spLocks noGrp="1"/>
          </p:cNvSpPr>
          <p:nvPr>
            <p:ph type="body" sz="quarter" idx="10"/>
          </p:nvPr>
        </p:nvSpPr>
        <p:spPr>
          <a:xfrm>
            <a:off x="677863" y="1927412"/>
            <a:ext cx="7772400" cy="3981688"/>
          </a:xfrm>
        </p:spPr>
        <p:txBody>
          <a:bodyPr/>
          <a:lstStyle/>
          <a:p>
            <a:pPr marL="115888">
              <a:lnSpc>
                <a:spcPct val="90000"/>
              </a:lnSpc>
              <a:spcBef>
                <a:spcPct val="10000"/>
              </a:spcBef>
              <a:spcAft>
                <a:spcPct val="10000"/>
              </a:spcAft>
              <a:buClr>
                <a:srgbClr val="FF5B5B"/>
              </a:buClr>
            </a:pPr>
            <a:r>
              <a:rPr lang="en-GB" sz="2000" dirty="0">
                <a:effectLst>
                  <a:outerShdw blurRad="38100" dist="38100" dir="2700000" algn="tl">
                    <a:srgbClr val="DDDDDD"/>
                  </a:outerShdw>
                </a:effectLst>
                <a:latin typeface="Arial" charset="0"/>
              </a:rPr>
              <a:t>Median lead concentration (</a:t>
            </a:r>
            <a:r>
              <a:rPr lang="en-GB" sz="2000" dirty="0" err="1">
                <a:effectLst>
                  <a:outerShdw blurRad="38100" dist="38100" dir="2700000" algn="tl">
                    <a:srgbClr val="DDDDDD"/>
                  </a:outerShdw>
                </a:effectLst>
                <a:latin typeface="Arial" charset="0"/>
                <a:cs typeface="Arial" charset="0"/>
              </a:rPr>
              <a:t>μg</a:t>
            </a:r>
            <a:r>
              <a:rPr lang="en-GB" sz="2000" dirty="0">
                <a:effectLst>
                  <a:outerShdw blurRad="38100" dist="38100" dir="2700000" algn="tl">
                    <a:srgbClr val="DDDDDD"/>
                  </a:outerShdw>
                </a:effectLst>
                <a:latin typeface="Arial" charset="0"/>
                <a:cs typeface="Arial" charset="0"/>
              </a:rPr>
              <a:t>/l) after 30 min. contact with new </a:t>
            </a:r>
            <a:r>
              <a:rPr lang="en-GB" sz="2000" dirty="0" err="1">
                <a:effectLst>
                  <a:outerShdw blurRad="38100" dist="38100" dir="2700000" algn="tl">
                    <a:srgbClr val="DDDDDD"/>
                  </a:outerShdw>
                </a:effectLst>
                <a:latin typeface="Arial" charset="0"/>
                <a:cs typeface="Arial" charset="0"/>
              </a:rPr>
              <a:t>Pb</a:t>
            </a:r>
            <a:r>
              <a:rPr lang="en-GB" sz="2000" dirty="0">
                <a:effectLst>
                  <a:outerShdw blurRad="38100" dist="38100" dir="2700000" algn="tl">
                    <a:srgbClr val="DDDDDD"/>
                  </a:outerShdw>
                </a:effectLst>
                <a:latin typeface="Arial" charset="0"/>
                <a:cs typeface="Arial" charset="0"/>
              </a:rPr>
              <a:t> pipe at 25</a:t>
            </a:r>
            <a:r>
              <a:rPr lang="en-GB" sz="2000" baseline="30000" dirty="0">
                <a:effectLst>
                  <a:outerShdw blurRad="38100" dist="38100" dir="2700000" algn="tl">
                    <a:srgbClr val="DDDDDD"/>
                  </a:outerShdw>
                </a:effectLst>
                <a:latin typeface="Arial" charset="0"/>
                <a:cs typeface="Arial" charset="0"/>
              </a:rPr>
              <a:t>o</a:t>
            </a:r>
            <a:r>
              <a:rPr lang="en-GB" sz="2000" dirty="0">
                <a:effectLst>
                  <a:outerShdw blurRad="38100" dist="38100" dir="2700000" algn="tl">
                    <a:srgbClr val="DDDDDD"/>
                  </a:outerShdw>
                </a:effectLst>
                <a:latin typeface="Arial" charset="0"/>
                <a:cs typeface="Arial" charset="0"/>
              </a:rPr>
              <a:t>C</a:t>
            </a:r>
            <a:endParaRPr lang="en-US" sz="2000" dirty="0"/>
          </a:p>
        </p:txBody>
      </p:sp>
      <p:sp>
        <p:nvSpPr>
          <p:cNvPr id="304134" name="Text Box 6"/>
          <p:cNvSpPr txBox="1">
            <a:spLocks noChangeArrowheads="1"/>
          </p:cNvSpPr>
          <p:nvPr/>
        </p:nvSpPr>
        <p:spPr bwMode="auto">
          <a:xfrm>
            <a:off x="381000" y="5555157"/>
            <a:ext cx="7250703"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i="1" dirty="0">
                <a:solidFill>
                  <a:srgbClr val="C00000"/>
                </a:solidFill>
                <a:latin typeface="Arial" panose="020B0604020202020204" pitchFamily="34" charset="0"/>
                <a:cs typeface="Arial" panose="020B0604020202020204" pitchFamily="34" charset="0"/>
              </a:rPr>
              <a:t>Be careful not to overdose polyphosphate, or </a:t>
            </a:r>
            <a:r>
              <a:rPr lang="en-US" sz="2000" i="1" dirty="0" err="1">
                <a:solidFill>
                  <a:srgbClr val="C00000"/>
                </a:solidFill>
                <a:latin typeface="Arial" panose="020B0604020202020204" pitchFamily="34" charset="0"/>
                <a:cs typeface="Arial" panose="020B0604020202020204" pitchFamily="34" charset="0"/>
              </a:rPr>
              <a:t>hydrocerussite</a:t>
            </a:r>
            <a:r>
              <a:rPr lang="en-US" sz="2000" i="1" dirty="0">
                <a:solidFill>
                  <a:srgbClr val="C00000"/>
                </a:solidFill>
                <a:latin typeface="Arial" panose="020B0604020202020204" pitchFamily="34" charset="0"/>
                <a:cs typeface="Arial" panose="020B0604020202020204" pitchFamily="34" charset="0"/>
              </a:rPr>
              <a:t> </a:t>
            </a:r>
          </a:p>
          <a:p>
            <a:r>
              <a:rPr lang="en-US" sz="2000" i="1" dirty="0">
                <a:solidFill>
                  <a:srgbClr val="C00000"/>
                </a:solidFill>
                <a:latin typeface="Arial" panose="020B0604020202020204" pitchFamily="34" charset="0"/>
                <a:cs typeface="Arial" panose="020B0604020202020204" pitchFamily="34" charset="0"/>
              </a:rPr>
              <a:t>(hydrated lead carbonate) protective coatings will be damaged</a:t>
            </a:r>
          </a:p>
        </p:txBody>
      </p:sp>
      <p:graphicFrame>
        <p:nvGraphicFramePr>
          <p:cNvPr id="2" name="Table 1"/>
          <p:cNvGraphicFramePr>
            <a:graphicFrameLocks noGrp="1"/>
          </p:cNvGraphicFramePr>
          <p:nvPr>
            <p:extLst>
              <p:ext uri="{D42A27DB-BD31-4B8C-83A1-F6EECF244321}">
                <p14:modId xmlns:p14="http://schemas.microsoft.com/office/powerpoint/2010/main" val="461837934"/>
              </p:ext>
            </p:extLst>
          </p:nvPr>
        </p:nvGraphicFramePr>
        <p:xfrm>
          <a:off x="846024" y="2569938"/>
          <a:ext cx="7499229" cy="2985219"/>
        </p:xfrm>
        <a:graphic>
          <a:graphicData uri="http://schemas.openxmlformats.org/drawingml/2006/table">
            <a:tbl>
              <a:tblPr firstRow="1" bandRow="1">
                <a:tableStyleId>{5C22544A-7EE6-4342-B048-85BDC9FD1C3A}</a:tableStyleId>
              </a:tblPr>
              <a:tblGrid>
                <a:gridCol w="1810109">
                  <a:extLst>
                    <a:ext uri="{9D8B030D-6E8A-4147-A177-3AD203B41FA5}">
                      <a16:colId xmlns:a16="http://schemas.microsoft.com/office/drawing/2014/main" val="20000"/>
                    </a:ext>
                  </a:extLst>
                </a:gridCol>
                <a:gridCol w="1810109">
                  <a:extLst>
                    <a:ext uri="{9D8B030D-6E8A-4147-A177-3AD203B41FA5}">
                      <a16:colId xmlns:a16="http://schemas.microsoft.com/office/drawing/2014/main" val="20001"/>
                    </a:ext>
                  </a:extLst>
                </a:gridCol>
                <a:gridCol w="1810109">
                  <a:extLst>
                    <a:ext uri="{9D8B030D-6E8A-4147-A177-3AD203B41FA5}">
                      <a16:colId xmlns:a16="http://schemas.microsoft.com/office/drawing/2014/main" val="20002"/>
                    </a:ext>
                  </a:extLst>
                </a:gridCol>
                <a:gridCol w="2068902">
                  <a:extLst>
                    <a:ext uri="{9D8B030D-6E8A-4147-A177-3AD203B41FA5}">
                      <a16:colId xmlns:a16="http://schemas.microsoft.com/office/drawing/2014/main" val="20003"/>
                    </a:ext>
                  </a:extLst>
                </a:gridCol>
              </a:tblGrid>
              <a:tr h="766064">
                <a:tc>
                  <a:txBody>
                    <a:bodyPr/>
                    <a:lstStyle/>
                    <a:p>
                      <a:pPr algn="ctr"/>
                      <a:r>
                        <a:rPr lang="en-GB" sz="1800" b="1" u="none" dirty="0">
                          <a:effectLst/>
                          <a:latin typeface="+mn-lt"/>
                        </a:rPr>
                        <a:t>o-PO4 dose</a:t>
                      </a:r>
                      <a:endParaRPr lang="en-US" b="1" u="none" dirty="0">
                        <a:effectLst/>
                        <a:latin typeface="+mn-lt"/>
                      </a:endParaRPr>
                    </a:p>
                  </a:txBody>
                  <a:tcPr/>
                </a:tc>
                <a:tc>
                  <a:txBody>
                    <a:bodyPr/>
                    <a:lstStyle/>
                    <a:p>
                      <a:pPr algn="ctr"/>
                      <a:r>
                        <a:rPr lang="en-GB" sz="1800" b="1" u="none" dirty="0">
                          <a:effectLst/>
                          <a:latin typeface="+mn-lt"/>
                        </a:rPr>
                        <a:t>Zero poly-P</a:t>
                      </a:r>
                      <a:endParaRPr lang="en-US" b="1" u="none" dirty="0">
                        <a:effectLst/>
                        <a:latin typeface="+mn-lt"/>
                      </a:endParaRPr>
                    </a:p>
                  </a:txBody>
                  <a:tcPr/>
                </a:tc>
                <a:tc>
                  <a:txBody>
                    <a:bodyPr/>
                    <a:lstStyle/>
                    <a:p>
                      <a:pPr algn="ctr"/>
                      <a:r>
                        <a:rPr lang="en-GB" sz="1800" b="1" u="none" dirty="0">
                          <a:effectLst/>
                          <a:latin typeface="+mn-lt"/>
                        </a:rPr>
                        <a:t>0.2 mg/l poly-P </a:t>
                      </a:r>
                      <a:endParaRPr lang="en-US" b="1" u="none" dirty="0">
                        <a:effectLst/>
                        <a:latin typeface="+mn-lt"/>
                      </a:endParaRPr>
                    </a:p>
                  </a:txBody>
                  <a:tcPr/>
                </a:tc>
                <a:tc>
                  <a:txBody>
                    <a:bodyPr/>
                    <a:lstStyle/>
                    <a:p>
                      <a:pPr algn="ctr"/>
                      <a:r>
                        <a:rPr lang="en-US" dirty="0">
                          <a:latin typeface="+mn-lt"/>
                        </a:rPr>
                        <a:t>1.6 mg/L poly-P</a:t>
                      </a:r>
                    </a:p>
                  </a:txBody>
                  <a:tcPr/>
                </a:tc>
                <a:extLst>
                  <a:ext uri="{0D108BD9-81ED-4DB2-BD59-A6C34878D82A}">
                    <a16:rowId xmlns:a16="http://schemas.microsoft.com/office/drawing/2014/main" val="10000"/>
                  </a:ext>
                </a:extLst>
              </a:tr>
              <a:tr h="443831">
                <a:tc>
                  <a:txBody>
                    <a:bodyPr/>
                    <a:lstStyle/>
                    <a:p>
                      <a:pPr algn="ctr"/>
                      <a:r>
                        <a:rPr lang="en-GB" sz="1800" b="1" dirty="0">
                          <a:solidFill>
                            <a:schemeClr val="bg1"/>
                          </a:solidFill>
                          <a:effectLst/>
                          <a:latin typeface="+mn-lt"/>
                        </a:rPr>
                        <a:t>  0	</a:t>
                      </a:r>
                      <a:endParaRPr lang="en-US" b="1" dirty="0">
                        <a:solidFill>
                          <a:schemeClr val="bg1"/>
                        </a:solidFill>
                        <a:effectLst/>
                        <a:latin typeface="+mn-lt"/>
                      </a:endParaRPr>
                    </a:p>
                  </a:txBody>
                  <a:tcPr>
                    <a:solidFill>
                      <a:srgbClr val="395173"/>
                    </a:solidFill>
                  </a:tcPr>
                </a:tc>
                <a:tc>
                  <a:txBody>
                    <a:bodyPr/>
                    <a:lstStyle/>
                    <a:p>
                      <a:pPr algn="ctr"/>
                      <a:r>
                        <a:rPr lang="en-US" dirty="0">
                          <a:latin typeface="+mn-lt"/>
                        </a:rPr>
                        <a:t>142</a:t>
                      </a:r>
                    </a:p>
                  </a:txBody>
                  <a:tcPr/>
                </a:tc>
                <a:tc>
                  <a:txBody>
                    <a:bodyPr/>
                    <a:lstStyle/>
                    <a:p>
                      <a:pPr algn="ctr"/>
                      <a:r>
                        <a:rPr lang="en-US" dirty="0">
                          <a:latin typeface="+mn-lt"/>
                        </a:rPr>
                        <a:t>143</a:t>
                      </a:r>
                    </a:p>
                  </a:txBody>
                  <a:tcPr/>
                </a:tc>
                <a:tc>
                  <a:txBody>
                    <a:bodyPr/>
                    <a:lstStyle/>
                    <a:p>
                      <a:pPr algn="ctr"/>
                      <a:r>
                        <a:rPr lang="en-US" dirty="0">
                          <a:latin typeface="+mn-lt"/>
                        </a:rPr>
                        <a:t>281</a:t>
                      </a:r>
                    </a:p>
                  </a:txBody>
                  <a:tcPr/>
                </a:tc>
                <a:extLst>
                  <a:ext uri="{0D108BD9-81ED-4DB2-BD59-A6C34878D82A}">
                    <a16:rowId xmlns:a16="http://schemas.microsoft.com/office/drawing/2014/main" val="10001"/>
                  </a:ext>
                </a:extLst>
              </a:tr>
              <a:tr h="443831">
                <a:tc>
                  <a:txBody>
                    <a:bodyPr/>
                    <a:lstStyle/>
                    <a:p>
                      <a:pPr algn="ctr"/>
                      <a:r>
                        <a:rPr lang="en-US" b="1" dirty="0">
                          <a:solidFill>
                            <a:schemeClr val="bg1"/>
                          </a:solidFill>
                          <a:latin typeface="+mn-lt"/>
                        </a:rPr>
                        <a:t>1</a:t>
                      </a:r>
                    </a:p>
                  </a:txBody>
                  <a:tcPr>
                    <a:solidFill>
                      <a:srgbClr val="395173"/>
                    </a:solidFill>
                  </a:tcPr>
                </a:tc>
                <a:tc>
                  <a:txBody>
                    <a:bodyPr/>
                    <a:lstStyle/>
                    <a:p>
                      <a:pPr algn="ctr"/>
                      <a:r>
                        <a:rPr lang="en-US" dirty="0">
                          <a:latin typeface="+mn-lt"/>
                        </a:rPr>
                        <a:t>3</a:t>
                      </a:r>
                    </a:p>
                  </a:txBody>
                  <a:tcPr/>
                </a:tc>
                <a:tc>
                  <a:txBody>
                    <a:bodyPr/>
                    <a:lstStyle/>
                    <a:p>
                      <a:pPr algn="ctr"/>
                      <a:r>
                        <a:rPr lang="en-US" dirty="0">
                          <a:latin typeface="+mn-lt"/>
                        </a:rPr>
                        <a:t>19</a:t>
                      </a:r>
                    </a:p>
                  </a:txBody>
                  <a:tcPr/>
                </a:tc>
                <a:tc>
                  <a:txBody>
                    <a:bodyPr/>
                    <a:lstStyle/>
                    <a:p>
                      <a:pPr algn="ctr"/>
                      <a:r>
                        <a:rPr lang="en-US" dirty="0">
                          <a:latin typeface="+mn-lt"/>
                        </a:rPr>
                        <a:t>54</a:t>
                      </a:r>
                    </a:p>
                  </a:txBody>
                  <a:tcPr/>
                </a:tc>
                <a:extLst>
                  <a:ext uri="{0D108BD9-81ED-4DB2-BD59-A6C34878D82A}">
                    <a16:rowId xmlns:a16="http://schemas.microsoft.com/office/drawing/2014/main" val="10002"/>
                  </a:ext>
                </a:extLst>
              </a:tr>
              <a:tr h="443831">
                <a:tc>
                  <a:txBody>
                    <a:bodyPr/>
                    <a:lstStyle/>
                    <a:p>
                      <a:pPr algn="ctr"/>
                      <a:r>
                        <a:rPr lang="en-US" b="1" dirty="0">
                          <a:solidFill>
                            <a:schemeClr val="bg1"/>
                          </a:solidFill>
                          <a:latin typeface="+mn-lt"/>
                        </a:rPr>
                        <a:t>2</a:t>
                      </a:r>
                    </a:p>
                  </a:txBody>
                  <a:tcPr>
                    <a:solidFill>
                      <a:srgbClr val="395173"/>
                    </a:solidFill>
                  </a:tcPr>
                </a:tc>
                <a:tc>
                  <a:txBody>
                    <a:bodyPr/>
                    <a:lstStyle/>
                    <a:p>
                      <a:pPr algn="ctr"/>
                      <a:r>
                        <a:rPr lang="en-US" dirty="0">
                          <a:latin typeface="+mn-lt"/>
                        </a:rPr>
                        <a:t>3</a:t>
                      </a:r>
                    </a:p>
                  </a:txBody>
                  <a:tcPr/>
                </a:tc>
                <a:tc>
                  <a:txBody>
                    <a:bodyPr/>
                    <a:lstStyle/>
                    <a:p>
                      <a:pPr algn="ctr"/>
                      <a:r>
                        <a:rPr lang="en-US" dirty="0">
                          <a:latin typeface="+mn-lt"/>
                        </a:rPr>
                        <a:t>12</a:t>
                      </a:r>
                    </a:p>
                  </a:txBody>
                  <a:tcPr/>
                </a:tc>
                <a:tc>
                  <a:txBody>
                    <a:bodyPr/>
                    <a:lstStyle/>
                    <a:p>
                      <a:pPr algn="ctr"/>
                      <a:r>
                        <a:rPr lang="en-US" dirty="0">
                          <a:latin typeface="+mn-lt"/>
                        </a:rPr>
                        <a:t>51</a:t>
                      </a:r>
                    </a:p>
                  </a:txBody>
                  <a:tcPr/>
                </a:tc>
                <a:extLst>
                  <a:ext uri="{0D108BD9-81ED-4DB2-BD59-A6C34878D82A}">
                    <a16:rowId xmlns:a16="http://schemas.microsoft.com/office/drawing/2014/main" val="10003"/>
                  </a:ext>
                </a:extLst>
              </a:tr>
              <a:tr h="443831">
                <a:tc>
                  <a:txBody>
                    <a:bodyPr/>
                    <a:lstStyle/>
                    <a:p>
                      <a:pPr algn="ctr"/>
                      <a:r>
                        <a:rPr lang="en-US" b="1" dirty="0">
                          <a:solidFill>
                            <a:schemeClr val="bg1"/>
                          </a:solidFill>
                          <a:latin typeface="+mn-lt"/>
                        </a:rPr>
                        <a:t>3</a:t>
                      </a:r>
                    </a:p>
                  </a:txBody>
                  <a:tcPr>
                    <a:solidFill>
                      <a:srgbClr val="395173"/>
                    </a:solidFill>
                  </a:tcPr>
                </a:tc>
                <a:tc>
                  <a:txBody>
                    <a:bodyPr/>
                    <a:lstStyle/>
                    <a:p>
                      <a:pPr algn="ctr"/>
                      <a:r>
                        <a:rPr lang="en-US" dirty="0">
                          <a:latin typeface="+mn-lt"/>
                        </a:rPr>
                        <a:t>3</a:t>
                      </a:r>
                    </a:p>
                  </a:txBody>
                  <a:tcPr/>
                </a:tc>
                <a:tc>
                  <a:txBody>
                    <a:bodyPr/>
                    <a:lstStyle/>
                    <a:p>
                      <a:pPr algn="ctr"/>
                      <a:r>
                        <a:rPr lang="en-US" dirty="0">
                          <a:latin typeface="+mn-lt"/>
                        </a:rPr>
                        <a:t>10</a:t>
                      </a:r>
                    </a:p>
                  </a:txBody>
                  <a:tcPr/>
                </a:tc>
                <a:tc>
                  <a:txBody>
                    <a:bodyPr/>
                    <a:lstStyle/>
                    <a:p>
                      <a:pPr algn="ctr"/>
                      <a:r>
                        <a:rPr lang="en-US" dirty="0">
                          <a:latin typeface="+mn-lt"/>
                        </a:rPr>
                        <a:t>44</a:t>
                      </a:r>
                    </a:p>
                  </a:txBody>
                  <a:tcPr/>
                </a:tc>
                <a:extLst>
                  <a:ext uri="{0D108BD9-81ED-4DB2-BD59-A6C34878D82A}">
                    <a16:rowId xmlns:a16="http://schemas.microsoft.com/office/drawing/2014/main" val="10004"/>
                  </a:ext>
                </a:extLst>
              </a:tr>
              <a:tr h="443831">
                <a:tc>
                  <a:txBody>
                    <a:bodyPr/>
                    <a:lstStyle/>
                    <a:p>
                      <a:pPr algn="ctr"/>
                      <a:r>
                        <a:rPr lang="en-US" b="1" dirty="0">
                          <a:solidFill>
                            <a:schemeClr val="bg1"/>
                          </a:solidFill>
                          <a:latin typeface="+mn-lt"/>
                        </a:rPr>
                        <a:t>4</a:t>
                      </a:r>
                    </a:p>
                  </a:txBody>
                  <a:tcPr>
                    <a:solidFill>
                      <a:srgbClr val="395173"/>
                    </a:solidFill>
                  </a:tcPr>
                </a:tc>
                <a:tc>
                  <a:txBody>
                    <a:bodyPr/>
                    <a:lstStyle/>
                    <a:p>
                      <a:pPr algn="ctr"/>
                      <a:r>
                        <a:rPr lang="en-US" dirty="0">
                          <a:latin typeface="+mn-lt"/>
                        </a:rPr>
                        <a:t>3</a:t>
                      </a:r>
                    </a:p>
                  </a:txBody>
                  <a:tcPr/>
                </a:tc>
                <a:tc>
                  <a:txBody>
                    <a:bodyPr/>
                    <a:lstStyle/>
                    <a:p>
                      <a:pPr algn="ctr"/>
                      <a:r>
                        <a:rPr lang="en-US" dirty="0">
                          <a:latin typeface="+mn-lt"/>
                        </a:rPr>
                        <a:t>9</a:t>
                      </a:r>
                    </a:p>
                  </a:txBody>
                  <a:tcPr/>
                </a:tc>
                <a:tc>
                  <a:txBody>
                    <a:bodyPr/>
                    <a:lstStyle/>
                    <a:p>
                      <a:pPr algn="ctr"/>
                      <a:r>
                        <a:rPr lang="en-US" dirty="0">
                          <a:latin typeface="+mn-lt"/>
                        </a:rPr>
                        <a:t>32</a:t>
                      </a:r>
                    </a:p>
                  </a:txBody>
                  <a:tcPr/>
                </a:tc>
                <a:extLst>
                  <a:ext uri="{0D108BD9-81ED-4DB2-BD59-A6C34878D82A}">
                    <a16:rowId xmlns:a16="http://schemas.microsoft.com/office/drawing/2014/main" val="10005"/>
                  </a:ext>
                </a:extLst>
              </a:tr>
            </a:tbl>
          </a:graphicData>
        </a:graphic>
      </p:graphicFrame>
      <p:sp>
        <p:nvSpPr>
          <p:cNvPr id="4" name="Rectangle 3"/>
          <p:cNvSpPr/>
          <p:nvPr/>
        </p:nvSpPr>
        <p:spPr>
          <a:xfrm>
            <a:off x="4093697" y="1200198"/>
            <a:ext cx="4572000" cy="584775"/>
          </a:xfrm>
          <a:prstGeom prst="rect">
            <a:avLst/>
          </a:prstGeom>
        </p:spPr>
        <p:txBody>
          <a:bodyPr>
            <a:spAutoFit/>
          </a:bodyPr>
          <a:lstStyle/>
          <a:p>
            <a:r>
              <a:rPr lang="en-GB" sz="1600" i="1" dirty="0">
                <a:latin typeface="+mn-lt"/>
              </a:rPr>
              <a:t>Effect of polyphosphate on orthophosphate dose response (Colin Hayes, Swansea Univ.)</a:t>
            </a:r>
            <a:endParaRPr lang="en-US" sz="1600" i="1" dirty="0">
              <a:latin typeface="+mn-lt"/>
            </a:endParaRPr>
          </a:p>
        </p:txBody>
      </p:sp>
    </p:spTree>
    <p:extLst>
      <p:ext uri="{BB962C8B-B14F-4D97-AF65-F5344CB8AC3E}">
        <p14:creationId xmlns:p14="http://schemas.microsoft.com/office/powerpoint/2010/main" val="345881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4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Rot="1" noChangeArrowheads="1"/>
          </p:cNvSpPr>
          <p:nvPr>
            <p:ph type="title"/>
          </p:nvPr>
        </p:nvSpPr>
        <p:spPr/>
        <p:txBody>
          <a:bodyPr/>
          <a:lstStyle/>
          <a:p>
            <a:pPr eaLnBrk="1" hangingPunct="1"/>
            <a:r>
              <a:rPr lang="en-US" altLang="en-US" sz="2400" dirty="0"/>
              <a:t>Edward’s Chloride-to-Sulfate Mass Ratio (CSMR) May be a Marker for Potential Lead Release</a:t>
            </a:r>
            <a:br>
              <a:rPr lang="en-US" altLang="en-US" sz="2400" dirty="0"/>
            </a:br>
            <a:endParaRPr lang="en-US" altLang="en-US" sz="2400" dirty="0">
              <a:solidFill>
                <a:schemeClr val="hlink"/>
              </a:solidFill>
            </a:endParaRPr>
          </a:p>
        </p:txBody>
      </p:sp>
      <p:sp>
        <p:nvSpPr>
          <p:cNvPr id="26628" name="Rectangle 3"/>
          <p:cNvSpPr>
            <a:spLocks noGrp="1" noChangeArrowheads="1"/>
          </p:cNvSpPr>
          <p:nvPr>
            <p:ph type="body" sz="quarter" idx="10"/>
          </p:nvPr>
        </p:nvSpPr>
        <p:spPr/>
        <p:txBody>
          <a:bodyPr/>
          <a:lstStyle/>
          <a:p>
            <a:pPr marL="233363" indent="-233363" eaLnBrk="1" hangingPunct="1">
              <a:lnSpc>
                <a:spcPct val="80000"/>
              </a:lnSpc>
              <a:buFont typeface="Arial" panose="020B0604020202020204" pitchFamily="34" charset="0"/>
              <a:buChar char="•"/>
            </a:pPr>
            <a:r>
              <a:rPr lang="en-US" altLang="en-US" sz="2400" dirty="0" smtClean="0"/>
              <a:t>Chloride: </a:t>
            </a:r>
            <a:r>
              <a:rPr lang="en-US" altLang="en-US" sz="2400" dirty="0"/>
              <a:t>Sulfate Mass Ratio</a:t>
            </a:r>
          </a:p>
          <a:p>
            <a:pPr marL="690563" lvl="1" indent="-233363" eaLnBrk="1" hangingPunct="1">
              <a:lnSpc>
                <a:spcPct val="80000"/>
              </a:lnSpc>
              <a:buFont typeface="Arial" panose="020B0604020202020204" pitchFamily="34" charset="0"/>
              <a:buChar char="–"/>
            </a:pPr>
            <a:r>
              <a:rPr lang="en-US" altLang="en-US" dirty="0"/>
              <a:t>&lt; 0.58 = minor fluctuations less likely to impact leaching</a:t>
            </a:r>
          </a:p>
          <a:p>
            <a:pPr marL="690563" lvl="1" indent="-233363" eaLnBrk="1" hangingPunct="1">
              <a:lnSpc>
                <a:spcPct val="80000"/>
              </a:lnSpc>
              <a:buFont typeface="Arial" panose="020B0604020202020204" pitchFamily="34" charset="0"/>
              <a:buChar char="–"/>
            </a:pPr>
            <a:r>
              <a:rPr lang="en-US" altLang="en-US" dirty="0"/>
              <a:t>&gt; 0.58 = minor fluctuations may impact lead leaching </a:t>
            </a:r>
          </a:p>
          <a:p>
            <a:pPr marL="690563" lvl="1" indent="-233363" eaLnBrk="1" hangingPunct="1">
              <a:lnSpc>
                <a:spcPct val="80000"/>
              </a:lnSpc>
              <a:buFont typeface="Arial" panose="020B0604020202020204" pitchFamily="34" charset="0"/>
              <a:buChar char="–"/>
            </a:pPr>
            <a:r>
              <a:rPr lang="en-US" altLang="en-US" dirty="0"/>
              <a:t>Especially important in RO permeate where very low CSMR may cause </a:t>
            </a:r>
            <a:r>
              <a:rPr lang="en-US" altLang="en-US" dirty="0" smtClean="0"/>
              <a:t>index </a:t>
            </a:r>
            <a:r>
              <a:rPr lang="en-US" altLang="en-US" dirty="0"/>
              <a:t>to fluctuate above and below 0.58</a:t>
            </a:r>
          </a:p>
          <a:p>
            <a:pPr marL="233363" indent="-233363" eaLnBrk="1" hangingPunct="1">
              <a:lnSpc>
                <a:spcPct val="80000"/>
              </a:lnSpc>
              <a:buFont typeface="Arial" panose="020B0604020202020204" pitchFamily="34" charset="0"/>
              <a:buChar char="•"/>
            </a:pPr>
            <a:r>
              <a:rPr lang="en-US" altLang="en-US" sz="2400" dirty="0" smtClean="0"/>
              <a:t>Low </a:t>
            </a:r>
            <a:r>
              <a:rPr lang="en-US" altLang="en-US" sz="2400" dirty="0"/>
              <a:t>Alkalinity also contributes to elevated risk</a:t>
            </a:r>
          </a:p>
          <a:p>
            <a:pPr marL="690563" lvl="1" indent="-233363" eaLnBrk="1" hangingPunct="1">
              <a:lnSpc>
                <a:spcPct val="80000"/>
              </a:lnSpc>
              <a:buFont typeface="Arial" panose="020B0604020202020204" pitchFamily="34" charset="0"/>
              <a:buChar char="–"/>
            </a:pPr>
            <a:r>
              <a:rPr lang="en-US" altLang="en-US" dirty="0"/>
              <a:t>High Alkalinity = no leaching</a:t>
            </a:r>
          </a:p>
          <a:p>
            <a:pPr marL="690563" lvl="1" indent="-233363" eaLnBrk="1" hangingPunct="1">
              <a:lnSpc>
                <a:spcPct val="80000"/>
              </a:lnSpc>
              <a:buFont typeface="Arial" panose="020B0604020202020204" pitchFamily="34" charset="0"/>
              <a:buChar char="–"/>
            </a:pPr>
            <a:r>
              <a:rPr lang="en-US" altLang="en-US" dirty="0"/>
              <a:t>Low Alkalinity = lead leaching</a:t>
            </a:r>
          </a:p>
          <a:p>
            <a:pPr marL="690563" lvl="1" indent="-233363" eaLnBrk="1" hangingPunct="1">
              <a:lnSpc>
                <a:spcPct val="80000"/>
              </a:lnSpc>
              <a:buFont typeface="Arial" panose="020B0604020202020204" pitchFamily="34" charset="0"/>
              <a:buChar char="–"/>
            </a:pPr>
            <a:r>
              <a:rPr lang="en-US" altLang="en-US" dirty="0"/>
              <a:t>Again, this may be key in RO permeate applications where blending can drastically reduce alkalinity in drinking water </a:t>
            </a:r>
          </a:p>
          <a:p>
            <a:pPr marL="233363" indent="-233363" eaLnBrk="1" hangingPunct="1">
              <a:lnSpc>
                <a:spcPct val="80000"/>
              </a:lnSpc>
              <a:buFont typeface="Arial" panose="020B0604020202020204" pitchFamily="34" charset="0"/>
              <a:buChar char="•"/>
            </a:pPr>
            <a:r>
              <a:rPr lang="en-US" altLang="en-US" sz="2400" dirty="0" smtClean="0"/>
              <a:t>Orthophosphate </a:t>
            </a:r>
            <a:r>
              <a:rPr lang="en-US" altLang="en-US" sz="2400" dirty="0"/>
              <a:t>inhibitor can mitigate</a:t>
            </a:r>
          </a:p>
        </p:txBody>
      </p:sp>
    </p:spTree>
    <p:extLst>
      <p:ext uri="{BB962C8B-B14F-4D97-AF65-F5344CB8AC3E}">
        <p14:creationId xmlns:p14="http://schemas.microsoft.com/office/powerpoint/2010/main" val="28501357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223" y="913639"/>
            <a:ext cx="2601603" cy="3400275"/>
          </a:xfrm>
        </p:spPr>
        <p:txBody>
          <a:bodyPr>
            <a:noAutofit/>
          </a:bodyPr>
          <a:lstStyle/>
          <a:p>
            <a:r>
              <a:rPr lang="en-US" b="1" dirty="0"/>
              <a:t>Flint </a:t>
            </a:r>
            <a:br>
              <a:rPr lang="en-US" b="1" dirty="0"/>
            </a:br>
            <a:r>
              <a:rPr lang="en-US" b="1" dirty="0"/>
              <a:t>Water</a:t>
            </a:r>
            <a:br>
              <a:rPr lang="en-US" b="1" dirty="0"/>
            </a:br>
            <a:r>
              <a:rPr lang="en-US" b="1" dirty="0"/>
              <a:t>was very </a:t>
            </a:r>
            <a:br>
              <a:rPr lang="en-US" b="1" dirty="0"/>
            </a:br>
            <a:r>
              <a:rPr lang="en-US" b="1" dirty="0"/>
              <a:t>corrosive.</a:t>
            </a:r>
            <a:br>
              <a:rPr lang="en-US" b="1" dirty="0"/>
            </a:br>
            <a:r>
              <a:rPr lang="en-US" b="1" dirty="0"/>
              <a:t/>
            </a:r>
            <a:br>
              <a:rPr lang="en-US" b="1" dirty="0"/>
            </a:br>
            <a:r>
              <a:rPr lang="en-US" b="1" dirty="0"/>
              <a:t>Detroit water was not.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69543" y="904674"/>
            <a:ext cx="4790952" cy="5388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p:nvCxnSpPr>
        <p:spPr>
          <a:xfrm>
            <a:off x="4774167" y="4149562"/>
            <a:ext cx="1690852" cy="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328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7261" y="407504"/>
            <a:ext cx="8368749" cy="943687"/>
          </a:xfrm>
        </p:spPr>
        <p:txBody>
          <a:bodyPr>
            <a:normAutofit fontScale="90000"/>
          </a:bodyPr>
          <a:lstStyle/>
          <a:p>
            <a:r>
              <a:rPr lang="en-US" dirty="0"/>
              <a:t>Corrosion Control Approach Begins with Proper Evaluation and Carries through Design and Operation</a:t>
            </a:r>
          </a:p>
        </p:txBody>
      </p:sp>
      <p:sp>
        <p:nvSpPr>
          <p:cNvPr id="4" name="Content Placeholder 3"/>
          <p:cNvSpPr>
            <a:spLocks noGrp="1"/>
          </p:cNvSpPr>
          <p:nvPr>
            <p:ph type="body" sz="quarter" idx="10"/>
          </p:nvPr>
        </p:nvSpPr>
        <p:spPr>
          <a:xfrm>
            <a:off x="597007" y="1568823"/>
            <a:ext cx="7772400" cy="3715281"/>
          </a:xfrm>
        </p:spPr>
        <p:txBody>
          <a:bodyPr/>
          <a:lstStyle/>
          <a:p>
            <a:pPr>
              <a:spcAft>
                <a:spcPts val="600"/>
              </a:spcAft>
            </a:pPr>
            <a:r>
              <a:rPr lang="en-US" sz="2400" b="1" dirty="0"/>
              <a:t>Holistic view</a:t>
            </a:r>
          </a:p>
          <a:p>
            <a:pPr>
              <a:spcAft>
                <a:spcPts val="600"/>
              </a:spcAft>
            </a:pPr>
            <a:r>
              <a:rPr lang="en-US" sz="2400" b="1" dirty="0"/>
              <a:t>Evaluation</a:t>
            </a:r>
          </a:p>
          <a:p>
            <a:pPr marL="457200" indent="-287338">
              <a:spcAft>
                <a:spcPts val="600"/>
              </a:spcAft>
              <a:buFont typeface="Arial" panose="020B0604020202020204" pitchFamily="34" charset="0"/>
              <a:buChar char="–"/>
            </a:pPr>
            <a:r>
              <a:rPr lang="en-US" sz="2000" dirty="0"/>
              <a:t>Understand the first principles (theory)</a:t>
            </a:r>
          </a:p>
          <a:p>
            <a:pPr marL="457200" indent="-287338">
              <a:spcAft>
                <a:spcPts val="600"/>
              </a:spcAft>
              <a:buFont typeface="Arial" panose="020B0604020202020204" pitchFamily="34" charset="0"/>
              <a:buChar char="–"/>
            </a:pPr>
            <a:r>
              <a:rPr lang="en-US" sz="2000" dirty="0"/>
              <a:t>Desktop analysis – source to tap</a:t>
            </a:r>
          </a:p>
          <a:p>
            <a:pPr marL="457200" indent="-287338">
              <a:spcAft>
                <a:spcPts val="600"/>
              </a:spcAft>
              <a:buFont typeface="Arial" panose="020B0604020202020204" pitchFamily="34" charset="0"/>
              <a:buChar char="–"/>
            </a:pPr>
            <a:r>
              <a:rPr lang="en-US" sz="2000" dirty="0"/>
              <a:t>Pipe loops, pipe rigs (use pipe from system)</a:t>
            </a:r>
          </a:p>
          <a:p>
            <a:pPr>
              <a:spcAft>
                <a:spcPts val="600"/>
              </a:spcAft>
            </a:pPr>
            <a:r>
              <a:rPr lang="en-US" sz="2400" b="1" dirty="0"/>
              <a:t>Recommendations</a:t>
            </a:r>
          </a:p>
          <a:p>
            <a:pPr>
              <a:spcAft>
                <a:spcPts val="600"/>
              </a:spcAft>
            </a:pPr>
            <a:r>
              <a:rPr lang="en-US" sz="2400" b="1" dirty="0" smtClean="0"/>
              <a:t>Full-scale </a:t>
            </a:r>
            <a:r>
              <a:rPr lang="en-US" sz="2400" b="1" dirty="0"/>
              <a:t>implementation</a:t>
            </a:r>
          </a:p>
          <a:p>
            <a:pPr marL="457200" indent="-287338">
              <a:spcAft>
                <a:spcPts val="600"/>
              </a:spcAft>
              <a:buFont typeface="Arial" panose="020B0604020202020204" pitchFamily="34" charset="0"/>
              <a:buChar char="–"/>
            </a:pPr>
            <a:r>
              <a:rPr lang="en-US" sz="2000" dirty="0"/>
              <a:t>Monitoring</a:t>
            </a:r>
          </a:p>
          <a:p>
            <a:pPr marL="457200" indent="-287338">
              <a:spcAft>
                <a:spcPts val="600"/>
              </a:spcAft>
              <a:buFont typeface="Arial" panose="020B0604020202020204" pitchFamily="34" charset="0"/>
              <a:buChar char="–"/>
            </a:pPr>
            <a:r>
              <a:rPr lang="en-US" sz="2000" dirty="0"/>
              <a:t>Feedback	</a:t>
            </a:r>
          </a:p>
          <a:p>
            <a:pPr>
              <a:spcAft>
                <a:spcPts val="600"/>
              </a:spcAft>
            </a:pPr>
            <a:endParaRPr lang="en-US" sz="2400" dirty="0"/>
          </a:p>
        </p:txBody>
      </p:sp>
      <p:sp>
        <p:nvSpPr>
          <p:cNvPr id="5" name="TextBox 4"/>
          <p:cNvSpPr txBox="1"/>
          <p:nvPr/>
        </p:nvSpPr>
        <p:spPr>
          <a:xfrm>
            <a:off x="3690471" y="4793786"/>
            <a:ext cx="5364078" cy="1323439"/>
          </a:xfrm>
          <a:prstGeom prst="rect">
            <a:avLst/>
          </a:prstGeom>
          <a:solidFill>
            <a:schemeClr val="accent6">
              <a:lumMod val="20000"/>
              <a:lumOff val="80000"/>
            </a:schemeClr>
          </a:solidFill>
          <a:ln>
            <a:solidFill>
              <a:schemeClr val="tx1"/>
            </a:solidFill>
          </a:ln>
        </p:spPr>
        <p:txBody>
          <a:bodyPr wrap="square" rtlCol="0">
            <a:spAutoFit/>
          </a:bodyPr>
          <a:lstStyle/>
          <a:p>
            <a:r>
              <a:rPr lang="en-US" sz="2000" i="1" dirty="0">
                <a:solidFill>
                  <a:prstClr val="black"/>
                </a:solidFill>
                <a:latin typeface="+mn-lt"/>
              </a:rPr>
              <a:t>Remember: There are no “corrosion indices,” surrogate pipe rigs, or water quality parameters, that can take the place of directly monitoring lead release.</a:t>
            </a:r>
          </a:p>
        </p:txBody>
      </p:sp>
    </p:spTree>
    <p:extLst>
      <p:ext uri="{BB962C8B-B14F-4D97-AF65-F5344CB8AC3E}">
        <p14:creationId xmlns:p14="http://schemas.microsoft.com/office/powerpoint/2010/main" val="384740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Corrosion Test Loops Can be Used to Evaluate Process Impacts</a:t>
            </a:r>
          </a:p>
        </p:txBody>
      </p:sp>
      <p:sp>
        <p:nvSpPr>
          <p:cNvPr id="4" name="Content Placeholder 3"/>
          <p:cNvSpPr>
            <a:spLocks noGrp="1"/>
          </p:cNvSpPr>
          <p:nvPr>
            <p:ph type="body" sz="quarter" idx="10"/>
          </p:nvPr>
        </p:nvSpPr>
        <p:spPr>
          <a:xfrm>
            <a:off x="685800" y="1612117"/>
            <a:ext cx="3147579" cy="4375150"/>
          </a:xfrm>
        </p:spPr>
        <p:txBody>
          <a:bodyPr/>
          <a:lstStyle/>
          <a:p>
            <a:r>
              <a:rPr lang="en-US" dirty="0"/>
              <a:t>Pilot testing is recommended to evaluate alternative corrosion inhibitors</a:t>
            </a:r>
          </a:p>
          <a:p>
            <a:endParaRPr lang="en-US" dirty="0"/>
          </a:p>
          <a:p>
            <a:r>
              <a:rPr lang="en-US" dirty="0"/>
              <a:t>For DPR we need to look at blend ratios of water from supply sources</a:t>
            </a:r>
          </a:p>
        </p:txBody>
      </p:sp>
      <p:pic>
        <p:nvPicPr>
          <p:cNvPr id="5048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33379" y="1377433"/>
            <a:ext cx="5071630" cy="3871130"/>
          </a:xfrm>
          <a:prstGeom prst="rect">
            <a:avLst/>
          </a:prstGeom>
          <a:noFill/>
          <a:ln w="9525">
            <a:noFill/>
            <a:miter lim="800000"/>
            <a:headEnd/>
            <a:tailEnd/>
          </a:ln>
        </p:spPr>
      </p:pic>
      <p:sp>
        <p:nvSpPr>
          <p:cNvPr id="6" name="Rectangle 5"/>
          <p:cNvSpPr/>
          <p:nvPr/>
        </p:nvSpPr>
        <p:spPr>
          <a:xfrm>
            <a:off x="4648200" y="5248583"/>
            <a:ext cx="3898280" cy="369332"/>
          </a:xfrm>
          <a:prstGeom prst="rect">
            <a:avLst/>
          </a:prstGeom>
        </p:spPr>
        <p:txBody>
          <a:bodyPr wrap="square">
            <a:spAutoFit/>
          </a:bodyPr>
          <a:lstStyle/>
          <a:p>
            <a:r>
              <a:rPr lang="en-US" i="0" dirty="0">
                <a:solidFill>
                  <a:schemeClr val="tx1"/>
                </a:solidFill>
                <a:latin typeface="+mj-lt"/>
              </a:rPr>
              <a:t>Typical corrosion pilot unit</a:t>
            </a:r>
          </a:p>
        </p:txBody>
      </p:sp>
    </p:spTree>
    <p:extLst>
      <p:ext uri="{BB962C8B-B14F-4D97-AF65-F5344CB8AC3E}">
        <p14:creationId xmlns:p14="http://schemas.microsoft.com/office/powerpoint/2010/main" val="39498417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Rot="1" noChangeArrowheads="1"/>
          </p:cNvSpPr>
          <p:nvPr>
            <p:ph type="title"/>
          </p:nvPr>
        </p:nvSpPr>
        <p:spPr>
          <a:xfrm>
            <a:off x="228600" y="567093"/>
            <a:ext cx="3210004" cy="533400"/>
          </a:xfrm>
        </p:spPr>
        <p:txBody>
          <a:bodyPr/>
          <a:lstStyle/>
          <a:p>
            <a:r>
              <a:rPr lang="en-US" dirty="0"/>
              <a:t>Coupon Studies Also Provide Insight</a:t>
            </a:r>
          </a:p>
        </p:txBody>
      </p:sp>
      <p:pic>
        <p:nvPicPr>
          <p:cNvPr id="440325" name="Picture 5" descr="corrosion level table"/>
          <p:cNvPicPr>
            <a:picLocks noChangeAspect="1" noChangeArrowheads="1"/>
          </p:cNvPicPr>
          <p:nvPr/>
        </p:nvPicPr>
        <p:blipFill>
          <a:blip r:embed="rId3" cstate="print"/>
          <a:srcRect/>
          <a:stretch>
            <a:fillRect/>
          </a:stretch>
        </p:blipFill>
        <p:spPr bwMode="auto">
          <a:xfrm>
            <a:off x="3429000" y="283379"/>
            <a:ext cx="5715000" cy="1328738"/>
          </a:xfrm>
          <a:prstGeom prst="rect">
            <a:avLst/>
          </a:prstGeom>
          <a:noFill/>
          <a:ln w="76200" cmpd="tri">
            <a:solidFill>
              <a:schemeClr val="folHlink"/>
            </a:solidFill>
            <a:miter lim="800000"/>
            <a:headEnd/>
            <a:tailEnd/>
          </a:ln>
        </p:spPr>
      </p:pic>
      <p:pic>
        <p:nvPicPr>
          <p:cNvPr id="440327" name="Picture 7" descr="coupons"/>
          <p:cNvPicPr>
            <a:picLocks noChangeAspect="1" noChangeArrowheads="1"/>
          </p:cNvPicPr>
          <p:nvPr/>
        </p:nvPicPr>
        <p:blipFill>
          <a:blip r:embed="rId4" cstate="print"/>
          <a:srcRect/>
          <a:stretch>
            <a:fillRect/>
          </a:stretch>
        </p:blipFill>
        <p:spPr bwMode="auto">
          <a:xfrm>
            <a:off x="3810000" y="2057400"/>
            <a:ext cx="4572000" cy="3713163"/>
          </a:xfrm>
          <a:prstGeom prst="rect">
            <a:avLst/>
          </a:prstGeom>
          <a:noFill/>
        </p:spPr>
      </p:pic>
      <p:pic>
        <p:nvPicPr>
          <p:cNvPr id="440328" name="Picture 8" descr="scale coupon"/>
          <p:cNvPicPr>
            <a:picLocks noChangeAspect="1" noChangeArrowheads="1"/>
          </p:cNvPicPr>
          <p:nvPr/>
        </p:nvPicPr>
        <p:blipFill>
          <a:blip r:embed="rId5" cstate="print"/>
          <a:srcRect/>
          <a:stretch>
            <a:fillRect/>
          </a:stretch>
        </p:blipFill>
        <p:spPr bwMode="auto">
          <a:xfrm>
            <a:off x="3124200" y="2209800"/>
            <a:ext cx="609600" cy="3581400"/>
          </a:xfrm>
          <a:prstGeom prst="rect">
            <a:avLst/>
          </a:prstGeom>
          <a:noFill/>
        </p:spPr>
      </p:pic>
      <p:pic>
        <p:nvPicPr>
          <p:cNvPr id="440329" name="Picture 9" descr="cylinder coupons"/>
          <p:cNvPicPr>
            <a:picLocks noChangeAspect="1" noChangeArrowheads="1"/>
          </p:cNvPicPr>
          <p:nvPr/>
        </p:nvPicPr>
        <p:blipFill>
          <a:blip r:embed="rId6" cstate="print"/>
          <a:srcRect/>
          <a:stretch>
            <a:fillRect/>
          </a:stretch>
        </p:blipFill>
        <p:spPr bwMode="auto">
          <a:xfrm>
            <a:off x="8499475" y="2133600"/>
            <a:ext cx="644525" cy="3581400"/>
          </a:xfrm>
          <a:prstGeom prst="rect">
            <a:avLst/>
          </a:prstGeom>
          <a:noFill/>
        </p:spPr>
      </p:pic>
      <p:pic>
        <p:nvPicPr>
          <p:cNvPr id="440330" name="Picture 10" descr="coupon loop (example)"/>
          <p:cNvPicPr>
            <a:picLocks noChangeAspect="1" noChangeArrowheads="1"/>
          </p:cNvPicPr>
          <p:nvPr/>
        </p:nvPicPr>
        <p:blipFill>
          <a:blip r:embed="rId7" cstate="print"/>
          <a:srcRect/>
          <a:stretch>
            <a:fillRect/>
          </a:stretch>
        </p:blipFill>
        <p:spPr bwMode="auto">
          <a:xfrm>
            <a:off x="228600" y="1752600"/>
            <a:ext cx="2820988" cy="4495800"/>
          </a:xfrm>
          <a:prstGeom prst="rect">
            <a:avLst/>
          </a:prstGeom>
          <a:noFill/>
        </p:spPr>
      </p:pic>
    </p:spTree>
    <p:extLst>
      <p:ext uri="{BB962C8B-B14F-4D97-AF65-F5344CB8AC3E}">
        <p14:creationId xmlns:p14="http://schemas.microsoft.com/office/powerpoint/2010/main" val="26585087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Lead/Copper C</a:t>
            </a:r>
            <a:r>
              <a:rPr lang="en-US" b="1" dirty="0"/>
              <a:t>orrosion Pilot Unit Built with Lead Solder</a:t>
            </a:r>
          </a:p>
        </p:txBody>
      </p:sp>
      <p:sp>
        <p:nvSpPr>
          <p:cNvPr id="3" name="Content Placeholder 2"/>
          <p:cNvSpPr>
            <a:spLocks noGrp="1"/>
          </p:cNvSpPr>
          <p:nvPr>
            <p:ph type="body" sz="quarter" idx="10"/>
          </p:nvPr>
        </p:nvSpPr>
        <p:spPr>
          <a:xfrm>
            <a:off x="578796" y="1417564"/>
            <a:ext cx="7772400" cy="4375150"/>
          </a:xfrm>
        </p:spPr>
        <p:txBody>
          <a:bodyPr/>
          <a:lstStyle/>
          <a:p>
            <a:r>
              <a:rPr lang="en-US" dirty="0"/>
              <a:t>Copper piping with 50/50 lead solder for LCR samples</a:t>
            </a:r>
          </a:p>
          <a:p>
            <a:endParaRPr lang="en-US" dirty="0"/>
          </a:p>
        </p:txBody>
      </p:sp>
      <p:pic>
        <p:nvPicPr>
          <p:cNvPr id="50585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4105" y="1954213"/>
            <a:ext cx="5912860" cy="4485897"/>
          </a:xfrm>
          <a:prstGeom prst="rect">
            <a:avLst/>
          </a:prstGeom>
          <a:noFill/>
          <a:ln w="9525">
            <a:noFill/>
            <a:miter lim="800000"/>
            <a:headEnd/>
            <a:tailEnd/>
          </a:ln>
        </p:spPr>
      </p:pic>
    </p:spTree>
    <p:extLst>
      <p:ext uri="{BB962C8B-B14F-4D97-AF65-F5344CB8AC3E}">
        <p14:creationId xmlns:p14="http://schemas.microsoft.com/office/powerpoint/2010/main" val="3838441736"/>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8" descr="IMG_0535"/>
          <p:cNvPicPr>
            <a:picLocks noGrp="1" noChangeAspect="1" noChangeArrowheads="1"/>
          </p:cNvPicPr>
          <p:nvPr>
            <p:ph sz="half" idx="4294967295"/>
          </p:nvPr>
        </p:nvPicPr>
        <p:blipFill>
          <a:blip r:embed="rId2" cstate="email">
            <a:extLst>
              <a:ext uri="{28A0092B-C50C-407E-A947-70E740481C1C}">
                <a14:useLocalDpi xmlns:a14="http://schemas.microsoft.com/office/drawing/2010/main"/>
              </a:ext>
            </a:extLst>
          </a:blip>
          <a:srcRect/>
          <a:stretch>
            <a:fillRect/>
          </a:stretch>
        </p:blipFill>
        <p:spPr>
          <a:xfrm>
            <a:off x="0" y="1748117"/>
            <a:ext cx="4368800" cy="3276600"/>
          </a:xfrm>
          <a:noFill/>
        </p:spPr>
      </p:pic>
      <p:pic>
        <p:nvPicPr>
          <p:cNvPr id="8" name="Picture 6" descr="IMG_0539"/>
          <p:cNvPicPr>
            <a:picLocks noGrp="1" noChangeAspect="1" noChangeArrowheads="1"/>
          </p:cNvPicPr>
          <p:nvPr>
            <p:ph sz="half" idx="4294967295"/>
          </p:nvPr>
        </p:nvPicPr>
        <p:blipFill>
          <a:blip r:embed="rId3" cstate="email">
            <a:extLst>
              <a:ext uri="{28A0092B-C50C-407E-A947-70E740481C1C}">
                <a14:useLocalDpi xmlns:a14="http://schemas.microsoft.com/office/drawing/2010/main"/>
              </a:ext>
            </a:extLst>
          </a:blip>
          <a:srcRect/>
          <a:stretch>
            <a:fillRect/>
          </a:stretch>
        </p:blipFill>
        <p:spPr>
          <a:xfrm>
            <a:off x="4673600" y="1748117"/>
            <a:ext cx="4470400" cy="3352800"/>
          </a:xfrm>
          <a:noFill/>
        </p:spPr>
      </p:pic>
      <p:sp>
        <p:nvSpPr>
          <p:cNvPr id="4" name="Title 3"/>
          <p:cNvSpPr>
            <a:spLocks noGrp="1"/>
          </p:cNvSpPr>
          <p:nvPr>
            <p:ph type="title"/>
          </p:nvPr>
        </p:nvSpPr>
        <p:spPr>
          <a:xfrm>
            <a:off x="415338" y="149088"/>
            <a:ext cx="8360914" cy="1400246"/>
          </a:xfrm>
        </p:spPr>
        <p:txBody>
          <a:bodyPr/>
          <a:lstStyle/>
          <a:p>
            <a:r>
              <a:rPr lang="en-US" dirty="0"/>
              <a:t>Setup </a:t>
            </a:r>
            <a:r>
              <a:rPr lang="en-US" dirty="0" smtClean="0"/>
              <a:t>Allows Testing of Multiple Waters and/or Corrosion Control Treatment Strategies</a:t>
            </a:r>
            <a:endParaRPr lang="en-US" dirty="0"/>
          </a:p>
        </p:txBody>
      </p:sp>
    </p:spTree>
    <p:extLst>
      <p:ext uri="{BB962C8B-B14F-4D97-AF65-F5344CB8AC3E}">
        <p14:creationId xmlns:p14="http://schemas.microsoft.com/office/powerpoint/2010/main" val="2085253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Corrosion Control Important for Safe Drinking Water</a:t>
            </a:r>
          </a:p>
        </p:txBody>
      </p:sp>
      <p:sp>
        <p:nvSpPr>
          <p:cNvPr id="2" name="Content Placeholder 1"/>
          <p:cNvSpPr>
            <a:spLocks noGrp="1"/>
          </p:cNvSpPr>
          <p:nvPr>
            <p:ph type="body" sz="quarter" idx="10"/>
          </p:nvPr>
        </p:nvSpPr>
        <p:spPr>
          <a:xfrm>
            <a:off x="685800" y="1350104"/>
            <a:ext cx="7772400" cy="4375150"/>
          </a:xfrm>
        </p:spPr>
        <p:txBody>
          <a:bodyPr/>
          <a:lstStyle/>
          <a:p>
            <a:pPr marL="342900" indent="-342900">
              <a:buFont typeface="Arial" panose="020B0604020202020204" pitchFamily="34" charset="0"/>
              <a:buChar char="•"/>
            </a:pPr>
            <a:r>
              <a:rPr lang="en-US" sz="2400" dirty="0"/>
              <a:t>Water that is not properly stabilized can result in metals such as lead and copper entering water supply at unsafe </a:t>
            </a:r>
            <a:r>
              <a:rPr lang="en-US" sz="2400" dirty="0" smtClean="0"/>
              <a:t>levels</a:t>
            </a:r>
            <a:endParaRPr lang="en-US" sz="2400" dirty="0"/>
          </a:p>
          <a:p>
            <a:pPr marL="342900" indent="-342900">
              <a:buFont typeface="Arial" panose="020B0604020202020204" pitchFamily="34" charset="0"/>
              <a:buChar char="•"/>
            </a:pPr>
            <a:r>
              <a:rPr lang="en-US" sz="2400" dirty="0"/>
              <a:t>Use of reverse osmosis in potable reuse in particular requires re-stabilization following removal of hardness and alkalinity from the </a:t>
            </a:r>
            <a:r>
              <a:rPr lang="en-US" sz="2400" dirty="0" smtClean="0"/>
              <a:t>water</a:t>
            </a:r>
            <a:endParaRPr lang="en-US" sz="2400" dirty="0"/>
          </a:p>
          <a:p>
            <a:pPr marL="342900" indent="-342900">
              <a:buFont typeface="Arial" panose="020B0604020202020204" pitchFamily="34" charset="0"/>
              <a:buChar char="•"/>
            </a:pPr>
            <a:r>
              <a:rPr lang="en-US" sz="2400" dirty="0"/>
              <a:t>All new water supplies entering a distribution system must be considered in terms of their impact on corrosion and stability </a:t>
            </a:r>
            <a:r>
              <a:rPr lang="en-US" sz="2400" dirty="0" smtClean="0"/>
              <a:t>management</a:t>
            </a:r>
            <a:endParaRPr lang="en-US" sz="2400" dirty="0"/>
          </a:p>
        </p:txBody>
      </p:sp>
    </p:spTree>
    <p:extLst>
      <p:ext uri="{BB962C8B-B14F-4D97-AF65-F5344CB8AC3E}">
        <p14:creationId xmlns:p14="http://schemas.microsoft.com/office/powerpoint/2010/main" val="28468994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Factors in Lead and Copper Testing</a:t>
            </a:r>
          </a:p>
        </p:txBody>
      </p:sp>
      <p:sp>
        <p:nvSpPr>
          <p:cNvPr id="3" name="Text Placeholder 2"/>
          <p:cNvSpPr>
            <a:spLocks noGrp="1"/>
          </p:cNvSpPr>
          <p:nvPr>
            <p:ph type="body" sz="quarter" idx="10"/>
          </p:nvPr>
        </p:nvSpPr>
        <p:spPr>
          <a:xfrm>
            <a:off x="685800" y="1299882"/>
            <a:ext cx="7772400" cy="4440801"/>
          </a:xfrm>
        </p:spPr>
        <p:txBody>
          <a:bodyPr/>
          <a:lstStyle/>
          <a:p>
            <a:pPr marL="287338" indent="-287338">
              <a:spcAft>
                <a:spcPts val="600"/>
              </a:spcAft>
              <a:buFont typeface="Arial" panose="020B0604020202020204" pitchFamily="34" charset="0"/>
              <a:buChar char="•"/>
            </a:pPr>
            <a:r>
              <a:rPr lang="en-US" dirty="0"/>
              <a:t>Need a solid baseline of current drinking water chemistry</a:t>
            </a:r>
          </a:p>
          <a:p>
            <a:pPr marL="287338" indent="-287338">
              <a:spcAft>
                <a:spcPts val="600"/>
              </a:spcAft>
              <a:buFont typeface="Arial" panose="020B0604020202020204" pitchFamily="34" charset="0"/>
              <a:buChar char="•"/>
            </a:pPr>
            <a:r>
              <a:rPr lang="en-US" dirty="0"/>
              <a:t>Need a solid baseline of likely DPR product water chemistry</a:t>
            </a:r>
          </a:p>
          <a:p>
            <a:pPr marL="287338" indent="-287338">
              <a:spcAft>
                <a:spcPts val="600"/>
              </a:spcAft>
              <a:buFont typeface="Arial" panose="020B0604020202020204" pitchFamily="34" charset="0"/>
              <a:buChar char="•"/>
            </a:pPr>
            <a:r>
              <a:rPr lang="en-US" dirty="0"/>
              <a:t>The RTW Model (next slides) can be used to calculate corrosivity under various blend and operational scenarios</a:t>
            </a:r>
          </a:p>
          <a:p>
            <a:pPr marL="287338" indent="-287338">
              <a:spcAft>
                <a:spcPts val="600"/>
              </a:spcAft>
              <a:buFont typeface="Arial" panose="020B0604020202020204" pitchFamily="34" charset="0"/>
              <a:buChar char="•"/>
            </a:pPr>
            <a:r>
              <a:rPr lang="en-US" dirty="0"/>
              <a:t>This can be used to determine water quality test conditions for pipe loops and corrosion control strategies</a:t>
            </a:r>
          </a:p>
        </p:txBody>
      </p:sp>
    </p:spTree>
    <p:extLst>
      <p:ext uri="{BB962C8B-B14F-4D97-AF65-F5344CB8AC3E}">
        <p14:creationId xmlns:p14="http://schemas.microsoft.com/office/powerpoint/2010/main" val="184422906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Tetra Tech RTW Model from AWWA</a:t>
            </a:r>
          </a:p>
        </p:txBody>
      </p:sp>
      <p:sp>
        <p:nvSpPr>
          <p:cNvPr id="3" name="Text Placeholder 2"/>
          <p:cNvSpPr>
            <a:spLocks noGrp="1"/>
          </p:cNvSpPr>
          <p:nvPr>
            <p:ph type="body" sz="quarter" idx="10"/>
          </p:nvPr>
        </p:nvSpPr>
        <p:spPr>
          <a:xfrm>
            <a:off x="258418" y="2052742"/>
            <a:ext cx="2792896" cy="3946358"/>
          </a:xfrm>
        </p:spPr>
        <p:txBody>
          <a:bodyPr/>
          <a:lstStyle/>
          <a:p>
            <a:r>
              <a:rPr lang="en-US" sz="2000" dirty="0"/>
              <a:t>Input water quality data, including multiple chemical additions</a:t>
            </a:r>
          </a:p>
          <a:p>
            <a:endParaRPr lang="en-US" sz="2000" dirty="0"/>
          </a:p>
          <a:p>
            <a:r>
              <a:rPr lang="en-US" sz="2000" dirty="0"/>
              <a:t>Output provides a suite of corrosion indices</a:t>
            </a:r>
          </a:p>
          <a:p>
            <a:endParaRPr lang="en-US" sz="2000" dirty="0"/>
          </a:p>
          <a:p>
            <a:r>
              <a:rPr lang="en-US" sz="2000" dirty="0"/>
              <a:t>Program can calculate blended water quality conditions as well—useful for DPR</a:t>
            </a:r>
          </a:p>
        </p:txBody>
      </p:sp>
      <p:sp>
        <p:nvSpPr>
          <p:cNvPr id="4" name="Text Placeholder 3"/>
          <p:cNvSpPr>
            <a:spLocks noGrp="1"/>
          </p:cNvSpPr>
          <p:nvPr>
            <p:ph type="body" sz="quarter" idx="11"/>
          </p:nvPr>
        </p:nvSpPr>
        <p:spPr/>
        <p:txBody>
          <a:bodyPr/>
          <a:lstStyle/>
          <a:p>
            <a:r>
              <a:rPr lang="en-US" dirty="0">
                <a:solidFill>
                  <a:schemeClr val="tx1"/>
                </a:solidFill>
              </a:rPr>
              <a:t>Originally </a:t>
            </a:r>
            <a:r>
              <a:rPr lang="en-US" dirty="0" err="1">
                <a:solidFill>
                  <a:schemeClr val="tx1"/>
                </a:solidFill>
              </a:rPr>
              <a:t>Rothburg</a:t>
            </a:r>
            <a:r>
              <a:rPr lang="en-US" dirty="0">
                <a:solidFill>
                  <a:schemeClr val="tx1"/>
                </a:solidFill>
              </a:rPr>
              <a:t>, </a:t>
            </a:r>
            <a:r>
              <a:rPr lang="en-US" dirty="0" err="1">
                <a:solidFill>
                  <a:schemeClr val="tx1"/>
                </a:solidFill>
              </a:rPr>
              <a:t>Tamburini</a:t>
            </a:r>
            <a:r>
              <a:rPr lang="en-US" dirty="0">
                <a:solidFill>
                  <a:schemeClr val="tx1"/>
                </a:solidFill>
              </a:rPr>
              <a:t>, and Windsor (RTW) Model</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3421" y="1634805"/>
            <a:ext cx="5681249" cy="4265398"/>
          </a:xfrm>
          <a:prstGeom prst="rect">
            <a:avLst/>
          </a:prstGeom>
        </p:spPr>
      </p:pic>
      <p:cxnSp>
        <p:nvCxnSpPr>
          <p:cNvPr id="7" name="Straight Arrow Connector 6"/>
          <p:cNvCxnSpPr/>
          <p:nvPr/>
        </p:nvCxnSpPr>
        <p:spPr>
          <a:xfrm>
            <a:off x="2454965" y="2276061"/>
            <a:ext cx="1131572"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2695472" y="3928858"/>
            <a:ext cx="891065" cy="9214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a:off x="5754756" y="4383157"/>
            <a:ext cx="2454965" cy="964095"/>
          </a:xfrm>
          <a:prstGeom prst="ellipse">
            <a:avLst/>
          </a:prstGeom>
          <a:noFill/>
          <a:ln w="38100">
            <a:solidFill>
              <a:srgbClr val="F44A3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9532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874" y="323239"/>
            <a:ext cx="8055390" cy="533400"/>
          </a:xfrm>
        </p:spPr>
        <p:txBody>
          <a:bodyPr/>
          <a:lstStyle/>
          <a:p>
            <a:r>
              <a:rPr lang="en-US" dirty="0"/>
              <a:t>“RTW Model” Can Be Used to Calculate Stability of Water</a:t>
            </a:r>
          </a:p>
        </p:txBody>
      </p:sp>
      <p:sp>
        <p:nvSpPr>
          <p:cNvPr id="4" name="Text Placeholder 3"/>
          <p:cNvSpPr>
            <a:spLocks noGrp="1"/>
          </p:cNvSpPr>
          <p:nvPr>
            <p:ph type="body" sz="quarter" idx="11"/>
          </p:nvPr>
        </p:nvSpPr>
        <p:spPr>
          <a:xfrm>
            <a:off x="696074" y="946181"/>
            <a:ext cx="7990726" cy="346466"/>
          </a:xfrm>
        </p:spPr>
        <p:txBody>
          <a:bodyPr/>
          <a:lstStyle/>
          <a:p>
            <a:r>
              <a:rPr lang="en-US" dirty="0">
                <a:solidFill>
                  <a:schemeClr val="tx1"/>
                </a:solidFill>
              </a:rPr>
              <a:t>Ranges of water quality parameters are important but must be looked at holistically, not individually</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9118" y="1695356"/>
            <a:ext cx="7185656" cy="3687169"/>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stretch>
            <a:fillRect/>
          </a:stretch>
        </p:blipFill>
        <p:spPr>
          <a:xfrm>
            <a:off x="394873" y="5494683"/>
            <a:ext cx="6048375" cy="6477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464287" y="2057400"/>
            <a:ext cx="1679713" cy="2585323"/>
          </a:xfrm>
          <a:prstGeom prst="rect">
            <a:avLst/>
          </a:prstGeom>
          <a:noFill/>
        </p:spPr>
        <p:txBody>
          <a:bodyPr wrap="square" rtlCol="0">
            <a:spAutoFit/>
          </a:bodyPr>
          <a:lstStyle/>
          <a:p>
            <a:r>
              <a:rPr lang="en-US" dirty="0">
                <a:solidFill>
                  <a:schemeClr val="tx1">
                    <a:lumMod val="75000"/>
                    <a:lumOff val="25000"/>
                  </a:schemeClr>
                </a:solidFill>
                <a:latin typeface="+mn-lt"/>
              </a:rPr>
              <a:t>Note that in some cases water quality parameters are in desired range but overall chemistry is still corrosive</a:t>
            </a:r>
          </a:p>
        </p:txBody>
      </p:sp>
      <p:cxnSp>
        <p:nvCxnSpPr>
          <p:cNvPr id="9" name="Straight Arrow Connector 8"/>
          <p:cNvCxnSpPr>
            <a:stCxn id="7" idx="1"/>
          </p:cNvCxnSpPr>
          <p:nvPr/>
        </p:nvCxnSpPr>
        <p:spPr>
          <a:xfrm flipH="1">
            <a:off x="6848061" y="3350062"/>
            <a:ext cx="616226" cy="15499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9412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74" y="484215"/>
            <a:ext cx="7754189" cy="533400"/>
          </a:xfrm>
        </p:spPr>
        <p:txBody>
          <a:bodyPr/>
          <a:lstStyle/>
          <a:p>
            <a:r>
              <a:rPr lang="en-US" dirty="0"/>
              <a:t>Operations Staff Should Have Acceptable Water Chemistry Boundaries but Cross-Check with RTW</a:t>
            </a:r>
          </a:p>
        </p:txBody>
      </p:sp>
      <p:sp>
        <p:nvSpPr>
          <p:cNvPr id="3" name="Text Placeholder 2"/>
          <p:cNvSpPr>
            <a:spLocks noGrp="1"/>
          </p:cNvSpPr>
          <p:nvPr>
            <p:ph type="body" sz="quarter" idx="10"/>
          </p:nvPr>
        </p:nvSpPr>
        <p:spPr>
          <a:xfrm>
            <a:off x="596348" y="1918446"/>
            <a:ext cx="7772400" cy="3563347"/>
          </a:xfrm>
        </p:spPr>
        <p:txBody>
          <a:bodyPr/>
          <a:lstStyle/>
          <a:p>
            <a:pPr marL="287338" indent="-287338">
              <a:buFont typeface="Arial" panose="020B0604020202020204" pitchFamily="34" charset="0"/>
              <a:buChar char="•"/>
            </a:pPr>
            <a:r>
              <a:rPr lang="en-US" sz="2400" dirty="0">
                <a:solidFill>
                  <a:schemeClr val="tx1"/>
                </a:solidFill>
              </a:rPr>
              <a:t>Always follow prescribe dose rates for chemical</a:t>
            </a:r>
          </a:p>
          <a:p>
            <a:pPr marL="287338" indent="-287338">
              <a:buFont typeface="Arial" panose="020B0604020202020204" pitchFamily="34" charset="0"/>
              <a:buChar char="•"/>
            </a:pPr>
            <a:r>
              <a:rPr lang="en-US" sz="2400" dirty="0">
                <a:solidFill>
                  <a:schemeClr val="tx1"/>
                </a:solidFill>
              </a:rPr>
              <a:t>Always maintain acceptable pH, alkalinity, and other water quality targets</a:t>
            </a:r>
          </a:p>
          <a:p>
            <a:pPr marL="287338" indent="-287338">
              <a:buFont typeface="Arial" panose="020B0604020202020204" pitchFamily="34" charset="0"/>
              <a:buChar char="•"/>
            </a:pPr>
            <a:r>
              <a:rPr lang="en-US" sz="2400" dirty="0">
                <a:solidFill>
                  <a:schemeClr val="tx1"/>
                </a:solidFill>
              </a:rPr>
              <a:t>EPA Guidance Document (next slide) provides information on corrosion control</a:t>
            </a:r>
          </a:p>
          <a:p>
            <a:pPr marL="287338" indent="-287338">
              <a:buFont typeface="Arial" panose="020B0604020202020204" pitchFamily="34" charset="0"/>
              <a:buChar char="•"/>
            </a:pPr>
            <a:r>
              <a:rPr lang="en-US" sz="2400" dirty="0">
                <a:solidFill>
                  <a:schemeClr val="tx1"/>
                </a:solidFill>
              </a:rPr>
              <a:t>Stanford et al (2016) provides additional DPR-specific guidance</a:t>
            </a:r>
          </a:p>
          <a:p>
            <a:pPr marL="457200" indent="-457200">
              <a:buFont typeface="Arial" panose="020B0604020202020204" pitchFamily="34" charset="0"/>
              <a:buChar char="•"/>
            </a:pPr>
            <a:endParaRPr lang="en-US" dirty="0">
              <a:solidFill>
                <a:schemeClr val="tx1"/>
              </a:solidFill>
            </a:endParaRPr>
          </a:p>
        </p:txBody>
      </p:sp>
      <p:sp>
        <p:nvSpPr>
          <p:cNvPr id="4" name="Text Placeholder 3"/>
          <p:cNvSpPr>
            <a:spLocks noGrp="1"/>
          </p:cNvSpPr>
          <p:nvPr>
            <p:ph type="body" sz="quarter" idx="11"/>
          </p:nvPr>
        </p:nvSpPr>
        <p:spPr>
          <a:xfrm>
            <a:off x="696074" y="1469900"/>
            <a:ext cx="6499856" cy="346466"/>
          </a:xfrm>
        </p:spPr>
        <p:txBody>
          <a:bodyPr/>
          <a:lstStyle/>
          <a:p>
            <a:r>
              <a:rPr lang="en-US" dirty="0">
                <a:solidFill>
                  <a:schemeClr val="tx1"/>
                </a:solidFill>
              </a:rPr>
              <a:t>Any major changes should trigger need for lead/copper evaluation</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49537" y="4648200"/>
            <a:ext cx="4986959" cy="1636746"/>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030" y="5883540"/>
            <a:ext cx="3082762" cy="3301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284249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9496"/>
            <a:ext cx="7754189" cy="533400"/>
          </a:xfrm>
        </p:spPr>
        <p:txBody>
          <a:bodyPr>
            <a:normAutofit fontScale="90000"/>
          </a:bodyPr>
          <a:lstStyle/>
          <a:p>
            <a:r>
              <a:rPr lang="en-US" dirty="0"/>
              <a:t>Detailed Corrosion Control Treatment Guidance </a:t>
            </a:r>
            <a:r>
              <a:rPr lang="en-US" dirty="0" smtClean="0"/>
              <a:t>is </a:t>
            </a:r>
            <a:r>
              <a:rPr lang="en-US" dirty="0"/>
              <a:t>Available from EPA</a:t>
            </a:r>
          </a:p>
        </p:txBody>
      </p:sp>
      <p:sp>
        <p:nvSpPr>
          <p:cNvPr id="6" name="Content Placeholder 5"/>
          <p:cNvSpPr>
            <a:spLocks noGrp="1"/>
          </p:cNvSpPr>
          <p:nvPr>
            <p:ph type="body" sz="quarter" idx="10"/>
          </p:nvPr>
        </p:nvSpPr>
        <p:spPr>
          <a:xfrm>
            <a:off x="685800" y="1237129"/>
            <a:ext cx="3776230" cy="4750138"/>
          </a:xfrm>
        </p:spPr>
        <p:txBody>
          <a:bodyPr>
            <a:normAutofit/>
          </a:bodyPr>
          <a:lstStyle/>
          <a:p>
            <a:r>
              <a:rPr lang="en-US" sz="2400" dirty="0"/>
              <a:t>Contains useful flow charts to help select viable treatment options</a:t>
            </a: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04149" y="882201"/>
            <a:ext cx="4023706" cy="5242809"/>
          </a:xfrm>
          <a:prstGeom prst="rect">
            <a:avLst/>
          </a:prstGeom>
          <a:noFill/>
          <a:ln w="9525">
            <a:solidFill>
              <a:schemeClr val="tx1"/>
            </a:solidFill>
            <a:miter lim="800000"/>
            <a:headEnd/>
            <a:tailEnd/>
          </a:ln>
        </p:spPr>
      </p:pic>
      <p:pic>
        <p:nvPicPr>
          <p:cNvPr id="50381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2050" y="2493803"/>
            <a:ext cx="4149980" cy="3786051"/>
          </a:xfrm>
          <a:prstGeom prst="rect">
            <a:avLst/>
          </a:prstGeom>
          <a:noFill/>
          <a:ln w="9525">
            <a:solidFill>
              <a:schemeClr val="tx1"/>
            </a:solidFill>
            <a:miter lim="800000"/>
            <a:headEnd/>
            <a:tailEnd/>
          </a:ln>
        </p:spPr>
      </p:pic>
      <p:sp>
        <p:nvSpPr>
          <p:cNvPr id="3" name="TextBox 2"/>
          <p:cNvSpPr txBox="1"/>
          <p:nvPr/>
        </p:nvSpPr>
        <p:spPr>
          <a:xfrm>
            <a:off x="4997881" y="4386829"/>
            <a:ext cx="3929974" cy="1600438"/>
          </a:xfrm>
          <a:prstGeom prst="rect">
            <a:avLst/>
          </a:prstGeom>
          <a:noFill/>
        </p:spPr>
        <p:txBody>
          <a:bodyPr wrap="square" rtlCol="0">
            <a:spAutoFit/>
          </a:bodyPr>
          <a:lstStyle/>
          <a:p>
            <a:r>
              <a:rPr lang="en-US" sz="1400" u="sng" dirty="0">
                <a:latin typeface="+mn-lt"/>
              </a:rPr>
              <a:t>For an update, see also</a:t>
            </a:r>
            <a:r>
              <a:rPr lang="en-US" sz="1400" dirty="0">
                <a:latin typeface="+mn-lt"/>
              </a:rPr>
              <a:t>:</a:t>
            </a:r>
            <a:r>
              <a:rPr lang="en-US" sz="1400" u="sng" dirty="0">
                <a:latin typeface="+mn-lt"/>
              </a:rPr>
              <a:t> </a:t>
            </a:r>
          </a:p>
          <a:p>
            <a:r>
              <a:rPr lang="en-US" sz="1400" dirty="0">
                <a:latin typeface="+mn-lt"/>
              </a:rPr>
              <a:t>USEPA, March 2016 "Optimal Corrosion Control Treatment Evaluation Technical Recommendations for Primacy Agencies and Public Water Systems" Office of Water, EPA 816-B-16-003</a:t>
            </a:r>
          </a:p>
          <a:p>
            <a:endParaRPr lang="en-US" sz="1400" dirty="0">
              <a:solidFill>
                <a:schemeClr val="tx1">
                  <a:lumMod val="75000"/>
                  <a:lumOff val="25000"/>
                </a:schemeClr>
              </a:solidFill>
              <a:latin typeface="+mn-lt"/>
            </a:endParaRPr>
          </a:p>
        </p:txBody>
      </p:sp>
    </p:spTree>
    <p:extLst>
      <p:ext uri="{BB962C8B-B14F-4D97-AF65-F5344CB8AC3E}">
        <p14:creationId xmlns:p14="http://schemas.microsoft.com/office/powerpoint/2010/main" val="1207574085"/>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539496"/>
            <a:ext cx="7754189" cy="533400"/>
          </a:xfrm>
        </p:spPr>
        <p:txBody>
          <a:bodyPr>
            <a:noAutofit/>
          </a:bodyPr>
          <a:lstStyle/>
          <a:p>
            <a:r>
              <a:rPr lang="en-US" dirty="0"/>
              <a:t>Three Corrosion Control Methods Originally Identified as Optimum in the Current LCR</a:t>
            </a:r>
          </a:p>
        </p:txBody>
      </p:sp>
      <p:sp>
        <p:nvSpPr>
          <p:cNvPr id="2" name="Text Placeholder 1"/>
          <p:cNvSpPr>
            <a:spLocks noGrp="1"/>
          </p:cNvSpPr>
          <p:nvPr>
            <p:ph type="body" sz="quarter" idx="10"/>
          </p:nvPr>
        </p:nvSpPr>
        <p:spPr/>
        <p:txBody>
          <a:bodyPr/>
          <a:lstStyle/>
          <a:p>
            <a:endParaRPr lang="en-US"/>
          </a:p>
        </p:txBody>
      </p:sp>
      <p:graphicFrame>
        <p:nvGraphicFramePr>
          <p:cNvPr id="3" name="Diagram 2"/>
          <p:cNvGraphicFramePr/>
          <p:nvPr>
            <p:extLst>
              <p:ext uri="{D42A27DB-BD31-4B8C-83A1-F6EECF244321}">
                <p14:modId xmlns:p14="http://schemas.microsoft.com/office/powerpoint/2010/main" val="1393228296"/>
              </p:ext>
            </p:extLst>
          </p:nvPr>
        </p:nvGraphicFramePr>
        <p:xfrm>
          <a:off x="641684" y="1342966"/>
          <a:ext cx="8045116" cy="4160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quot;No&quot; Symbol 4"/>
          <p:cNvSpPr/>
          <p:nvPr/>
        </p:nvSpPr>
        <p:spPr>
          <a:xfrm>
            <a:off x="6085876" y="2389703"/>
            <a:ext cx="2600924" cy="2343661"/>
          </a:xfrm>
          <a:prstGeom prst="noSmoking">
            <a:avLst>
              <a:gd name="adj" fmla="val 13936"/>
            </a:avLst>
          </a:prstGeom>
          <a:solidFill>
            <a:srgbClr val="FF0000"/>
          </a:solidFill>
          <a:ln>
            <a:noFill/>
          </a:ln>
          <a:effectLst>
            <a:outerShdw blurRad="40000" dist="23000" dir="5400000" rotWithShape="0">
              <a:srgbClr val="000000">
                <a:alpha val="26000"/>
              </a:srgbClr>
            </a:outerShdw>
          </a:effectLst>
        </p:spPr>
        <p:style>
          <a:lnRef idx="1">
            <a:schemeClr val="accent1"/>
          </a:lnRef>
          <a:fillRef idx="3">
            <a:schemeClr val="accent1"/>
          </a:fillRef>
          <a:effectRef idx="2">
            <a:schemeClr val="accent1"/>
          </a:effectRef>
          <a:fontRef idx="minor">
            <a:schemeClr val="lt1"/>
          </a:fontRef>
        </p:style>
        <p:txBody>
          <a:bodyPr lIns="91440" tIns="91440" rtlCol="0" anchor="t" anchorCtr="0">
            <a:normAutofit/>
          </a:bodyPr>
          <a:lstStyle/>
          <a:p>
            <a:pPr algn="ctr"/>
            <a:endParaRPr lang="en-US" sz="2400" dirty="0">
              <a:solidFill>
                <a:schemeClr val="tx1"/>
              </a:solidFill>
            </a:endParaRPr>
          </a:p>
        </p:txBody>
      </p:sp>
      <p:sp>
        <p:nvSpPr>
          <p:cNvPr id="7" name="Rounded Rectangle 6"/>
          <p:cNvSpPr/>
          <p:nvPr/>
        </p:nvSpPr>
        <p:spPr>
          <a:xfrm>
            <a:off x="641684" y="5503386"/>
            <a:ext cx="8045116" cy="770021"/>
          </a:xfrm>
          <a:prstGeom prst="roundRect">
            <a:avLst/>
          </a:prstGeom>
          <a:ln/>
        </p:spPr>
        <p:style>
          <a:lnRef idx="2">
            <a:schemeClr val="accent1"/>
          </a:lnRef>
          <a:fillRef idx="1">
            <a:schemeClr val="lt1"/>
          </a:fillRef>
          <a:effectRef idx="0">
            <a:schemeClr val="accent1"/>
          </a:effectRef>
          <a:fontRef idx="minor">
            <a:schemeClr val="dk1"/>
          </a:fontRef>
        </p:style>
        <p:txBody>
          <a:bodyPr lIns="91440" tIns="91440" rtlCol="0" anchor="t" anchorCtr="0">
            <a:noAutofit/>
          </a:bodyPr>
          <a:lstStyle/>
          <a:p>
            <a:pPr algn="ctr"/>
            <a:r>
              <a:rPr lang="en-US" sz="2000" dirty="0">
                <a:solidFill>
                  <a:srgbClr val="C00000"/>
                </a:solidFill>
              </a:rPr>
              <a:t>Carbonate Precipitation Not Considered An </a:t>
            </a:r>
            <a:br>
              <a:rPr lang="en-US" sz="2000" dirty="0">
                <a:solidFill>
                  <a:srgbClr val="C00000"/>
                </a:solidFill>
              </a:rPr>
            </a:br>
            <a:r>
              <a:rPr lang="en-US" sz="2000" dirty="0">
                <a:solidFill>
                  <a:srgbClr val="C00000"/>
                </a:solidFill>
              </a:rPr>
              <a:t>Effective Strategy for LT-LCR Compliance</a:t>
            </a:r>
          </a:p>
        </p:txBody>
      </p:sp>
    </p:spTree>
    <p:extLst>
      <p:ext uri="{BB962C8B-B14F-4D97-AF65-F5344CB8AC3E}">
        <p14:creationId xmlns:p14="http://schemas.microsoft.com/office/powerpoint/2010/main" val="69668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graphicEl>
                                              <a:dgm id="{C161B683-96B8-4FA4-86C4-CECDA9E685EC}"/>
                                            </p:graphicEl>
                                          </p:spTgt>
                                        </p:tgtEl>
                                        <p:attrNameLst>
                                          <p:attrName>style.visibility</p:attrName>
                                        </p:attrNameLst>
                                      </p:cBhvr>
                                      <p:to>
                                        <p:strVal val="visible"/>
                                      </p:to>
                                    </p:set>
                                    <p:animEffect transition="in" filter="wipe(up)">
                                      <p:cBhvr>
                                        <p:cTn id="7" dur="500"/>
                                        <p:tgtEl>
                                          <p:spTgt spid="3">
                                            <p:graphicEl>
                                              <a:dgm id="{C161B683-96B8-4FA4-86C4-CECDA9E685E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graphicEl>
                                              <a:dgm id="{28A63D45-E999-455D-AC38-83A88BE3FB2D}"/>
                                            </p:graphicEl>
                                          </p:spTgt>
                                        </p:tgtEl>
                                        <p:attrNameLst>
                                          <p:attrName>style.visibility</p:attrName>
                                        </p:attrNameLst>
                                      </p:cBhvr>
                                      <p:to>
                                        <p:strVal val="visible"/>
                                      </p:to>
                                    </p:set>
                                    <p:animEffect transition="in" filter="wipe(up)">
                                      <p:cBhvr>
                                        <p:cTn id="12" dur="500"/>
                                        <p:tgtEl>
                                          <p:spTgt spid="3">
                                            <p:graphicEl>
                                              <a:dgm id="{28A63D45-E999-455D-AC38-83A88BE3FB2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graphicEl>
                                              <a:dgm id="{DFB7BDB4-761E-4EB1-A393-0ADF2B45438F}"/>
                                            </p:graphicEl>
                                          </p:spTgt>
                                        </p:tgtEl>
                                        <p:attrNameLst>
                                          <p:attrName>style.visibility</p:attrName>
                                        </p:attrNameLst>
                                      </p:cBhvr>
                                      <p:to>
                                        <p:strVal val="visible"/>
                                      </p:to>
                                    </p:set>
                                    <p:animEffect transition="in" filter="wipe(up)">
                                      <p:cBhvr>
                                        <p:cTn id="17" dur="500"/>
                                        <p:tgtEl>
                                          <p:spTgt spid="3">
                                            <p:graphicEl>
                                              <a:dgm id="{DFB7BDB4-761E-4EB1-A393-0ADF2B45438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P spid="5" grpId="0" animBg="1"/>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993152359"/>
              </p:ext>
            </p:extLst>
          </p:nvPr>
        </p:nvGraphicFramePr>
        <p:xfrm>
          <a:off x="553324" y="114361"/>
          <a:ext cx="6261545" cy="5512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extLst/>
          </p:nvPr>
        </p:nvGraphicFramePr>
        <p:xfrm>
          <a:off x="6970144" y="1552756"/>
          <a:ext cx="1966823" cy="40741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itle 1"/>
          <p:cNvSpPr>
            <a:spLocks noGrp="1"/>
          </p:cNvSpPr>
          <p:nvPr>
            <p:ph type="title"/>
          </p:nvPr>
        </p:nvSpPr>
        <p:spPr/>
        <p:txBody>
          <a:bodyPr/>
          <a:lstStyle/>
          <a:p>
            <a:r>
              <a:rPr lang="en-US" dirty="0">
                <a:latin typeface="Arial" pitchFamily="34" charset="0"/>
                <a:ea typeface="ＭＳ Ｐゴシック" charset="0"/>
                <a:cs typeface="Arial" pitchFamily="34" charset="0"/>
              </a:rPr>
              <a:t>Lead and Copper Control Treatment Strategies</a:t>
            </a:r>
            <a:endParaRPr lang="en-US" dirty="0"/>
          </a:p>
        </p:txBody>
      </p:sp>
    </p:spTree>
    <p:extLst>
      <p:ext uri="{BB962C8B-B14F-4D97-AF65-F5344CB8AC3E}">
        <p14:creationId xmlns:p14="http://schemas.microsoft.com/office/powerpoint/2010/main" val="24255102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Functional Means of Changing Water Chemistry</a:t>
            </a:r>
          </a:p>
        </p:txBody>
      </p:sp>
      <p:sp>
        <p:nvSpPr>
          <p:cNvPr id="8" name="Text Placeholder 7"/>
          <p:cNvSpPr>
            <a:spLocks noGrp="1"/>
          </p:cNvSpPr>
          <p:nvPr>
            <p:ph type="body" sz="quarter" idx="11"/>
          </p:nvPr>
        </p:nvSpPr>
        <p:spPr>
          <a:xfrm>
            <a:off x="696074" y="1373523"/>
            <a:ext cx="7106143" cy="346466"/>
          </a:xfrm>
        </p:spPr>
        <p:txBody>
          <a:bodyPr/>
          <a:lstStyle/>
          <a:p>
            <a:r>
              <a:rPr lang="en-US" sz="1600" b="0" i="1" dirty="0">
                <a:solidFill>
                  <a:schemeClr val="tx1"/>
                </a:solidFill>
              </a:rPr>
              <a:t>Note: Other process chemicals can impact these parameters including coagulation, scale formation control for membranes, etc. </a:t>
            </a:r>
          </a:p>
        </p:txBody>
      </p:sp>
      <p:graphicFrame>
        <p:nvGraphicFramePr>
          <p:cNvPr id="6" name="Diagram 5"/>
          <p:cNvGraphicFramePr/>
          <p:nvPr>
            <p:extLst>
              <p:ext uri="{D42A27DB-BD31-4B8C-83A1-F6EECF244321}">
                <p14:modId xmlns:p14="http://schemas.microsoft.com/office/powerpoint/2010/main" val="2759418793"/>
              </p:ext>
            </p:extLst>
          </p:nvPr>
        </p:nvGraphicFramePr>
        <p:xfrm>
          <a:off x="489354" y="1819924"/>
          <a:ext cx="796090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327991" y="5655365"/>
            <a:ext cx="7911548" cy="646331"/>
          </a:xfrm>
          <a:prstGeom prst="rect">
            <a:avLst/>
          </a:prstGeom>
          <a:noFill/>
        </p:spPr>
        <p:txBody>
          <a:bodyPr wrap="square" rtlCol="0">
            <a:spAutoFit/>
          </a:bodyPr>
          <a:lstStyle/>
          <a:p>
            <a:r>
              <a:rPr lang="en-US" i="1" dirty="0">
                <a:solidFill>
                  <a:srgbClr val="C00000"/>
                </a:solidFill>
                <a:latin typeface="+mn-lt"/>
              </a:rPr>
              <a:t>Safety: </a:t>
            </a:r>
            <a:r>
              <a:rPr lang="en-US" i="1" dirty="0" smtClean="0">
                <a:solidFill>
                  <a:srgbClr val="C00000"/>
                </a:solidFill>
                <a:latin typeface="+mn-lt"/>
              </a:rPr>
              <a:t>Always </a:t>
            </a:r>
            <a:r>
              <a:rPr lang="en-US" i="1" dirty="0">
                <a:solidFill>
                  <a:srgbClr val="C00000"/>
                </a:solidFill>
                <a:latin typeface="+mn-lt"/>
              </a:rPr>
              <a:t>use proper personal protective equipment and follow chemical-specific protocols when handling acids and bases</a:t>
            </a:r>
          </a:p>
        </p:txBody>
      </p:sp>
    </p:spTree>
    <p:extLst>
      <p:ext uri="{BB962C8B-B14F-4D97-AF65-F5344CB8AC3E}">
        <p14:creationId xmlns:p14="http://schemas.microsoft.com/office/powerpoint/2010/main" val="5454549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685799" y="1193800"/>
            <a:ext cx="7764463" cy="2180084"/>
          </a:xfrm>
        </p:spPr>
        <p:txBody>
          <a:bodyPr/>
          <a:lstStyle/>
          <a:p>
            <a:r>
              <a:rPr lang="en-US" b="0" dirty="0" smtClean="0">
                <a:latin typeface="Arial" panose="020B0604020202020204" pitchFamily="34" charset="0"/>
                <a:cs typeface="Arial" panose="020B0604020202020204" pitchFamily="34" charset="0"/>
              </a:rPr>
              <a:t>Unintended Consequences</a:t>
            </a:r>
            <a:endParaRPr lang="en-US"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559445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17231"/>
            <a:ext cx="7754189" cy="533400"/>
          </a:xfrm>
        </p:spPr>
        <p:txBody>
          <a:bodyPr>
            <a:noAutofit/>
          </a:bodyPr>
          <a:lstStyle/>
          <a:p>
            <a:r>
              <a:rPr lang="en-US" dirty="0"/>
              <a:t>Potential Unintended Consequences of Control Strategies</a:t>
            </a:r>
          </a:p>
        </p:txBody>
      </p:sp>
      <p:sp>
        <p:nvSpPr>
          <p:cNvPr id="2" name="Text Placeholder 1"/>
          <p:cNvSpPr>
            <a:spLocks noGrp="1"/>
          </p:cNvSpPr>
          <p:nvPr>
            <p:ph type="body" sz="quarter" idx="10"/>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725501636"/>
              </p:ext>
            </p:extLst>
          </p:nvPr>
        </p:nvGraphicFramePr>
        <p:xfrm>
          <a:off x="520700" y="1163528"/>
          <a:ext cx="8470899" cy="5115722"/>
        </p:xfrm>
        <a:graphic>
          <a:graphicData uri="http://schemas.openxmlformats.org/drawingml/2006/table">
            <a:tbl>
              <a:tblPr firstRow="1" firstCol="1" bandRow="1">
                <a:tableStyleId>{5C22544A-7EE6-4342-B048-85BDC9FD1C3A}</a:tableStyleId>
              </a:tblPr>
              <a:tblGrid>
                <a:gridCol w="4394702">
                  <a:extLst>
                    <a:ext uri="{9D8B030D-6E8A-4147-A177-3AD203B41FA5}">
                      <a16:colId xmlns:a16="http://schemas.microsoft.com/office/drawing/2014/main" val="20000"/>
                    </a:ext>
                  </a:extLst>
                </a:gridCol>
                <a:gridCol w="2070288">
                  <a:extLst>
                    <a:ext uri="{9D8B030D-6E8A-4147-A177-3AD203B41FA5}">
                      <a16:colId xmlns:a16="http://schemas.microsoft.com/office/drawing/2014/main" val="20001"/>
                    </a:ext>
                  </a:extLst>
                </a:gridCol>
                <a:gridCol w="2005909">
                  <a:extLst>
                    <a:ext uri="{9D8B030D-6E8A-4147-A177-3AD203B41FA5}">
                      <a16:colId xmlns:a16="http://schemas.microsoft.com/office/drawing/2014/main" val="20002"/>
                    </a:ext>
                  </a:extLst>
                </a:gridCol>
              </a:tblGrid>
              <a:tr h="457392">
                <a:tc rowSpan="2">
                  <a:txBody>
                    <a:bodyPr/>
                    <a:lstStyle/>
                    <a:p>
                      <a:pPr marL="0" marR="13970" algn="ctr" hangingPunct="0">
                        <a:lnSpc>
                          <a:spcPts val="1400"/>
                        </a:lnSpc>
                        <a:spcBef>
                          <a:spcPts val="300"/>
                        </a:spcBef>
                        <a:spcAft>
                          <a:spcPts val="300"/>
                        </a:spcAft>
                      </a:pPr>
                      <a:r>
                        <a:rPr lang="en-US" sz="1600" spc="-10" dirty="0">
                          <a:effectLst/>
                        </a:rPr>
                        <a:t>Description of Potential Consequence</a:t>
                      </a:r>
                      <a:endParaRPr lang="en-US" sz="1600" spc="-10" dirty="0">
                        <a:effectLst/>
                        <a:latin typeface="Arial"/>
                        <a:ea typeface="Times New Roman"/>
                        <a:cs typeface="Times New Roman"/>
                      </a:endParaRPr>
                    </a:p>
                  </a:txBody>
                  <a:tcPr marL="68580" marR="68580" marT="0" marB="0" anchor="ctr"/>
                </a:tc>
                <a:tc gridSpan="2">
                  <a:txBody>
                    <a:bodyPr/>
                    <a:lstStyle/>
                    <a:p>
                      <a:pPr marL="0" marR="13970" algn="ctr" hangingPunct="0">
                        <a:lnSpc>
                          <a:spcPts val="1400"/>
                        </a:lnSpc>
                        <a:spcBef>
                          <a:spcPts val="300"/>
                        </a:spcBef>
                        <a:spcAft>
                          <a:spcPts val="300"/>
                        </a:spcAft>
                      </a:pPr>
                      <a:r>
                        <a:rPr lang="en-US" sz="1600" spc="-10" dirty="0">
                          <a:effectLst/>
                        </a:rPr>
                        <a:t>OCCT Strategy</a:t>
                      </a:r>
                      <a:endParaRPr lang="en-US" sz="1600" spc="-10" dirty="0">
                        <a:effectLst/>
                        <a:latin typeface="Arial"/>
                        <a:ea typeface="Times New Roman"/>
                        <a:cs typeface="Times New Roman"/>
                      </a:endParaRPr>
                    </a:p>
                  </a:txBody>
                  <a:tcPr marL="68580" marR="68580" marT="0" marB="0" anchor="ctr"/>
                </a:tc>
                <a:tc hMerge="1">
                  <a:txBody>
                    <a:bodyPr/>
                    <a:lstStyle/>
                    <a:p>
                      <a:endParaRPr lang="en-US"/>
                    </a:p>
                  </a:txBody>
                  <a:tcPr/>
                </a:tc>
                <a:extLst>
                  <a:ext uri="{0D108BD9-81ED-4DB2-BD59-A6C34878D82A}">
                    <a16:rowId xmlns:a16="http://schemas.microsoft.com/office/drawing/2014/main" val="10000"/>
                  </a:ext>
                </a:extLst>
              </a:tr>
              <a:tr h="457392">
                <a:tc vMerge="1">
                  <a:txBody>
                    <a:bodyPr/>
                    <a:lstStyle/>
                    <a:p>
                      <a:endParaRPr lang="en-US"/>
                    </a:p>
                  </a:txBody>
                  <a:tcPr/>
                </a:tc>
                <a:tc>
                  <a:txBody>
                    <a:bodyPr/>
                    <a:lstStyle/>
                    <a:p>
                      <a:pPr marL="0" marR="13970" algn="ctr" hangingPunct="0">
                        <a:lnSpc>
                          <a:spcPts val="1400"/>
                        </a:lnSpc>
                        <a:spcBef>
                          <a:spcPts val="300"/>
                        </a:spcBef>
                        <a:spcAft>
                          <a:spcPts val="300"/>
                        </a:spcAft>
                      </a:pPr>
                      <a:r>
                        <a:rPr lang="en-US" sz="1400" spc="-10">
                          <a:effectLst/>
                        </a:rPr>
                        <a:t>pH/Alkalinity Adjustment</a:t>
                      </a:r>
                      <a:endParaRPr lang="en-US" sz="1400" spc="-10">
                        <a:effectLst/>
                        <a:latin typeface="Arial"/>
                        <a:ea typeface="Times New Roman"/>
                        <a:cs typeface="Times New Roman"/>
                      </a:endParaRPr>
                    </a:p>
                  </a:txBody>
                  <a:tcPr marL="68580" marR="68580" marT="0" marB="0" anchor="ctr"/>
                </a:tc>
                <a:tc>
                  <a:txBody>
                    <a:bodyPr/>
                    <a:lstStyle/>
                    <a:p>
                      <a:pPr marL="0" marR="13970" algn="ctr" hangingPunct="0">
                        <a:lnSpc>
                          <a:spcPts val="1400"/>
                        </a:lnSpc>
                        <a:spcBef>
                          <a:spcPts val="300"/>
                        </a:spcBef>
                        <a:spcAft>
                          <a:spcPts val="300"/>
                        </a:spcAft>
                      </a:pPr>
                      <a:r>
                        <a:rPr lang="en-US" sz="1400" spc="-10">
                          <a:effectLst/>
                        </a:rPr>
                        <a:t>Phosphate Addition</a:t>
                      </a:r>
                      <a:endParaRPr lang="en-US" sz="1400" spc="-10">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1"/>
                  </a:ext>
                </a:extLst>
              </a:tr>
              <a:tr h="600134">
                <a:tc>
                  <a:txBody>
                    <a:bodyPr/>
                    <a:lstStyle/>
                    <a:p>
                      <a:pPr marL="0" marR="13970" hangingPunct="0">
                        <a:lnSpc>
                          <a:spcPts val="1400"/>
                        </a:lnSpc>
                        <a:spcBef>
                          <a:spcPts val="300"/>
                        </a:spcBef>
                        <a:spcAft>
                          <a:spcPts val="300"/>
                        </a:spcAft>
                      </a:pPr>
                      <a:r>
                        <a:rPr lang="en-US" sz="1400" spc="-10" dirty="0">
                          <a:effectLst/>
                        </a:rPr>
                        <a:t>Increased scaling resulting in loss of hydraulic capacity or additional system maintenance</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2"/>
                  </a:ext>
                </a:extLst>
              </a:tr>
              <a:tr h="600134">
                <a:tc>
                  <a:txBody>
                    <a:bodyPr/>
                    <a:lstStyle/>
                    <a:p>
                      <a:pPr marL="0" marR="13970" hangingPunct="0">
                        <a:lnSpc>
                          <a:spcPts val="1400"/>
                        </a:lnSpc>
                        <a:spcBef>
                          <a:spcPts val="300"/>
                        </a:spcBef>
                        <a:spcAft>
                          <a:spcPts val="300"/>
                        </a:spcAft>
                      </a:pPr>
                      <a:r>
                        <a:rPr lang="en-US" sz="1400" spc="-10" dirty="0">
                          <a:effectLst/>
                        </a:rPr>
                        <a:t>Reduced distribution system disinfection performance</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a:solidFill>
                            <a:schemeClr val="tx1">
                              <a:lumMod val="75000"/>
                              <a:lumOff val="25000"/>
                            </a:schemeClr>
                          </a:solidFill>
                          <a:effectLst/>
                        </a:rPr>
                        <a:t> </a:t>
                      </a:r>
                      <a:endParaRPr lang="en-US" sz="2000" spc="-10">
                        <a:solidFill>
                          <a:schemeClr val="tx1">
                            <a:lumMod val="75000"/>
                            <a:lumOff val="25000"/>
                          </a:schemeClr>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3"/>
                  </a:ext>
                </a:extLst>
              </a:tr>
              <a:tr h="600134">
                <a:tc>
                  <a:txBody>
                    <a:bodyPr/>
                    <a:lstStyle/>
                    <a:p>
                      <a:pPr marL="0" marR="13970" hangingPunct="0">
                        <a:lnSpc>
                          <a:spcPts val="1400"/>
                        </a:lnSpc>
                        <a:spcBef>
                          <a:spcPts val="300"/>
                        </a:spcBef>
                        <a:spcAft>
                          <a:spcPts val="300"/>
                        </a:spcAft>
                      </a:pPr>
                      <a:r>
                        <a:rPr lang="en-US" sz="1400" spc="-10" dirty="0">
                          <a:effectLst/>
                        </a:rPr>
                        <a:t>Increased microbial activity in the distribution system</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rPr>
                        <a:t> </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4"/>
                  </a:ext>
                </a:extLst>
              </a:tr>
              <a:tr h="600134">
                <a:tc>
                  <a:txBody>
                    <a:bodyPr/>
                    <a:lstStyle/>
                    <a:p>
                      <a:pPr marL="0" marR="13970" indent="0" algn="l" defTabSz="914400" rtl="0" eaLnBrk="1" fontAlgn="auto" latinLnBrk="0" hangingPunct="0">
                        <a:lnSpc>
                          <a:spcPts val="1400"/>
                        </a:lnSpc>
                        <a:spcBef>
                          <a:spcPts val="300"/>
                        </a:spcBef>
                        <a:spcAft>
                          <a:spcPts val="300"/>
                        </a:spcAft>
                        <a:buClrTx/>
                        <a:buSzTx/>
                        <a:buFontTx/>
                        <a:buNone/>
                        <a:tabLst/>
                        <a:defRPr/>
                      </a:pPr>
                      <a:r>
                        <a:rPr lang="en-US" sz="1400" spc="-10" dirty="0">
                          <a:effectLst/>
                        </a:rPr>
                        <a:t>Change in DBP speciation/concentrations</a:t>
                      </a:r>
                      <a:r>
                        <a:rPr lang="en-US" sz="1400" spc="-10" baseline="0" dirty="0">
                          <a:effectLst/>
                        </a:rPr>
                        <a:t> and</a:t>
                      </a:r>
                      <a:endParaRPr lang="en-US" sz="1400" spc="-10" dirty="0">
                        <a:effectLst/>
                        <a:latin typeface="+mn-lt"/>
                        <a:ea typeface="Times New Roman"/>
                        <a:cs typeface="Times New Roman"/>
                      </a:endParaRPr>
                    </a:p>
                    <a:p>
                      <a:pPr marL="0" marR="13970" hangingPunct="0">
                        <a:lnSpc>
                          <a:spcPts val="1400"/>
                        </a:lnSpc>
                        <a:spcBef>
                          <a:spcPts val="300"/>
                        </a:spcBef>
                        <a:spcAft>
                          <a:spcPts val="300"/>
                        </a:spcAft>
                      </a:pPr>
                      <a:r>
                        <a:rPr lang="en-US" sz="1400" spc="-10" dirty="0">
                          <a:effectLst/>
                        </a:rPr>
                        <a:t>Joint Stage 2 DBPR and LT-LCR compliance</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3000"/>
                        </a:lnSpc>
                        <a:spcBef>
                          <a:spcPts val="300"/>
                        </a:spcBef>
                        <a:spcAft>
                          <a:spcPts val="0"/>
                        </a:spcAft>
                      </a:pPr>
                      <a:r>
                        <a:rPr lang="en-US" sz="2800" b="1" spc="-10" dirty="0">
                          <a:solidFill>
                            <a:srgbClr val="FF0000"/>
                          </a:solidFill>
                          <a:effectLst/>
                          <a:sym typeface="Wingdings"/>
                        </a:rPr>
                        <a:t></a:t>
                      </a:r>
                      <a:endParaRPr lang="en-US" sz="2800" b="1" spc="-10" dirty="0">
                        <a:solidFill>
                          <a:srgbClr val="FF0000"/>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endParaRPr lang="en-US" sz="2000" spc="-10" dirty="0">
                        <a:solidFill>
                          <a:srgbClr val="C00000"/>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5"/>
                  </a:ext>
                </a:extLst>
              </a:tr>
              <a:tr h="600134">
                <a:tc>
                  <a:txBody>
                    <a:bodyPr/>
                    <a:lstStyle/>
                    <a:p>
                      <a:pPr marL="0" marR="13970" hangingPunct="0">
                        <a:lnSpc>
                          <a:spcPts val="1400"/>
                        </a:lnSpc>
                        <a:spcBef>
                          <a:spcPts val="300"/>
                        </a:spcBef>
                        <a:spcAft>
                          <a:spcPts val="300"/>
                        </a:spcAft>
                      </a:pPr>
                      <a:r>
                        <a:rPr lang="en-US" sz="1400" spc="-10" dirty="0">
                          <a:effectLst/>
                        </a:rPr>
                        <a:t>Increased phosphorus loading at WWTP, with increased sludge production</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a:solidFill>
                            <a:srgbClr val="C00000"/>
                          </a:solidFill>
                          <a:effectLst/>
                        </a:rPr>
                        <a:t> </a:t>
                      </a:r>
                      <a:endParaRPr lang="en-US" sz="2000" spc="-10">
                        <a:solidFill>
                          <a:srgbClr val="C00000"/>
                        </a:solidFill>
                        <a:effectLst/>
                        <a:latin typeface="Arial"/>
                        <a:ea typeface="Times New Roman"/>
                        <a:cs typeface="Times New Roman"/>
                      </a:endParaRPr>
                    </a:p>
                  </a:txBody>
                  <a:tcPr marL="68580" marR="68580" marT="0" marB="0" anchor="ctr"/>
                </a:tc>
                <a:tc>
                  <a:txBody>
                    <a:bodyPr/>
                    <a:lstStyle/>
                    <a:p>
                      <a:pPr marL="0" marR="0" algn="ctr" hangingPunct="0">
                        <a:lnSpc>
                          <a:spcPts val="3000"/>
                        </a:lnSpc>
                        <a:spcBef>
                          <a:spcPts val="1200"/>
                        </a:spcBef>
                        <a:spcAft>
                          <a:spcPts val="0"/>
                        </a:spcAft>
                      </a:pPr>
                      <a:r>
                        <a:rPr lang="en-US" sz="2800" b="1" spc="-10" dirty="0">
                          <a:solidFill>
                            <a:srgbClr val="FF0000"/>
                          </a:solidFill>
                          <a:effectLst/>
                          <a:sym typeface="Wingdings"/>
                        </a:rPr>
                        <a:t></a:t>
                      </a:r>
                      <a:endParaRPr lang="en-US" sz="2800" b="1" spc="-10" dirty="0">
                        <a:solidFill>
                          <a:srgbClr val="FF0000"/>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6"/>
                  </a:ext>
                </a:extLst>
              </a:tr>
              <a:tr h="600134">
                <a:tc>
                  <a:txBody>
                    <a:bodyPr/>
                    <a:lstStyle/>
                    <a:p>
                      <a:pPr marL="0" marR="13970" hangingPunct="0">
                        <a:lnSpc>
                          <a:spcPts val="1400"/>
                        </a:lnSpc>
                        <a:spcBef>
                          <a:spcPts val="300"/>
                        </a:spcBef>
                        <a:spcAft>
                          <a:spcPts val="300"/>
                        </a:spcAft>
                      </a:pPr>
                      <a:r>
                        <a:rPr lang="en-US" sz="1400" spc="-10" dirty="0">
                          <a:effectLst/>
                          <a:latin typeface="+mn-lt"/>
                          <a:ea typeface="Times New Roman"/>
                          <a:cs typeface="Times New Roman"/>
                        </a:rPr>
                        <a:t>Altered</a:t>
                      </a:r>
                      <a:r>
                        <a:rPr lang="en-US" sz="1400" spc="-10" baseline="0" dirty="0">
                          <a:effectLst/>
                          <a:latin typeface="+mn-lt"/>
                          <a:ea typeface="Times New Roman"/>
                          <a:cs typeface="Times New Roman"/>
                        </a:rPr>
                        <a:t> metals loading to wastewater treatment plant</a:t>
                      </a:r>
                      <a:endParaRPr lang="en-US" sz="1400" spc="-10" dirty="0">
                        <a:effectLst/>
                        <a:latin typeface="+mn-lt"/>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r>
                        <a:rPr lang="en-US" sz="2000" spc="-10" dirty="0">
                          <a:solidFill>
                            <a:schemeClr val="tx1">
                              <a:lumMod val="75000"/>
                              <a:lumOff val="25000"/>
                            </a:schemeClr>
                          </a:solidFill>
                          <a:effectLst/>
                        </a:rPr>
                        <a:t> </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7"/>
                  </a:ext>
                </a:extLst>
              </a:tr>
              <a:tr h="600134">
                <a:tc>
                  <a:txBody>
                    <a:bodyPr/>
                    <a:lstStyle/>
                    <a:p>
                      <a:pPr marL="0" marR="13970" hangingPunct="0">
                        <a:lnSpc>
                          <a:spcPts val="1400"/>
                        </a:lnSpc>
                        <a:spcBef>
                          <a:spcPts val="300"/>
                        </a:spcBef>
                        <a:spcAft>
                          <a:spcPts val="300"/>
                        </a:spcAft>
                      </a:pPr>
                      <a:r>
                        <a:rPr lang="en-US" sz="1400" spc="-10" dirty="0">
                          <a:effectLst/>
                        </a:rPr>
                        <a:t>Need for additional operator certification/staffing</a:t>
                      </a:r>
                      <a:endParaRPr lang="en-US" sz="1400" spc="-10" dirty="0">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a:solidFill>
                            <a:schemeClr val="tx1">
                              <a:lumMod val="75000"/>
                              <a:lumOff val="25000"/>
                            </a:schemeClr>
                          </a:solidFill>
                          <a:effectLst/>
                          <a:sym typeface="Wingdings"/>
                        </a:rPr>
                        <a:t></a:t>
                      </a:r>
                      <a:endParaRPr lang="en-US" sz="2000" spc="-10">
                        <a:solidFill>
                          <a:schemeClr val="tx1">
                            <a:lumMod val="75000"/>
                            <a:lumOff val="25000"/>
                          </a:schemeClr>
                        </a:solidFill>
                        <a:effectLst/>
                        <a:latin typeface="Arial"/>
                        <a:ea typeface="Times New Roman"/>
                        <a:cs typeface="Times New Roman"/>
                      </a:endParaRPr>
                    </a:p>
                  </a:txBody>
                  <a:tcPr marL="68580" marR="68580" marT="0" marB="0" anchor="ctr"/>
                </a:tc>
                <a:tc>
                  <a:txBody>
                    <a:bodyPr/>
                    <a:lstStyle/>
                    <a:p>
                      <a:pPr marL="0" marR="0" algn="ctr" hangingPunct="0">
                        <a:lnSpc>
                          <a:spcPts val="1400"/>
                        </a:lnSpc>
                        <a:spcBef>
                          <a:spcPts val="300"/>
                        </a:spcBef>
                        <a:spcAft>
                          <a:spcPts val="0"/>
                        </a:spcAft>
                      </a:pPr>
                      <a:r>
                        <a:rPr lang="en-US" sz="2000" spc="-10" dirty="0">
                          <a:solidFill>
                            <a:schemeClr val="tx1">
                              <a:lumMod val="75000"/>
                              <a:lumOff val="25000"/>
                            </a:schemeClr>
                          </a:solidFill>
                          <a:effectLst/>
                          <a:sym typeface="Wingdings"/>
                        </a:rPr>
                        <a:t></a:t>
                      </a:r>
                      <a:endParaRPr lang="en-US" sz="2000" spc="-10" dirty="0">
                        <a:solidFill>
                          <a:schemeClr val="tx1">
                            <a:lumMod val="75000"/>
                            <a:lumOff val="25000"/>
                          </a:schemeClr>
                        </a:solidFill>
                        <a:effectLst/>
                        <a:latin typeface="Arial"/>
                        <a:ea typeface="Times New Roman"/>
                        <a:cs typeface="Times New Roman"/>
                      </a:endParaRPr>
                    </a:p>
                  </a:txBody>
                  <a:tcPr marL="68580" marR="68580" marT="0" marB="0" anchor="ctr"/>
                </a:tc>
                <a:extLst>
                  <a:ext uri="{0D108BD9-81ED-4DB2-BD59-A6C34878D82A}">
                    <a16:rowId xmlns:a16="http://schemas.microsoft.com/office/drawing/2014/main" val="10008"/>
                  </a:ext>
                </a:extLst>
              </a:tr>
            </a:tbl>
          </a:graphicData>
        </a:graphic>
      </p:graphicFrame>
      <p:sp>
        <p:nvSpPr>
          <p:cNvPr id="7" name="Right Arrow 6"/>
          <p:cNvSpPr/>
          <p:nvPr/>
        </p:nvSpPr>
        <p:spPr>
          <a:xfrm>
            <a:off x="25400" y="34471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25400" y="28502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5400" y="22660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25400" y="40313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25400" y="46409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25400" y="52505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25400" y="5847451"/>
            <a:ext cx="457200" cy="22860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151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1"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1"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ntr"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ntr" presetSubtype="0" fill="hold" grpId="1"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panose="020B0604020202020204" pitchFamily="34" charset="0"/>
                <a:cs typeface="Arial" panose="020B0604020202020204" pitchFamily="34" charset="0"/>
              </a:rPr>
              <a:t>Process Overview </a:t>
            </a:r>
            <a:r>
              <a:rPr lang="en-US" dirty="0" smtClean="0">
                <a:latin typeface="Arial" panose="020B0604020202020204" pitchFamily="34" charset="0"/>
                <a:cs typeface="Arial" panose="020B0604020202020204" pitchFamily="34" charset="0"/>
              </a:rPr>
              <a:t>and </a:t>
            </a:r>
            <a:r>
              <a:rPr lang="en-US" dirty="0">
                <a:latin typeface="Arial" panose="020B0604020202020204" pitchFamily="34" charset="0"/>
                <a:cs typeface="Arial" panose="020B0604020202020204" pitchFamily="34" charset="0"/>
              </a:rPr>
              <a:t>Introduction</a:t>
            </a:r>
          </a:p>
        </p:txBody>
      </p:sp>
      <p:sp>
        <p:nvSpPr>
          <p:cNvPr id="4" name="Subtitle 3"/>
          <p:cNvSpPr>
            <a:spLocks noGrp="1"/>
          </p:cNvSpPr>
          <p:nvPr>
            <p:ph type="subTitle" idx="1"/>
          </p:nvPr>
        </p:nvSpPr>
        <p:spPr>
          <a:xfrm>
            <a:off x="685800" y="3713152"/>
            <a:ext cx="6826624" cy="1625060"/>
          </a:xfrm>
        </p:spPr>
        <p:txBody>
          <a:bodyPr/>
          <a:lstStyle/>
          <a:p>
            <a:pPr marL="457200" indent="-457200">
              <a:buFont typeface="Arial" panose="020B0604020202020204" pitchFamily="34" charset="0"/>
              <a:buChar char="•"/>
            </a:pPr>
            <a:r>
              <a:rPr lang="en-US" sz="2400" dirty="0"/>
              <a:t>Role of corrosion control in drinking water and potable </a:t>
            </a:r>
            <a:r>
              <a:rPr lang="en-US" sz="2400" dirty="0" smtClean="0"/>
              <a:t>reuse</a:t>
            </a:r>
            <a:endParaRPr lang="en-US" sz="2400" dirty="0"/>
          </a:p>
          <a:p>
            <a:pPr marL="457200" indent="-457200">
              <a:buFont typeface="Arial" panose="020B0604020202020204" pitchFamily="34" charset="0"/>
              <a:buChar char="•"/>
            </a:pPr>
            <a:r>
              <a:rPr lang="en-US" sz="2400" dirty="0"/>
              <a:t>What corrosion control is and how it </a:t>
            </a:r>
            <a:r>
              <a:rPr lang="en-US" sz="2400" dirty="0" smtClean="0"/>
              <a:t>works</a:t>
            </a:r>
            <a:endParaRPr lang="en-US" sz="2400" dirty="0"/>
          </a:p>
          <a:p>
            <a:pPr marL="457200" indent="-457200">
              <a:buFont typeface="Arial" panose="020B0604020202020204" pitchFamily="34" charset="0"/>
              <a:buChar char="•"/>
            </a:pPr>
            <a:r>
              <a:rPr lang="en-US" sz="2400" dirty="0"/>
              <a:t>Process-specific </a:t>
            </a:r>
            <a:r>
              <a:rPr lang="en-US" sz="2400" dirty="0" smtClean="0"/>
              <a:t>considerations</a:t>
            </a:r>
            <a:endParaRPr lang="en-US" sz="2400" dirty="0"/>
          </a:p>
        </p:txBody>
      </p:sp>
    </p:spTree>
    <p:extLst>
      <p:ext uri="{BB962C8B-B14F-4D97-AF65-F5344CB8AC3E}">
        <p14:creationId xmlns:p14="http://schemas.microsoft.com/office/powerpoint/2010/main" val="17290349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Monitoring Focuses on Managing Finished Water Stability</a:t>
            </a:r>
          </a:p>
        </p:txBody>
      </p:sp>
      <p:sp>
        <p:nvSpPr>
          <p:cNvPr id="5" name="Text Placeholder 4"/>
          <p:cNvSpPr>
            <a:spLocks noGrp="1"/>
          </p:cNvSpPr>
          <p:nvPr>
            <p:ph type="body" sz="quarter" idx="10"/>
          </p:nvPr>
        </p:nvSpPr>
        <p:spPr/>
        <p:txBody>
          <a:bodyPr/>
          <a:lstStyle/>
          <a:p>
            <a:pPr marL="287338" indent="-287338">
              <a:buFont typeface="Arial" panose="020B0604020202020204" pitchFamily="34" charset="0"/>
              <a:buChar char="•"/>
            </a:pPr>
            <a:r>
              <a:rPr lang="en-US" dirty="0" smtClean="0"/>
              <a:t>Online </a:t>
            </a:r>
            <a:r>
              <a:rPr lang="en-US" dirty="0"/>
              <a:t>pH, temperature, TDS/conductivity let operations teams know about basic targets for stability</a:t>
            </a:r>
          </a:p>
          <a:p>
            <a:pPr marL="287338" indent="-287338">
              <a:buFont typeface="Arial" panose="020B0604020202020204" pitchFamily="34" charset="0"/>
              <a:buChar char="•"/>
            </a:pPr>
            <a:r>
              <a:rPr lang="en-US" dirty="0"/>
              <a:t>Laboratory staff support operations teams by providing additional periodic (daily) data on alkalinity, calcium, chloride, sulfate, etc. that allows detailed calculation of saturation index</a:t>
            </a:r>
          </a:p>
          <a:p>
            <a:pPr marL="287338" indent="-287338">
              <a:buFont typeface="Arial" panose="020B0604020202020204" pitchFamily="34" charset="0"/>
              <a:buChar char="•"/>
            </a:pPr>
            <a:r>
              <a:rPr lang="en-US" dirty="0"/>
              <a:t>Corrosion inhibitor feed (e.g</a:t>
            </a:r>
            <a:r>
              <a:rPr lang="en-US" dirty="0" smtClean="0"/>
              <a:t>., </a:t>
            </a:r>
            <a:r>
              <a:rPr lang="en-US" dirty="0"/>
              <a:t>orthophosphate) is based on desired dose, plant flow rate, and pump </a:t>
            </a:r>
            <a:r>
              <a:rPr lang="en-US" dirty="0" smtClean="0"/>
              <a:t>set-point</a:t>
            </a:r>
            <a:endParaRPr lang="en-US" dirty="0"/>
          </a:p>
          <a:p>
            <a:endParaRPr lang="en-US" dirty="0"/>
          </a:p>
        </p:txBody>
      </p:sp>
    </p:spTree>
    <p:extLst>
      <p:ext uri="{BB962C8B-B14F-4D97-AF65-F5344CB8AC3E}">
        <p14:creationId xmlns:p14="http://schemas.microsoft.com/office/powerpoint/2010/main" val="289571361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74" y="539496"/>
            <a:ext cx="7754189" cy="533400"/>
          </a:xfrm>
        </p:spPr>
        <p:txBody>
          <a:bodyPr/>
          <a:lstStyle/>
          <a:p>
            <a:r>
              <a:rPr lang="en-US" dirty="0"/>
              <a:t>Recommendations</a:t>
            </a:r>
          </a:p>
        </p:txBody>
      </p:sp>
      <p:sp>
        <p:nvSpPr>
          <p:cNvPr id="3" name="Content Placeholder 2"/>
          <p:cNvSpPr>
            <a:spLocks noGrp="1"/>
          </p:cNvSpPr>
          <p:nvPr>
            <p:ph type="body" sz="quarter" idx="10"/>
          </p:nvPr>
        </p:nvSpPr>
        <p:spPr>
          <a:xfrm>
            <a:off x="696074" y="1352643"/>
            <a:ext cx="7772400" cy="4375150"/>
          </a:xfrm>
        </p:spPr>
        <p:txBody>
          <a:bodyPr/>
          <a:lstStyle/>
          <a:p>
            <a:pPr lvl="0">
              <a:spcAft>
                <a:spcPts val="600"/>
              </a:spcAft>
            </a:pPr>
            <a:r>
              <a:rPr lang="en-US" sz="2400" b="1" dirty="0">
                <a:solidFill>
                  <a:schemeClr val="tx1"/>
                </a:solidFill>
              </a:rPr>
              <a:t>A corrosion control study should be performed under the following </a:t>
            </a:r>
            <a:r>
              <a:rPr lang="en-US" sz="2400" b="1" dirty="0" smtClean="0">
                <a:solidFill>
                  <a:schemeClr val="tx1"/>
                </a:solidFill>
              </a:rPr>
              <a:t>circumstances</a:t>
            </a:r>
            <a:endParaRPr lang="en-US" sz="2400" b="1" dirty="0">
              <a:solidFill>
                <a:schemeClr val="tx1"/>
              </a:solidFill>
            </a:endParaRPr>
          </a:p>
          <a:p>
            <a:pPr marL="287338" lvl="0" indent="-287338">
              <a:spcAft>
                <a:spcPts val="600"/>
              </a:spcAft>
              <a:buFont typeface="Arial" panose="020B0604020202020204" pitchFamily="34" charset="0"/>
              <a:buChar char="•"/>
            </a:pPr>
            <a:r>
              <a:rPr lang="en-US" sz="2000" dirty="0">
                <a:solidFill>
                  <a:schemeClr val="tx1"/>
                </a:solidFill>
              </a:rPr>
              <a:t>If a new raw water source is activated</a:t>
            </a:r>
          </a:p>
          <a:p>
            <a:pPr marL="287338" lvl="0" indent="-287338">
              <a:spcAft>
                <a:spcPts val="600"/>
              </a:spcAft>
              <a:buFont typeface="Arial" panose="020B0604020202020204" pitchFamily="34" charset="0"/>
              <a:buChar char="•"/>
            </a:pPr>
            <a:r>
              <a:rPr lang="en-US" sz="2000" dirty="0">
                <a:solidFill>
                  <a:schemeClr val="tx1"/>
                </a:solidFill>
              </a:rPr>
              <a:t>If blends change or are expected to change for DPR</a:t>
            </a:r>
          </a:p>
          <a:p>
            <a:pPr marL="287338" lvl="0" indent="-287338">
              <a:spcAft>
                <a:spcPts val="600"/>
              </a:spcAft>
              <a:buFont typeface="Arial" panose="020B0604020202020204" pitchFamily="34" charset="0"/>
              <a:buChar char="•"/>
            </a:pPr>
            <a:r>
              <a:rPr lang="en-US" sz="2000" dirty="0">
                <a:solidFill>
                  <a:schemeClr val="tx1"/>
                </a:solidFill>
              </a:rPr>
              <a:t>If a new finished water supply is purchased (or if a utility will start selling finished water to a neighboring system)</a:t>
            </a:r>
          </a:p>
          <a:p>
            <a:pPr marL="287338" lvl="0" indent="-287338">
              <a:spcAft>
                <a:spcPts val="600"/>
              </a:spcAft>
              <a:buFont typeface="Arial" panose="020B0604020202020204" pitchFamily="34" charset="0"/>
              <a:buChar char="•"/>
            </a:pPr>
            <a:r>
              <a:rPr lang="en-US" sz="2000" dirty="0">
                <a:solidFill>
                  <a:schemeClr val="tx1"/>
                </a:solidFill>
              </a:rPr>
              <a:t>If chemical treatment processes are changed in the plant</a:t>
            </a:r>
            <a:r>
              <a:rPr lang="en-US" sz="2000" dirty="0" smtClean="0">
                <a:solidFill>
                  <a:schemeClr val="tx1"/>
                </a:solidFill>
              </a:rPr>
              <a:t>. </a:t>
            </a:r>
            <a:r>
              <a:rPr lang="en-US" sz="2000" dirty="0">
                <a:solidFill>
                  <a:schemeClr val="tx1"/>
                </a:solidFill>
              </a:rPr>
              <a:t>This could include the following:</a:t>
            </a:r>
          </a:p>
          <a:p>
            <a:pPr marL="744538" lvl="2" indent="-285750">
              <a:spcAft>
                <a:spcPts val="600"/>
              </a:spcAft>
              <a:buFont typeface="Arial" panose="020B0604020202020204" pitchFamily="34" charset="0"/>
              <a:buChar char="–"/>
            </a:pPr>
            <a:r>
              <a:rPr lang="en-US" sz="1800" dirty="0">
                <a:solidFill>
                  <a:schemeClr val="tx1"/>
                </a:solidFill>
              </a:rPr>
              <a:t>Changing pre-oxidants</a:t>
            </a:r>
          </a:p>
          <a:p>
            <a:pPr marL="744538" lvl="2" indent="-285750">
              <a:spcAft>
                <a:spcPts val="600"/>
              </a:spcAft>
              <a:buFont typeface="Arial" panose="020B0604020202020204" pitchFamily="34" charset="0"/>
              <a:buChar char="–"/>
            </a:pPr>
            <a:r>
              <a:rPr lang="en-US" sz="1800" dirty="0">
                <a:solidFill>
                  <a:schemeClr val="tx1"/>
                </a:solidFill>
              </a:rPr>
              <a:t>Increasing chlorine dose</a:t>
            </a:r>
          </a:p>
          <a:p>
            <a:pPr marL="744538" lvl="2" indent="-285750">
              <a:spcAft>
                <a:spcPts val="600"/>
              </a:spcAft>
              <a:buFont typeface="Arial" panose="020B0604020202020204" pitchFamily="34" charset="0"/>
              <a:buChar char="–"/>
            </a:pPr>
            <a:r>
              <a:rPr lang="en-US" sz="1800" dirty="0">
                <a:solidFill>
                  <a:schemeClr val="tx1"/>
                </a:solidFill>
              </a:rPr>
              <a:t>Switching distribution system disinfectant to chloramine</a:t>
            </a:r>
          </a:p>
          <a:p>
            <a:pPr marL="744538" lvl="2" indent="-285750">
              <a:spcAft>
                <a:spcPts val="600"/>
              </a:spcAft>
              <a:buFont typeface="Arial" panose="020B0604020202020204" pitchFamily="34" charset="0"/>
              <a:buChar char="–"/>
            </a:pPr>
            <a:r>
              <a:rPr lang="en-US" sz="1800" dirty="0">
                <a:solidFill>
                  <a:schemeClr val="tx1"/>
                </a:solidFill>
              </a:rPr>
              <a:t>Changing coagulants or increasing coagulant dose significantly</a:t>
            </a:r>
          </a:p>
          <a:p>
            <a:pPr lvl="2">
              <a:spcAft>
                <a:spcPts val="600"/>
              </a:spcAft>
            </a:pPr>
            <a:endParaRPr lang="en-US" sz="1800" dirty="0">
              <a:solidFill>
                <a:schemeClr val="tx1"/>
              </a:solidFill>
            </a:endParaRPr>
          </a:p>
          <a:p>
            <a:pPr>
              <a:spcAft>
                <a:spcPts val="600"/>
              </a:spcAft>
            </a:pPr>
            <a:endParaRPr lang="en-US" sz="2400" dirty="0">
              <a:solidFill>
                <a:schemeClr val="tx1"/>
              </a:solidFill>
            </a:endParaRPr>
          </a:p>
        </p:txBody>
      </p:sp>
    </p:spTree>
    <p:extLst>
      <p:ext uri="{BB962C8B-B14F-4D97-AF65-F5344CB8AC3E}">
        <p14:creationId xmlns:p14="http://schemas.microsoft.com/office/powerpoint/2010/main" val="401986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074" y="539496"/>
            <a:ext cx="7754189" cy="533400"/>
          </a:xfrm>
        </p:spPr>
        <p:txBody>
          <a:bodyPr/>
          <a:lstStyle/>
          <a:p>
            <a:r>
              <a:rPr lang="en-US" dirty="0"/>
              <a:t>Recommendations</a:t>
            </a:r>
          </a:p>
        </p:txBody>
      </p:sp>
      <p:sp>
        <p:nvSpPr>
          <p:cNvPr id="3" name="Content Placeholder 2"/>
          <p:cNvSpPr>
            <a:spLocks noGrp="1"/>
          </p:cNvSpPr>
          <p:nvPr>
            <p:ph type="body" sz="quarter" idx="10"/>
          </p:nvPr>
        </p:nvSpPr>
        <p:spPr>
          <a:xfrm>
            <a:off x="677863" y="1427229"/>
            <a:ext cx="7772400" cy="4375150"/>
          </a:xfrm>
        </p:spPr>
        <p:txBody>
          <a:bodyPr/>
          <a:lstStyle/>
          <a:p>
            <a:pPr lvl="0"/>
            <a:r>
              <a:rPr lang="en-US" sz="2400" b="1" dirty="0">
                <a:solidFill>
                  <a:schemeClr val="tx1"/>
                </a:solidFill>
              </a:rPr>
              <a:t>A corrosion control study should be performed under the following circumstances:</a:t>
            </a:r>
          </a:p>
          <a:p>
            <a:pPr marL="457200" indent="-287338">
              <a:buFont typeface="Arial" panose="020B0604020202020204" pitchFamily="34" charset="0"/>
              <a:buChar char="•"/>
            </a:pPr>
            <a:r>
              <a:rPr lang="en-US" sz="2000" dirty="0">
                <a:solidFill>
                  <a:schemeClr val="tx1"/>
                </a:solidFill>
              </a:rPr>
              <a:t>Study should consider seasonal and diurnal effects</a:t>
            </a:r>
          </a:p>
          <a:p>
            <a:pPr marL="1200150" lvl="2" indent="-285750">
              <a:buFont typeface="Arial" panose="020B0604020202020204" pitchFamily="34" charset="0"/>
              <a:buChar char="–"/>
            </a:pPr>
            <a:r>
              <a:rPr lang="en-US" sz="1800" dirty="0">
                <a:solidFill>
                  <a:schemeClr val="tx1"/>
                </a:solidFill>
              </a:rPr>
              <a:t>Including raw water chloride levels</a:t>
            </a:r>
          </a:p>
          <a:p>
            <a:pPr marL="1200150" lvl="2" indent="-285750">
              <a:buFont typeface="Arial" panose="020B0604020202020204" pitchFamily="34" charset="0"/>
              <a:buChar char="–"/>
            </a:pPr>
            <a:r>
              <a:rPr lang="en-US" sz="1800" dirty="0">
                <a:solidFill>
                  <a:schemeClr val="tx1"/>
                </a:solidFill>
              </a:rPr>
              <a:t>Conduct well in advance of future treatment or operational changes that could impact lead or copper </a:t>
            </a:r>
            <a:r>
              <a:rPr lang="en-US" sz="1800" dirty="0" smtClean="0">
                <a:solidFill>
                  <a:schemeClr val="tx1"/>
                </a:solidFill>
              </a:rPr>
              <a:t>release</a:t>
            </a:r>
            <a:endParaRPr lang="en-US" sz="1800" dirty="0">
              <a:solidFill>
                <a:schemeClr val="tx1"/>
              </a:solidFill>
            </a:endParaRPr>
          </a:p>
          <a:p>
            <a:pPr lvl="2"/>
            <a:endParaRPr lang="en-US" sz="1800"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83236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type="body" sz="quarter" idx="10"/>
          </p:nvPr>
        </p:nvSpPr>
        <p:spPr>
          <a:xfrm>
            <a:off x="696074" y="1300832"/>
            <a:ext cx="7772400" cy="4990638"/>
          </a:xfrm>
        </p:spPr>
        <p:txBody>
          <a:bodyPr/>
          <a:lstStyle/>
          <a:p>
            <a:pPr marL="342900" lvl="0" indent="-342900">
              <a:buFont typeface="Arial" panose="020B0604020202020204" pitchFamily="34" charset="0"/>
              <a:buChar char="•"/>
            </a:pPr>
            <a:r>
              <a:rPr lang="en-US" sz="2400" dirty="0"/>
              <a:t>The chloride to sulfate mass ratio should be examined if any treatment changes are implemented or blend changes. </a:t>
            </a:r>
            <a:r>
              <a:rPr lang="en-US" sz="2400" dirty="0" smtClean="0"/>
              <a:t>If </a:t>
            </a:r>
            <a:r>
              <a:rPr lang="en-US" sz="2400" dirty="0"/>
              <a:t>this number increases above 0.58 then an orthophosphate inhibitor should be added.</a:t>
            </a:r>
          </a:p>
          <a:p>
            <a:pPr marL="342900" lvl="0" indent="-342900">
              <a:buFont typeface="Arial" panose="020B0604020202020204" pitchFamily="34" charset="0"/>
              <a:buChar char="•"/>
            </a:pPr>
            <a:r>
              <a:rPr lang="en-US" sz="2400" dirty="0"/>
              <a:t>The best inhibitor to use if lead is the controlling issue is likely </a:t>
            </a:r>
            <a:r>
              <a:rPr lang="en-US" sz="2400" dirty="0" err="1"/>
              <a:t>ortho</a:t>
            </a:r>
            <a:r>
              <a:rPr lang="en-US" sz="2400" dirty="0"/>
              <a:t>-phosphate (phosphoric acid). </a:t>
            </a:r>
            <a:r>
              <a:rPr lang="en-US" sz="2400" dirty="0" smtClean="0"/>
              <a:t>A </a:t>
            </a:r>
            <a:r>
              <a:rPr lang="en-US" sz="2400" dirty="0"/>
              <a:t>zinc based product usually does not work any better and costs more and can cause issues for the wastewater treatment plant.</a:t>
            </a:r>
          </a:p>
          <a:p>
            <a:pPr marL="342900" lvl="0" indent="-342900">
              <a:buFont typeface="Arial" panose="020B0604020202020204" pitchFamily="34" charset="0"/>
              <a:buChar char="•"/>
            </a:pPr>
            <a:r>
              <a:rPr lang="en-US" sz="2400" dirty="0" err="1"/>
              <a:t>Polyphohphates</a:t>
            </a:r>
            <a:r>
              <a:rPr lang="en-US" sz="2400" dirty="0"/>
              <a:t> can INCREASE lead levels as they work as a sequestering agents.</a:t>
            </a:r>
          </a:p>
          <a:p>
            <a:endParaRPr lang="en-US" dirty="0"/>
          </a:p>
        </p:txBody>
      </p:sp>
    </p:spTree>
    <p:extLst>
      <p:ext uri="{BB962C8B-B14F-4D97-AF65-F5344CB8AC3E}">
        <p14:creationId xmlns:p14="http://schemas.microsoft.com/office/powerpoint/2010/main" val="194000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type="body" sz="quarter" idx="10"/>
          </p:nvPr>
        </p:nvSpPr>
        <p:spPr>
          <a:xfrm>
            <a:off x="696074" y="1281552"/>
            <a:ext cx="7772400" cy="5099370"/>
          </a:xfrm>
        </p:spPr>
        <p:txBody>
          <a:bodyPr/>
          <a:lstStyle/>
          <a:p>
            <a:r>
              <a:rPr lang="en-US" sz="2400" b="1" dirty="0"/>
              <a:t>Good </a:t>
            </a:r>
            <a:r>
              <a:rPr lang="en-US" sz="2400" b="1" dirty="0" smtClean="0"/>
              <a:t>operations</a:t>
            </a:r>
            <a:endParaRPr lang="en-US" sz="2400" b="1" dirty="0"/>
          </a:p>
          <a:p>
            <a:pPr marL="287338" indent="-287338">
              <a:buFont typeface="Arial" panose="020B0604020202020204" pitchFamily="34" charset="0"/>
              <a:buChar char="•"/>
            </a:pPr>
            <a:r>
              <a:rPr lang="en-US" sz="2400" dirty="0"/>
              <a:t>DO NOT cut inhibitor dosages to save money</a:t>
            </a:r>
          </a:p>
          <a:p>
            <a:pPr marL="287338" indent="-287338">
              <a:buFont typeface="Arial" panose="020B0604020202020204" pitchFamily="34" charset="0"/>
              <a:buChar char="•"/>
            </a:pPr>
            <a:r>
              <a:rPr lang="en-US" sz="2400" dirty="0"/>
              <a:t>DO NOT cut pH adjustment to save money</a:t>
            </a:r>
          </a:p>
          <a:p>
            <a:pPr marL="287338" indent="-287338">
              <a:buFont typeface="Arial" panose="020B0604020202020204" pitchFamily="34" charset="0"/>
              <a:buChar char="•"/>
            </a:pPr>
            <a:r>
              <a:rPr lang="en-US" sz="2400" dirty="0"/>
              <a:t>Keep feed equipment in good shape to minimize downtime</a:t>
            </a:r>
          </a:p>
          <a:p>
            <a:r>
              <a:rPr lang="en-US" sz="2400" b="1" dirty="0"/>
              <a:t>STABILITY is </a:t>
            </a:r>
            <a:r>
              <a:rPr lang="en-US" sz="2400" b="1" dirty="0" smtClean="0"/>
              <a:t>key</a:t>
            </a:r>
            <a:endParaRPr lang="en-US" sz="2400" b="1" dirty="0"/>
          </a:p>
          <a:p>
            <a:pPr marL="287338" indent="-287338">
              <a:buFont typeface="Arial" panose="020B0604020202020204" pitchFamily="34" charset="0"/>
              <a:buChar char="•"/>
            </a:pPr>
            <a:r>
              <a:rPr lang="en-US" sz="2400" dirty="0"/>
              <a:t>Prevent random variations in raw or finished water sources</a:t>
            </a:r>
          </a:p>
          <a:p>
            <a:pPr marL="287338" indent="-287338">
              <a:buFont typeface="Arial" panose="020B0604020202020204" pitchFamily="34" charset="0"/>
              <a:buChar char="•"/>
            </a:pPr>
            <a:r>
              <a:rPr lang="en-US" sz="2400" dirty="0"/>
              <a:t>Keep distribution system water quality stable</a:t>
            </a:r>
          </a:p>
          <a:p>
            <a:pPr marL="744538" lvl="1" indent="-287338">
              <a:buFont typeface="Arial" panose="020B0604020202020204" pitchFamily="34" charset="0"/>
              <a:buChar char="–"/>
            </a:pPr>
            <a:r>
              <a:rPr lang="en-US" sz="1800" dirty="0"/>
              <a:t>Water age, tank turnover, flushing</a:t>
            </a:r>
          </a:p>
          <a:p>
            <a:pPr marL="744538" lvl="1" indent="-287338">
              <a:buFont typeface="Arial" panose="020B0604020202020204" pitchFamily="34" charset="0"/>
              <a:buChar char="–"/>
            </a:pPr>
            <a:r>
              <a:rPr lang="en-US" sz="1800" dirty="0"/>
              <a:t>Operations teams want consistent pH, chlorine residual</a:t>
            </a:r>
          </a:p>
          <a:p>
            <a:endParaRPr lang="en-US" sz="2400" dirty="0"/>
          </a:p>
        </p:txBody>
      </p:sp>
    </p:spTree>
    <p:extLst>
      <p:ext uri="{BB962C8B-B14F-4D97-AF65-F5344CB8AC3E}">
        <p14:creationId xmlns:p14="http://schemas.microsoft.com/office/powerpoint/2010/main" val="198973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193800"/>
            <a:ext cx="7764463" cy="1090042"/>
          </a:xfrm>
        </p:spPr>
        <p:txBody>
          <a:bodyPr/>
          <a:lstStyle/>
          <a:p>
            <a:r>
              <a:rPr lang="en-US" b="0" dirty="0">
                <a:latin typeface="Arial" panose="020B0604020202020204" pitchFamily="34" charset="0"/>
                <a:cs typeface="Arial" panose="020B0604020202020204" pitchFamily="34" charset="0"/>
              </a:rPr>
              <a:t>Equipment</a:t>
            </a:r>
          </a:p>
        </p:txBody>
      </p:sp>
      <p:sp>
        <p:nvSpPr>
          <p:cNvPr id="4" name="Subtitle 3"/>
          <p:cNvSpPr>
            <a:spLocks noGrp="1"/>
          </p:cNvSpPr>
          <p:nvPr>
            <p:ph type="subTitle" idx="1"/>
          </p:nvPr>
        </p:nvSpPr>
        <p:spPr>
          <a:xfrm>
            <a:off x="685799" y="2526788"/>
            <a:ext cx="5765800" cy="430887"/>
          </a:xfrm>
        </p:spPr>
        <p:txBody>
          <a:bodyPr/>
          <a:lstStyle/>
          <a:p>
            <a:r>
              <a:rPr lang="en-US" sz="2800" dirty="0"/>
              <a:t>What equipment is required?</a:t>
            </a:r>
          </a:p>
        </p:txBody>
      </p:sp>
    </p:spTree>
    <p:extLst>
      <p:ext uri="{BB962C8B-B14F-4D97-AF65-F5344CB8AC3E}">
        <p14:creationId xmlns:p14="http://schemas.microsoft.com/office/powerpoint/2010/main" val="35127415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latin typeface="Arial" panose="020B0604020202020204" pitchFamily="34" charset="0"/>
                <a:cs typeface="Arial" panose="020B0604020202020204" pitchFamily="34" charset="0"/>
              </a:rPr>
              <a:t>Equipment Descriptions</a:t>
            </a:r>
          </a:p>
        </p:txBody>
      </p:sp>
      <p:sp>
        <p:nvSpPr>
          <p:cNvPr id="5" name="Text Placeholder 4"/>
          <p:cNvSpPr>
            <a:spLocks noGrp="1"/>
          </p:cNvSpPr>
          <p:nvPr>
            <p:ph type="body" sz="quarter" idx="10"/>
          </p:nvPr>
        </p:nvSpPr>
        <p:spPr>
          <a:xfrm>
            <a:off x="696074" y="1231697"/>
            <a:ext cx="7772400" cy="2785826"/>
          </a:xfrm>
        </p:spPr>
        <p:txBody>
          <a:bodyPr/>
          <a:lstStyle/>
          <a:p>
            <a:pPr marL="287338" indent="-287338">
              <a:buFont typeface="Arial" panose="020B0604020202020204" pitchFamily="34" charset="0"/>
              <a:buChar char="•"/>
            </a:pPr>
            <a:r>
              <a:rPr lang="en-US" dirty="0"/>
              <a:t>There are many different approaches to corrosion management and stability </a:t>
            </a:r>
            <a:r>
              <a:rPr lang="en-US" dirty="0" smtClean="0"/>
              <a:t>control</a:t>
            </a:r>
            <a:endParaRPr lang="en-US" dirty="0"/>
          </a:p>
          <a:p>
            <a:pPr marL="287338" indent="-287338">
              <a:buFont typeface="Arial" panose="020B0604020202020204" pitchFamily="34" charset="0"/>
              <a:buChar char="•"/>
            </a:pPr>
            <a:r>
              <a:rPr lang="en-US" dirty="0"/>
              <a:t>Specific equipment details are not included here, but the majority of processes are lime dosing, lime contactors, carbon dioxide addition and various liquid chemical doses.</a:t>
            </a:r>
          </a:p>
        </p:txBody>
      </p:sp>
      <p:sp>
        <p:nvSpPr>
          <p:cNvPr id="6" name="TextBox 32">
            <a:extLst>
              <a:ext uri="{FF2B5EF4-FFF2-40B4-BE49-F238E27FC236}">
                <a16:creationId xmlns:a16="http://schemas.microsoft.com/office/drawing/2014/main" id="{4D09E736-173E-42E9-877C-8B35D40C74FE}"/>
              </a:ext>
            </a:extLst>
          </p:cNvPr>
          <p:cNvSpPr txBox="1"/>
          <p:nvPr/>
        </p:nvSpPr>
        <p:spPr>
          <a:xfrm>
            <a:off x="4389783" y="5156456"/>
            <a:ext cx="731875" cy="731875"/>
          </a:xfrm>
          <a:prstGeom prst="ellipse">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1100" dirty="0"/>
              <a:t>Solids </a:t>
            </a:r>
          </a:p>
          <a:p>
            <a:pPr algn="ctr"/>
            <a:r>
              <a:rPr lang="en-US" sz="1100" dirty="0"/>
              <a:t>Contact</a:t>
            </a:r>
          </a:p>
          <a:p>
            <a:pPr algn="ctr"/>
            <a:r>
              <a:rPr lang="en-US" sz="1100" dirty="0"/>
              <a:t>Basin</a:t>
            </a:r>
          </a:p>
        </p:txBody>
      </p:sp>
      <p:cxnSp>
        <p:nvCxnSpPr>
          <p:cNvPr id="7" name="Straight Arrow Connector 6">
            <a:extLst>
              <a:ext uri="{FF2B5EF4-FFF2-40B4-BE49-F238E27FC236}">
                <a16:creationId xmlns:a16="http://schemas.microsoft.com/office/drawing/2014/main" id="{B491530C-D119-4E2F-81F5-478D1CA4F422}"/>
              </a:ext>
            </a:extLst>
          </p:cNvPr>
          <p:cNvCxnSpPr>
            <a:cxnSpLocks/>
          </p:cNvCxnSpPr>
          <p:nvPr/>
        </p:nvCxnSpPr>
        <p:spPr>
          <a:xfrm flipV="1">
            <a:off x="867793" y="5514997"/>
            <a:ext cx="223632" cy="84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A1762B67-CC05-45B7-A369-E2CDEC6A8A41}"/>
              </a:ext>
            </a:extLst>
          </p:cNvPr>
          <p:cNvGrpSpPr/>
          <p:nvPr/>
        </p:nvGrpSpPr>
        <p:grpSpPr>
          <a:xfrm>
            <a:off x="5762976" y="4105620"/>
            <a:ext cx="487192" cy="601533"/>
            <a:chOff x="5994141" y="2175885"/>
            <a:chExt cx="487192" cy="601533"/>
          </a:xfrm>
        </p:grpSpPr>
        <p:sp>
          <p:nvSpPr>
            <p:cNvPr id="9" name="Can 45">
              <a:extLst>
                <a:ext uri="{FF2B5EF4-FFF2-40B4-BE49-F238E27FC236}">
                  <a16:creationId xmlns:a16="http://schemas.microsoft.com/office/drawing/2014/main" id="{36C8E5BF-D56B-475C-8F75-6935ECECFD7F}"/>
                </a:ext>
              </a:extLst>
            </p:cNvPr>
            <p:cNvSpPr/>
            <p:nvPr/>
          </p:nvSpPr>
          <p:spPr>
            <a:xfrm>
              <a:off x="6033243" y="2175885"/>
              <a:ext cx="425464" cy="601533"/>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10" name="Rectangle 9">
              <a:extLst>
                <a:ext uri="{FF2B5EF4-FFF2-40B4-BE49-F238E27FC236}">
                  <a16:creationId xmlns:a16="http://schemas.microsoft.com/office/drawing/2014/main" id="{551C762A-BDA9-45DB-984D-0C6C7F234D45}"/>
                </a:ext>
              </a:extLst>
            </p:cNvPr>
            <p:cNvSpPr/>
            <p:nvPr/>
          </p:nvSpPr>
          <p:spPr>
            <a:xfrm>
              <a:off x="5994141" y="2388549"/>
              <a:ext cx="487192" cy="276999"/>
            </a:xfrm>
            <a:prstGeom prst="rect">
              <a:avLst/>
            </a:prstGeom>
          </p:spPr>
          <p:txBody>
            <a:bodyPr wrap="square">
              <a:spAutoFit/>
            </a:bodyPr>
            <a:lstStyle/>
            <a:p>
              <a:pPr algn="ctr"/>
              <a:r>
                <a:rPr lang="en-US" sz="1200" dirty="0"/>
                <a:t>CO</a:t>
              </a:r>
              <a:r>
                <a:rPr lang="en-US" sz="1200" baseline="-25000" dirty="0"/>
                <a:t>2</a:t>
              </a:r>
            </a:p>
          </p:txBody>
        </p:sp>
      </p:grpSp>
      <p:sp>
        <p:nvSpPr>
          <p:cNvPr id="11" name="TextBox 10">
            <a:extLst>
              <a:ext uri="{FF2B5EF4-FFF2-40B4-BE49-F238E27FC236}">
                <a16:creationId xmlns:a16="http://schemas.microsoft.com/office/drawing/2014/main" id="{4CD8F521-3C83-4F35-BE87-02CD67D4A54E}"/>
              </a:ext>
            </a:extLst>
          </p:cNvPr>
          <p:cNvSpPr txBox="1"/>
          <p:nvPr/>
        </p:nvSpPr>
        <p:spPr>
          <a:xfrm>
            <a:off x="2086937" y="5341654"/>
            <a:ext cx="731876" cy="369794"/>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a:t>Flocculation</a:t>
            </a:r>
          </a:p>
        </p:txBody>
      </p:sp>
      <p:cxnSp>
        <p:nvCxnSpPr>
          <p:cNvPr id="12" name="Straight Arrow Connector 11">
            <a:extLst>
              <a:ext uri="{FF2B5EF4-FFF2-40B4-BE49-F238E27FC236}">
                <a16:creationId xmlns:a16="http://schemas.microsoft.com/office/drawing/2014/main" id="{5ABD5E61-B410-485F-8F1E-461FB4155F60}"/>
              </a:ext>
            </a:extLst>
          </p:cNvPr>
          <p:cNvCxnSpPr>
            <a:cxnSpLocks/>
          </p:cNvCxnSpPr>
          <p:nvPr/>
        </p:nvCxnSpPr>
        <p:spPr>
          <a:xfrm flipV="1">
            <a:off x="1906445" y="5518312"/>
            <a:ext cx="161235" cy="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BD17279-2C31-4C07-AAED-379E073D4044}"/>
              </a:ext>
            </a:extLst>
          </p:cNvPr>
          <p:cNvSpPr txBox="1"/>
          <p:nvPr/>
        </p:nvSpPr>
        <p:spPr>
          <a:xfrm>
            <a:off x="3150196" y="5275937"/>
            <a:ext cx="887075" cy="532557"/>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a:t>Sedimentation</a:t>
            </a:r>
          </a:p>
        </p:txBody>
      </p:sp>
      <p:cxnSp>
        <p:nvCxnSpPr>
          <p:cNvPr id="14" name="Straight Arrow Connector 13">
            <a:extLst>
              <a:ext uri="{FF2B5EF4-FFF2-40B4-BE49-F238E27FC236}">
                <a16:creationId xmlns:a16="http://schemas.microsoft.com/office/drawing/2014/main" id="{8A599482-4D7D-4A0A-9C2F-40339A7E40D3}"/>
              </a:ext>
            </a:extLst>
          </p:cNvPr>
          <p:cNvCxnSpPr>
            <a:cxnSpLocks/>
          </p:cNvCxnSpPr>
          <p:nvPr/>
        </p:nvCxnSpPr>
        <p:spPr>
          <a:xfrm flipV="1">
            <a:off x="2853964" y="5530705"/>
            <a:ext cx="245995" cy="695"/>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728877B-89F2-4227-967F-F3230F76B398}"/>
              </a:ext>
            </a:extLst>
          </p:cNvPr>
          <p:cNvSpPr txBox="1"/>
          <p:nvPr/>
        </p:nvSpPr>
        <p:spPr>
          <a:xfrm>
            <a:off x="4407123" y="4221490"/>
            <a:ext cx="731876" cy="369794"/>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a:t>Lime</a:t>
            </a:r>
          </a:p>
        </p:txBody>
      </p:sp>
      <p:cxnSp>
        <p:nvCxnSpPr>
          <p:cNvPr id="16" name="Straight Arrow Connector 15">
            <a:extLst>
              <a:ext uri="{FF2B5EF4-FFF2-40B4-BE49-F238E27FC236}">
                <a16:creationId xmlns:a16="http://schemas.microsoft.com/office/drawing/2014/main" id="{92A7B363-DBE2-49B2-B28B-087D8727CBDD}"/>
              </a:ext>
            </a:extLst>
          </p:cNvPr>
          <p:cNvCxnSpPr>
            <a:cxnSpLocks/>
          </p:cNvCxnSpPr>
          <p:nvPr/>
        </p:nvCxnSpPr>
        <p:spPr>
          <a:xfrm flipV="1">
            <a:off x="4088392" y="5542215"/>
            <a:ext cx="266822" cy="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BA1FDA0-3053-4DD9-95BE-481E797AFC25}"/>
              </a:ext>
            </a:extLst>
          </p:cNvPr>
          <p:cNvSpPr txBox="1"/>
          <p:nvPr/>
        </p:nvSpPr>
        <p:spPr>
          <a:xfrm>
            <a:off x="5511142" y="5286066"/>
            <a:ext cx="1024723" cy="467263"/>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err="1"/>
              <a:t>Recarbonation</a:t>
            </a:r>
            <a:endParaRPr lang="en-US" sz="900" dirty="0"/>
          </a:p>
        </p:txBody>
      </p:sp>
      <p:cxnSp>
        <p:nvCxnSpPr>
          <p:cNvPr id="18" name="Straight Arrow Connector 17">
            <a:extLst>
              <a:ext uri="{FF2B5EF4-FFF2-40B4-BE49-F238E27FC236}">
                <a16:creationId xmlns:a16="http://schemas.microsoft.com/office/drawing/2014/main" id="{86DBCD67-0791-4DF5-9F9D-6B73F7CF260F}"/>
              </a:ext>
            </a:extLst>
          </p:cNvPr>
          <p:cNvCxnSpPr>
            <a:cxnSpLocks/>
          </p:cNvCxnSpPr>
          <p:nvPr/>
        </p:nvCxnSpPr>
        <p:spPr>
          <a:xfrm>
            <a:off x="4773061" y="4674404"/>
            <a:ext cx="0" cy="439159"/>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119449F-934B-4E3F-8ADF-FE9E08DA624E}"/>
              </a:ext>
            </a:extLst>
          </p:cNvPr>
          <p:cNvSpPr txBox="1"/>
          <p:nvPr/>
        </p:nvSpPr>
        <p:spPr>
          <a:xfrm>
            <a:off x="7351347" y="4304610"/>
            <a:ext cx="731876" cy="369794"/>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a:t>Chlorine</a:t>
            </a:r>
          </a:p>
        </p:txBody>
      </p:sp>
      <p:cxnSp>
        <p:nvCxnSpPr>
          <p:cNvPr id="20" name="Straight Arrow Connector 19">
            <a:extLst>
              <a:ext uri="{FF2B5EF4-FFF2-40B4-BE49-F238E27FC236}">
                <a16:creationId xmlns:a16="http://schemas.microsoft.com/office/drawing/2014/main" id="{4CD2BF99-F765-4F12-BE39-441E26E193C9}"/>
              </a:ext>
            </a:extLst>
          </p:cNvPr>
          <p:cNvCxnSpPr>
            <a:cxnSpLocks/>
          </p:cNvCxnSpPr>
          <p:nvPr/>
        </p:nvCxnSpPr>
        <p:spPr>
          <a:xfrm>
            <a:off x="7716217" y="4748022"/>
            <a:ext cx="0" cy="714178"/>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21" name="Hexagon 20">
            <a:extLst>
              <a:ext uri="{FF2B5EF4-FFF2-40B4-BE49-F238E27FC236}">
                <a16:creationId xmlns:a16="http://schemas.microsoft.com/office/drawing/2014/main" id="{0A6A19D8-8248-4CB3-9431-489AB7380340}"/>
              </a:ext>
            </a:extLst>
          </p:cNvPr>
          <p:cNvSpPr/>
          <p:nvPr/>
        </p:nvSpPr>
        <p:spPr>
          <a:xfrm>
            <a:off x="1144364" y="5315564"/>
            <a:ext cx="734083" cy="395884"/>
          </a:xfrm>
          <a:prstGeom prst="hexagon">
            <a:avLst/>
          </a:prstGeom>
          <a:solidFill>
            <a:schemeClr val="bg1"/>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Rapid Mix</a:t>
            </a:r>
          </a:p>
        </p:txBody>
      </p:sp>
      <p:cxnSp>
        <p:nvCxnSpPr>
          <p:cNvPr id="22" name="Straight Arrow Connector 21">
            <a:extLst>
              <a:ext uri="{FF2B5EF4-FFF2-40B4-BE49-F238E27FC236}">
                <a16:creationId xmlns:a16="http://schemas.microsoft.com/office/drawing/2014/main" id="{AB264B04-7C27-4D97-AE47-912988A03260}"/>
              </a:ext>
            </a:extLst>
          </p:cNvPr>
          <p:cNvCxnSpPr>
            <a:cxnSpLocks/>
          </p:cNvCxnSpPr>
          <p:nvPr/>
        </p:nvCxnSpPr>
        <p:spPr>
          <a:xfrm flipV="1">
            <a:off x="5171022" y="5522393"/>
            <a:ext cx="281372" cy="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CB83553-D023-4553-BF3A-B8DFF199D045}"/>
              </a:ext>
            </a:extLst>
          </p:cNvPr>
          <p:cNvCxnSpPr>
            <a:cxnSpLocks/>
          </p:cNvCxnSpPr>
          <p:nvPr/>
        </p:nvCxnSpPr>
        <p:spPr>
          <a:xfrm>
            <a:off x="6023503" y="4750249"/>
            <a:ext cx="0" cy="439159"/>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E9C254C-D1F5-4A44-BCA3-CB913F882F1C}"/>
              </a:ext>
            </a:extLst>
          </p:cNvPr>
          <p:cNvSpPr txBox="1"/>
          <p:nvPr/>
        </p:nvSpPr>
        <p:spPr>
          <a:xfrm>
            <a:off x="6965691" y="5184328"/>
            <a:ext cx="544548" cy="623977"/>
          </a:xfrm>
          <a:prstGeom prst="flowChartAlternateProcess">
            <a:avLst/>
          </a:prstGeom>
          <a:solidFill>
            <a:schemeClr val="bg1"/>
          </a:solidFill>
          <a:ln/>
        </p:spPr>
        <p:style>
          <a:lnRef idx="2">
            <a:schemeClr val="dk1"/>
          </a:lnRef>
          <a:fillRef idx="1">
            <a:schemeClr val="lt1"/>
          </a:fillRef>
          <a:effectRef idx="0">
            <a:schemeClr val="dk1"/>
          </a:effectRef>
          <a:fontRef idx="minor">
            <a:schemeClr val="dk1"/>
          </a:fontRef>
        </p:style>
        <p:txBody>
          <a:bodyPr wrap="square" lIns="0" tIns="0" rIns="0" bIns="0" rtlCol="0" anchor="ctr">
            <a:noAutofit/>
          </a:bodyPr>
          <a:lstStyle>
            <a:defPPr>
              <a:defRPr lang="en-US"/>
            </a:defPPr>
            <a:lvl1pPr algn="l" defTabSz="457200" rtl="0" eaLnBrk="0" fontAlgn="base" hangingPunct="0">
              <a:spcBef>
                <a:spcPct val="0"/>
              </a:spcBef>
              <a:spcAft>
                <a:spcPct val="0"/>
              </a:spcAft>
              <a:defRPr kern="1200">
                <a:solidFill>
                  <a:schemeClr val="dk1"/>
                </a:solidFill>
                <a:latin typeface="+mn-lt"/>
                <a:ea typeface="+mn-ea"/>
                <a:cs typeface="+mn-cs"/>
              </a:defRPr>
            </a:lvl1pPr>
            <a:lvl2pPr marL="457200" algn="l" defTabSz="457200" rtl="0" eaLnBrk="0" fontAlgn="base" hangingPunct="0">
              <a:spcBef>
                <a:spcPct val="0"/>
              </a:spcBef>
              <a:spcAft>
                <a:spcPct val="0"/>
              </a:spcAft>
              <a:defRPr kern="1200">
                <a:solidFill>
                  <a:schemeClr val="dk1"/>
                </a:solidFill>
                <a:latin typeface="+mn-lt"/>
                <a:ea typeface="+mn-ea"/>
                <a:cs typeface="+mn-cs"/>
              </a:defRPr>
            </a:lvl2pPr>
            <a:lvl3pPr marL="914400" algn="l" defTabSz="457200" rtl="0" eaLnBrk="0" fontAlgn="base" hangingPunct="0">
              <a:spcBef>
                <a:spcPct val="0"/>
              </a:spcBef>
              <a:spcAft>
                <a:spcPct val="0"/>
              </a:spcAft>
              <a:defRPr kern="1200">
                <a:solidFill>
                  <a:schemeClr val="dk1"/>
                </a:solidFill>
                <a:latin typeface="+mn-lt"/>
                <a:ea typeface="+mn-ea"/>
                <a:cs typeface="+mn-cs"/>
              </a:defRPr>
            </a:lvl3pPr>
            <a:lvl4pPr marL="1371600" algn="l" defTabSz="457200" rtl="0" eaLnBrk="0" fontAlgn="base" hangingPunct="0">
              <a:spcBef>
                <a:spcPct val="0"/>
              </a:spcBef>
              <a:spcAft>
                <a:spcPct val="0"/>
              </a:spcAft>
              <a:defRPr kern="1200">
                <a:solidFill>
                  <a:schemeClr val="dk1"/>
                </a:solidFill>
                <a:latin typeface="+mn-lt"/>
                <a:ea typeface="+mn-ea"/>
                <a:cs typeface="+mn-cs"/>
              </a:defRPr>
            </a:lvl4pPr>
            <a:lvl5pPr marL="1828800" algn="l" defTabSz="457200"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900" dirty="0"/>
              <a:t>Filters</a:t>
            </a:r>
          </a:p>
        </p:txBody>
      </p:sp>
      <p:cxnSp>
        <p:nvCxnSpPr>
          <p:cNvPr id="25" name="Straight Arrow Connector 24">
            <a:extLst>
              <a:ext uri="{FF2B5EF4-FFF2-40B4-BE49-F238E27FC236}">
                <a16:creationId xmlns:a16="http://schemas.microsoft.com/office/drawing/2014/main" id="{48E1A03C-E47E-41FB-931F-817EB006AC78}"/>
              </a:ext>
            </a:extLst>
          </p:cNvPr>
          <p:cNvCxnSpPr>
            <a:cxnSpLocks/>
          </p:cNvCxnSpPr>
          <p:nvPr/>
        </p:nvCxnSpPr>
        <p:spPr>
          <a:xfrm flipV="1">
            <a:off x="6581248" y="5501737"/>
            <a:ext cx="309509" cy="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C46C453-6FC6-4E85-A30A-1CE2C9F2BFBC}"/>
              </a:ext>
            </a:extLst>
          </p:cNvPr>
          <p:cNvCxnSpPr>
            <a:cxnSpLocks/>
          </p:cNvCxnSpPr>
          <p:nvPr/>
        </p:nvCxnSpPr>
        <p:spPr>
          <a:xfrm flipV="1">
            <a:off x="7510239" y="5498207"/>
            <a:ext cx="572984" cy="1"/>
          </a:xfrm>
          <a:prstGeom prst="straightConnector1">
            <a:avLst/>
          </a:prstGeom>
          <a:ln>
            <a:solidFill>
              <a:sysClr val="windowText" lastClr="00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40FC54B-FE0F-4EC6-8903-FC44D2F6F6D6}"/>
              </a:ext>
            </a:extLst>
          </p:cNvPr>
          <p:cNvSpPr txBox="1"/>
          <p:nvPr/>
        </p:nvSpPr>
        <p:spPr>
          <a:xfrm>
            <a:off x="8084128" y="5341358"/>
            <a:ext cx="93753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To System</a:t>
            </a:r>
          </a:p>
        </p:txBody>
      </p:sp>
      <p:sp>
        <p:nvSpPr>
          <p:cNvPr id="28" name="TextBox 27">
            <a:extLst>
              <a:ext uri="{FF2B5EF4-FFF2-40B4-BE49-F238E27FC236}">
                <a16:creationId xmlns:a16="http://schemas.microsoft.com/office/drawing/2014/main" id="{4CD98742-6EE2-4317-ACDE-580E86D5EFA6}"/>
              </a:ext>
            </a:extLst>
          </p:cNvPr>
          <p:cNvSpPr txBox="1"/>
          <p:nvPr/>
        </p:nvSpPr>
        <p:spPr>
          <a:xfrm>
            <a:off x="100427" y="5267375"/>
            <a:ext cx="937536"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Surface</a:t>
            </a:r>
          </a:p>
          <a:p>
            <a:pPr algn="ctr"/>
            <a:r>
              <a:rPr lang="en-US" sz="1200" dirty="0">
                <a:latin typeface="Arial" panose="020B0604020202020204" pitchFamily="34" charset="0"/>
                <a:cs typeface="Arial" panose="020B0604020202020204" pitchFamily="34" charset="0"/>
              </a:rPr>
              <a:t>Water</a:t>
            </a:r>
          </a:p>
        </p:txBody>
      </p:sp>
      <p:sp>
        <p:nvSpPr>
          <p:cNvPr id="29" name="TextBox 28">
            <a:extLst>
              <a:ext uri="{FF2B5EF4-FFF2-40B4-BE49-F238E27FC236}">
                <a16:creationId xmlns:a16="http://schemas.microsoft.com/office/drawing/2014/main" id="{5167C1E4-6346-4347-941B-1196D28DE5E2}"/>
              </a:ext>
            </a:extLst>
          </p:cNvPr>
          <p:cNvSpPr txBox="1"/>
          <p:nvPr/>
        </p:nvSpPr>
        <p:spPr>
          <a:xfrm>
            <a:off x="256082" y="4270772"/>
            <a:ext cx="3415800" cy="307777"/>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Single-Stage Lime Treatment Process</a:t>
            </a:r>
          </a:p>
        </p:txBody>
      </p:sp>
    </p:spTree>
    <p:extLst>
      <p:ext uri="{BB962C8B-B14F-4D97-AF65-F5344CB8AC3E}">
        <p14:creationId xmlns:p14="http://schemas.microsoft.com/office/powerpoint/2010/main" val="131783346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31109" y="2135986"/>
            <a:ext cx="7784432" cy="533400"/>
          </a:xfrm>
          <a:prstGeom prst="rect">
            <a:avLst/>
          </a:prstGeom>
        </p:spPr>
        <p:txBody>
          <a:bodyPr vert="horz" lIns="91440" tIns="45720" rIns="91440" bIns="45720" rtlCol="0" anchor="ctr">
            <a:noAutofit/>
          </a:bodyPr>
          <a:lstStyle>
            <a:lvl1pPr algn="l" defTabSz="457200" rtl="0" eaLnBrk="0" fontAlgn="base" hangingPunct="0">
              <a:spcBef>
                <a:spcPct val="0"/>
              </a:spcBef>
              <a:spcAft>
                <a:spcPct val="0"/>
              </a:spcAft>
              <a:defRPr sz="2800" b="1" kern="1200">
                <a:solidFill>
                  <a:srgbClr val="395173"/>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a:lstStyle>
          <a:p>
            <a:r>
              <a:rPr lang="en-US" dirty="0"/>
              <a:t>Critical Control Point Response Procedures</a:t>
            </a:r>
          </a:p>
        </p:txBody>
      </p:sp>
      <p:sp>
        <p:nvSpPr>
          <p:cNvPr id="6" name="Title 5"/>
          <p:cNvSpPr>
            <a:spLocks noGrp="1"/>
          </p:cNvSpPr>
          <p:nvPr>
            <p:ph type="ctrTitle"/>
          </p:nvPr>
        </p:nvSpPr>
        <p:spPr>
          <a:xfrm>
            <a:off x="685799" y="641865"/>
            <a:ext cx="7764463" cy="4360168"/>
          </a:xfrm>
        </p:spPr>
        <p:txBody>
          <a:bodyPr/>
          <a:lstStyle/>
          <a:p>
            <a:r>
              <a:rPr lang="en-US" dirty="0">
                <a:latin typeface="Arial" panose="020B0604020202020204" pitchFamily="34" charset="0"/>
                <a:cs typeface="Arial" panose="020B0604020202020204" pitchFamily="34" charset="0"/>
              </a:rPr>
              <a:t>Critical Control Point Response Procedures</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7" name="Subtitle 6"/>
          <p:cNvSpPr>
            <a:spLocks noGrp="1"/>
          </p:cNvSpPr>
          <p:nvPr>
            <p:ph type="subTitle" idx="1"/>
          </p:nvPr>
        </p:nvSpPr>
        <p:spPr>
          <a:xfrm>
            <a:off x="685798" y="4420368"/>
            <a:ext cx="6674225" cy="1477328"/>
          </a:xfrm>
        </p:spPr>
        <p:txBody>
          <a:bodyPr/>
          <a:lstStyle/>
          <a:p>
            <a:r>
              <a:rPr lang="en-US" sz="3200" dirty="0"/>
              <a:t>What are the critical monitoring and response procedures?</a:t>
            </a:r>
          </a:p>
        </p:txBody>
      </p:sp>
    </p:spTree>
    <p:extLst>
      <p:ext uri="{BB962C8B-B14F-4D97-AF65-F5344CB8AC3E}">
        <p14:creationId xmlns:p14="http://schemas.microsoft.com/office/powerpoint/2010/main" val="1529127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Critical Control Point Response Procedures</a:t>
            </a:r>
          </a:p>
        </p:txBody>
      </p:sp>
      <p:sp>
        <p:nvSpPr>
          <p:cNvPr id="3" name="Text Placeholder 2"/>
          <p:cNvSpPr>
            <a:spLocks noGrp="1"/>
          </p:cNvSpPr>
          <p:nvPr>
            <p:ph type="body" sz="quarter" idx="11"/>
          </p:nvPr>
        </p:nvSpPr>
        <p:spPr>
          <a:xfrm>
            <a:off x="697831" y="1600200"/>
            <a:ext cx="7680855" cy="4572000"/>
          </a:xfrm>
        </p:spPr>
        <p:txBody>
          <a:bodyPr/>
          <a:lstStyle/>
          <a:p>
            <a:r>
              <a:rPr lang="en-US" dirty="0"/>
              <a:t>These response procedures are generic, and taken from </a:t>
            </a:r>
            <a:r>
              <a:rPr lang="en-US" dirty="0" smtClean="0"/>
              <a:t>WRF </a:t>
            </a:r>
            <a:r>
              <a:rPr lang="en-US" dirty="0"/>
              <a:t>project </a:t>
            </a:r>
            <a:r>
              <a:rPr lang="en-US" dirty="0" smtClean="0"/>
              <a:t>Reuse-13-03. </a:t>
            </a:r>
            <a:r>
              <a:rPr lang="en-US" dirty="0"/>
              <a:t>For a specific project, they can be amended to suit the plant specifics. </a:t>
            </a:r>
            <a:r>
              <a:rPr lang="en-US" dirty="0" smtClean="0"/>
              <a:t>They </a:t>
            </a:r>
            <a:r>
              <a:rPr lang="en-US" dirty="0"/>
              <a:t>are shown here as examples of particular approaches to treated water stabilization, in this case based on lime/CO</a:t>
            </a:r>
            <a:r>
              <a:rPr lang="en-US" baseline="-25000" dirty="0"/>
              <a:t>2</a:t>
            </a:r>
            <a:r>
              <a:rPr lang="en-US" dirty="0"/>
              <a:t> dosing downstream of RO. </a:t>
            </a:r>
          </a:p>
        </p:txBody>
      </p:sp>
    </p:spTree>
    <p:extLst>
      <p:ext uri="{BB962C8B-B14F-4D97-AF65-F5344CB8AC3E}">
        <p14:creationId xmlns:p14="http://schemas.microsoft.com/office/powerpoint/2010/main" val="20659070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email">
            <a:extLst>
              <a:ext uri="{28A0092B-C50C-407E-A947-70E740481C1C}">
                <a14:useLocalDpi xmlns:a14="http://schemas.microsoft.com/office/drawing/2010/main"/>
              </a:ext>
            </a:extLst>
          </a:blip>
          <a:stretch>
            <a:fillRect/>
          </a:stretch>
        </p:blipFill>
        <p:spPr>
          <a:xfrm>
            <a:off x="496111" y="564204"/>
            <a:ext cx="7772400" cy="5768030"/>
          </a:xfrm>
          <a:prstGeom prst="rect">
            <a:avLst/>
          </a:prstGeom>
        </p:spPr>
      </p:pic>
      <p:sp>
        <p:nvSpPr>
          <p:cNvPr id="4" name="Rectangle 3"/>
          <p:cNvSpPr/>
          <p:nvPr/>
        </p:nvSpPr>
        <p:spPr>
          <a:xfrm>
            <a:off x="4935508" y="405776"/>
            <a:ext cx="3405960" cy="14035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407" y="297504"/>
            <a:ext cx="7784432" cy="533400"/>
          </a:xfrm>
        </p:spPr>
        <p:txBody>
          <a:bodyPr/>
          <a:lstStyle/>
          <a:p>
            <a:r>
              <a:rPr lang="en-US" dirty="0"/>
              <a:t>Alert Response</a:t>
            </a:r>
          </a:p>
        </p:txBody>
      </p:sp>
    </p:spTree>
    <p:extLst>
      <p:ext uri="{BB962C8B-B14F-4D97-AF65-F5344CB8AC3E}">
        <p14:creationId xmlns:p14="http://schemas.microsoft.com/office/powerpoint/2010/main" val="2346007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a:t>Drinking Water Distributions Contain Different Pipe Materials from Water Mains to Premise Plumbing (i.e., In Homes/Buildings)</a:t>
            </a:r>
          </a:p>
        </p:txBody>
      </p:sp>
      <p:graphicFrame>
        <p:nvGraphicFramePr>
          <p:cNvPr id="5" name="Diagram 4"/>
          <p:cNvGraphicFramePr/>
          <p:nvPr>
            <p:extLst>
              <p:ext uri="{D42A27DB-BD31-4B8C-83A1-F6EECF244321}">
                <p14:modId xmlns:p14="http://schemas.microsoft.com/office/powerpoint/2010/main" val="413024938"/>
              </p:ext>
            </p:extLst>
          </p:nvPr>
        </p:nvGraphicFramePr>
        <p:xfrm>
          <a:off x="304800" y="1504541"/>
          <a:ext cx="8839200" cy="4679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617258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1677" y="12165"/>
            <a:ext cx="7532211" cy="6035019"/>
          </a:xfrm>
          <a:prstGeom prst="rect">
            <a:avLst/>
          </a:prstGeom>
        </p:spPr>
      </p:pic>
      <p:sp>
        <p:nvSpPr>
          <p:cNvPr id="3" name="Rectangle 2"/>
          <p:cNvSpPr/>
          <p:nvPr/>
        </p:nvSpPr>
        <p:spPr>
          <a:xfrm>
            <a:off x="1108953" y="0"/>
            <a:ext cx="3375498" cy="1181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Critical Response</a:t>
            </a:r>
          </a:p>
        </p:txBody>
      </p:sp>
    </p:spTree>
    <p:extLst>
      <p:ext uri="{BB962C8B-B14F-4D97-AF65-F5344CB8AC3E}">
        <p14:creationId xmlns:p14="http://schemas.microsoft.com/office/powerpoint/2010/main" val="29372331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193800"/>
            <a:ext cx="7764463" cy="1090042"/>
          </a:xfrm>
        </p:spPr>
        <p:txBody>
          <a:bodyPr/>
          <a:lstStyle/>
          <a:p>
            <a:r>
              <a:rPr lang="en-US" dirty="0">
                <a:latin typeface="Arial" panose="020B0604020202020204" pitchFamily="34" charset="0"/>
                <a:cs typeface="Arial" panose="020B0604020202020204" pitchFamily="34" charset="0"/>
              </a:rPr>
              <a:t>Safety</a:t>
            </a:r>
          </a:p>
        </p:txBody>
      </p:sp>
      <p:sp>
        <p:nvSpPr>
          <p:cNvPr id="7" name="Subtitle 6"/>
          <p:cNvSpPr>
            <a:spLocks noGrp="1"/>
          </p:cNvSpPr>
          <p:nvPr>
            <p:ph type="subTitle" idx="1"/>
          </p:nvPr>
        </p:nvSpPr>
        <p:spPr>
          <a:xfrm>
            <a:off x="685799" y="2413270"/>
            <a:ext cx="5765800" cy="861774"/>
          </a:xfrm>
        </p:spPr>
        <p:txBody>
          <a:bodyPr/>
          <a:lstStyle/>
          <a:p>
            <a:r>
              <a:rPr lang="en-US" sz="2800" dirty="0"/>
              <a:t>What safety considerations are specific to corrosion control?</a:t>
            </a:r>
          </a:p>
        </p:txBody>
      </p:sp>
    </p:spTree>
    <p:extLst>
      <p:ext uri="{BB962C8B-B14F-4D97-AF65-F5344CB8AC3E}">
        <p14:creationId xmlns:p14="http://schemas.microsoft.com/office/powerpoint/2010/main" val="27152475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Considerations Are Focused on Chemical Exposure</a:t>
            </a:r>
          </a:p>
        </p:txBody>
      </p:sp>
      <p:sp>
        <p:nvSpPr>
          <p:cNvPr id="5" name="Text Placeholder 4"/>
          <p:cNvSpPr>
            <a:spLocks noGrp="1"/>
          </p:cNvSpPr>
          <p:nvPr>
            <p:ph type="body" sz="quarter" idx="10"/>
          </p:nvPr>
        </p:nvSpPr>
        <p:spPr/>
        <p:txBody>
          <a:bodyPr/>
          <a:lstStyle/>
          <a:p>
            <a:pPr marL="287338" indent="-287338">
              <a:buFont typeface="Arial" panose="020B0604020202020204" pitchFamily="34" charset="0"/>
              <a:buChar char="•"/>
            </a:pPr>
            <a:r>
              <a:rPr lang="en-US" dirty="0"/>
              <a:t>The main risk to operators is chemical exposure due to spills, splashes, or plumbing failures</a:t>
            </a:r>
          </a:p>
          <a:p>
            <a:pPr marL="287338" indent="-287338">
              <a:buFont typeface="Arial" panose="020B0604020202020204" pitchFamily="34" charset="0"/>
              <a:buChar char="•"/>
            </a:pPr>
            <a:r>
              <a:rPr lang="en-US" dirty="0"/>
              <a:t>Closed toed shoes, protective clothing, gloves and eye protection are required at a minimum when handling chemicals</a:t>
            </a:r>
          </a:p>
          <a:p>
            <a:pPr marL="744538" lvl="1" indent="-287338">
              <a:buFont typeface="Arial" panose="020B0604020202020204" pitchFamily="34" charset="0"/>
              <a:buChar char="–"/>
            </a:pPr>
            <a:r>
              <a:rPr lang="en-US" dirty="0"/>
              <a:t>Some chemicals may require additional full face mask/splash guard, elbow-length gloves, and additional protective outerwear such as Tyvek  </a:t>
            </a:r>
          </a:p>
          <a:p>
            <a:pPr marL="287338" indent="-287338">
              <a:buFont typeface="Arial" panose="020B0604020202020204" pitchFamily="34" charset="0"/>
              <a:buChar char="•"/>
            </a:pPr>
            <a:r>
              <a:rPr lang="en-US" dirty="0"/>
              <a:t>Consult material safety data sheets for detailed handling information and spill response</a:t>
            </a:r>
          </a:p>
        </p:txBody>
      </p:sp>
    </p:spTree>
    <p:extLst>
      <p:ext uri="{BB962C8B-B14F-4D97-AF65-F5344CB8AC3E}">
        <p14:creationId xmlns:p14="http://schemas.microsoft.com/office/powerpoint/2010/main" val="17512531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p:nvPr/>
        </p:nvSpPr>
        <p:spPr>
          <a:xfrm>
            <a:off x="380391" y="683782"/>
            <a:ext cx="8383219" cy="550920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 Water Research Foundation (WRF) is a nonprofit (501c3) organization which provides a unified source for One Water research and a strong presence in relationships with partner organizations, government and regulatory agencies, and Congress. The foundation conducts research in all areas of drinking water, wastewater, </a:t>
            </a:r>
            <a:r>
              <a:rPr kumimoji="0" lang="en-US" sz="8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stormwater</a:t>
            </a: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and water reuse. The Water Research Foundation’s research portfolio is valued at over $700 million.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 Foundation plays an important role in the translation and dissemination of applied research, technology demonstration, and education, through creation of research-based educational tools and technology exchange opportunities. WRF serves as a leader and model for collaboration across the water industry and its materials are used to inform policymakers and the public on the science, economic value, and environmental benefits of using and recovering resources found in water, as well as the feasibility of implementing new technologies.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For more information, contact</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a:t>
            </a:r>
            <a:b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b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004F71"/>
                </a:solidFill>
                <a:effectLst/>
                <a:uLnTx/>
                <a:uFillTx/>
                <a:latin typeface="Arial" panose="020B0604020202020204" pitchFamily="34" charset="0"/>
                <a:ea typeface="+mn-ea"/>
                <a:cs typeface="Arial" panose="020B0604020202020204" pitchFamily="34" charset="0"/>
              </a:rPr>
              <a:t>The Water Research Foundation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Alexandria, VA Office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1199 North Fairfax Street, Suite 900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Alexandria, VA 22314-1445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Tel: 571.384.2100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hlinkClick r:id="rId2"/>
              </a:rPr>
              <a:t>www.werf.org</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     </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hlinkClick r:id="rId3"/>
              </a:rPr>
              <a:t>werf@werf.org</a:t>
            </a:r>
            <a:endPar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Denver</a:t>
            </a: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CO Office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6666 West Quincy Avenue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Denver, Colorado 80235-3098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Tel: 303.347.6100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hlinkClick r:id="rId4"/>
              </a:rPr>
              <a:t>www.waterrf.org</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     </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hlinkClick r:id="rId5"/>
              </a:rPr>
              <a:t>Info@WaterRF.org</a:t>
            </a:r>
            <a:endPar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 Copyright </a:t>
            </a: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2018 by The Water Research Foundation. All rights reserved. Permission to copy must be obtained from The Water Research Foundation.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WRF ISBN: 978-1-60573-363-0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WRF Project Number: Reuse-15-05/4772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This </a:t>
            </a: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report was prepared by the organization(s) named below as an account of work sponsored by The Water Research Foundation. Neither The Water Research Foundation, members of The Water Research Foundation, the organization(s) named below, nor any person acting on their behalf: (a) makes any warranty, express or implied, with respect to the use of any information, apparatus, method, or process disclosed in this report or that such use may not infringe on privately owned rights; or (b) assumes any liabilities with respect to the use of, or for damages resulting from the use of, any information, apparatus, method, or process disclosed in this report</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Hazen and Sawyer, </a:t>
            </a:r>
            <a:r>
              <a:rPr kumimoji="0" lang="en-US" sz="800" b="0" i="0" u="none" strike="noStrike" kern="1200" cap="none" spc="0" normalizeH="0" baseline="0" noProof="0" dirty="0" err="1">
                <a:ln>
                  <a:noFill/>
                </a:ln>
                <a:solidFill>
                  <a:sysClr val="windowText" lastClr="000000"/>
                </a:solidFill>
                <a:effectLst/>
                <a:uLnTx/>
                <a:uFillTx/>
                <a:latin typeface="Arial" panose="020B0604020202020204" pitchFamily="34" charset="0"/>
                <a:ea typeface="+mn-ea"/>
                <a:cs typeface="Arial" panose="020B0604020202020204" pitchFamily="34" charset="0"/>
              </a:rPr>
              <a:t>Carollo</a:t>
            </a: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Engineers Inc., Santa Clara Valley Water </a:t>
            </a:r>
            <a:r>
              <a:rPr kumimoji="0" lang="en-US" sz="8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District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This document was reviewed by a panel of independent experts selected by The Water Research Foundation. Mention of trade names or commercial products or services does not constitute endorsement or recommendations for use. Similarly, omission of products or trade names indicates nothing concerning The Water Research Foundation's positions regarding product effectiveness or applicability.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449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Distribution Systems Are Assets to </a:t>
            </a:r>
            <a:r>
              <a:rPr lang="en-US" sz="2400" dirty="0" smtClean="0"/>
              <a:t>be </a:t>
            </a:r>
            <a:r>
              <a:rPr lang="en-US" sz="2400" dirty="0"/>
              <a:t>Maintained But Also Are Potential Sources of Contamination</a:t>
            </a:r>
          </a:p>
        </p:txBody>
      </p:sp>
      <p:sp>
        <p:nvSpPr>
          <p:cNvPr id="5" name="Text Placeholder 4"/>
          <p:cNvSpPr>
            <a:spLocks noGrp="1"/>
          </p:cNvSpPr>
          <p:nvPr>
            <p:ph type="body" sz="quarter" idx="10"/>
          </p:nvPr>
        </p:nvSpPr>
        <p:spPr>
          <a:xfrm>
            <a:off x="457200" y="1404410"/>
            <a:ext cx="7772400" cy="4375150"/>
          </a:xfrm>
        </p:spPr>
        <p:txBody>
          <a:bodyPr/>
          <a:lstStyle/>
          <a:p>
            <a:pPr marL="287338" indent="-287338">
              <a:buFont typeface="Arial" panose="020B0604020202020204" pitchFamily="34" charset="0"/>
              <a:buChar char="•"/>
            </a:pPr>
            <a:r>
              <a:rPr lang="en-US" sz="2800" dirty="0"/>
              <a:t>Water entering drinking water distribution systems has the potential to corrode pipes leading to</a:t>
            </a:r>
          </a:p>
          <a:p>
            <a:pPr marL="744538" lvl="1" indent="-287338">
              <a:buFont typeface="Arial" panose="020B0604020202020204" pitchFamily="34" charset="0"/>
              <a:buChar char="–"/>
            </a:pPr>
            <a:r>
              <a:rPr lang="en-US" sz="2400" dirty="0"/>
              <a:t>Colored/dirty water complaints</a:t>
            </a:r>
          </a:p>
          <a:p>
            <a:pPr marL="744538" lvl="1" indent="-287338">
              <a:buFont typeface="Arial" panose="020B0604020202020204" pitchFamily="34" charset="0"/>
              <a:buChar char="–"/>
            </a:pPr>
            <a:r>
              <a:rPr lang="en-US" sz="2400" dirty="0"/>
              <a:t>Premature pipe breakage</a:t>
            </a:r>
          </a:p>
          <a:p>
            <a:pPr marL="744538" lvl="1" indent="-287338">
              <a:buFont typeface="Arial" panose="020B0604020202020204" pitchFamily="34" charset="0"/>
              <a:buChar char="–"/>
            </a:pPr>
            <a:r>
              <a:rPr lang="en-US" sz="2400" dirty="0"/>
              <a:t>Pinhole leaks in building and home </a:t>
            </a:r>
            <a:br>
              <a:rPr lang="en-US" sz="2400" dirty="0"/>
            </a:br>
            <a:r>
              <a:rPr lang="en-US" sz="2400" dirty="0"/>
              <a:t>plumbing systems</a:t>
            </a:r>
          </a:p>
          <a:p>
            <a:pPr marL="744538" lvl="1" indent="-287338">
              <a:buFont typeface="Arial" panose="020B0604020202020204" pitchFamily="34" charset="0"/>
              <a:buChar char="–"/>
            </a:pPr>
            <a:r>
              <a:rPr lang="en-US" sz="2400" dirty="0"/>
              <a:t>Health impacts from lead and copper </a:t>
            </a:r>
            <a:br>
              <a:rPr lang="en-US" sz="2400" dirty="0"/>
            </a:br>
            <a:r>
              <a:rPr lang="en-US" sz="2400" dirty="0"/>
              <a:t>leaching: e.g., Flint, MI and Washington, DC</a:t>
            </a:r>
          </a:p>
          <a:p>
            <a:pPr marL="914400" lvl="1" indent="-457200">
              <a:buFont typeface="Arial" panose="020B0604020202020204" pitchFamily="34" charset="0"/>
              <a:buChar char="•"/>
            </a:pPr>
            <a:endParaRPr lang="en-US" sz="24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12127" y="2804019"/>
            <a:ext cx="2363026" cy="1290576"/>
          </a:xfrm>
          <a:prstGeom prst="rect">
            <a:avLst/>
          </a:prstGeom>
        </p:spPr>
      </p:pic>
      <p:sp>
        <p:nvSpPr>
          <p:cNvPr id="7" name="TextBox 6"/>
          <p:cNvSpPr txBox="1"/>
          <p:nvPr/>
        </p:nvSpPr>
        <p:spPr>
          <a:xfrm>
            <a:off x="6512127" y="4163768"/>
            <a:ext cx="2462908" cy="584775"/>
          </a:xfrm>
          <a:prstGeom prst="rect">
            <a:avLst/>
          </a:prstGeom>
          <a:noFill/>
        </p:spPr>
        <p:txBody>
          <a:bodyPr wrap="square" rtlCol="0">
            <a:spAutoFit/>
          </a:bodyPr>
          <a:lstStyle/>
          <a:p>
            <a:r>
              <a:rPr lang="en-US" sz="1600" dirty="0">
                <a:latin typeface="+mn-lt"/>
                <a:hlinkClick r:id="rId3"/>
              </a:rPr>
              <a:t>http://flintwaterstudy.org/about-page/about-us/</a:t>
            </a:r>
            <a:r>
              <a:rPr lang="en-US" sz="1600" dirty="0">
                <a:latin typeface="+mn-lt"/>
              </a:rPr>
              <a:t> </a:t>
            </a:r>
          </a:p>
        </p:txBody>
      </p:sp>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33559" y="5077589"/>
            <a:ext cx="4518818" cy="12050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88087018"/>
      </p:ext>
    </p:extLst>
  </p:cSld>
  <p:clrMapOvr>
    <a:masterClrMapping/>
  </p:clrMapOvr>
</p:sld>
</file>

<file path=ppt/theme/theme1.xml><?xml version="1.0" encoding="utf-8"?>
<a:theme xmlns:a="http://schemas.openxmlformats.org/drawingml/2006/main" name="Ttile Slides">
  <a:themeElements>
    <a:clrScheme name="Hazen Brand">
      <a:dk1>
        <a:srgbClr val="000000"/>
      </a:dk1>
      <a:lt1>
        <a:srgbClr val="FFFFFF"/>
      </a:lt1>
      <a:dk2>
        <a:srgbClr val="395173"/>
      </a:dk2>
      <a:lt2>
        <a:srgbClr val="CBC49D"/>
      </a:lt2>
      <a:accent1>
        <a:srgbClr val="395173"/>
      </a:accent1>
      <a:accent2>
        <a:srgbClr val="F26531"/>
      </a:accent2>
      <a:accent3>
        <a:srgbClr val="909395"/>
      </a:accent3>
      <a:accent4>
        <a:srgbClr val="4A5C2D"/>
      </a:accent4>
      <a:accent5>
        <a:srgbClr val="82544E"/>
      </a:accent5>
      <a:accent6>
        <a:srgbClr val="8D3824"/>
      </a:accent6>
      <a:hlink>
        <a:srgbClr val="F26531"/>
      </a:hlink>
      <a:folHlink>
        <a:srgbClr val="D99A4B"/>
      </a:folHlink>
    </a:clrScheme>
    <a:fontScheme name="Hazen Bra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1009-086 Durham Interview version 2.potx" id="{4EF77C41-A6DC-4CD8-BD45-3BF3310A1AA9}" vid="{F5B8D53D-5802-49FC-9E45-4313A73934B0}"/>
    </a:ext>
  </a:extLst>
</a:theme>
</file>

<file path=ppt/theme/theme2.xml><?xml version="1.0" encoding="utf-8"?>
<a:theme xmlns:a="http://schemas.openxmlformats.org/drawingml/2006/main" name="Transition Slides">
  <a:themeElements>
    <a:clrScheme name="Hazen Brand">
      <a:dk1>
        <a:srgbClr val="000000"/>
      </a:dk1>
      <a:lt1>
        <a:srgbClr val="FFFFFF"/>
      </a:lt1>
      <a:dk2>
        <a:srgbClr val="395173"/>
      </a:dk2>
      <a:lt2>
        <a:srgbClr val="CBC49D"/>
      </a:lt2>
      <a:accent1>
        <a:srgbClr val="395173"/>
      </a:accent1>
      <a:accent2>
        <a:srgbClr val="F26531"/>
      </a:accent2>
      <a:accent3>
        <a:srgbClr val="909395"/>
      </a:accent3>
      <a:accent4>
        <a:srgbClr val="4A5C2D"/>
      </a:accent4>
      <a:accent5>
        <a:srgbClr val="82544E"/>
      </a:accent5>
      <a:accent6>
        <a:srgbClr val="8D3824"/>
      </a:accent6>
      <a:hlink>
        <a:srgbClr val="F26531"/>
      </a:hlink>
      <a:folHlink>
        <a:srgbClr val="D99A4B"/>
      </a:folHlink>
    </a:clrScheme>
    <a:fontScheme name="Brand with Serif">
      <a:majorFont>
        <a:latin typeface="Times New Roman"/>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1009-086 Durham Interview version 2.potx" id="{4EF77C41-A6DC-4CD8-BD45-3BF3310A1AA9}" vid="{44EA4D2F-4DDF-45E2-AF2E-2CAF292BC1CB}"/>
    </a:ext>
  </a:extLst>
</a:theme>
</file>

<file path=ppt/theme/theme3.xml><?xml version="1.0" encoding="utf-8"?>
<a:theme xmlns:a="http://schemas.openxmlformats.org/drawingml/2006/main" name="Content Slides">
  <a:themeElements>
    <a:clrScheme name="Hazen Brand">
      <a:dk1>
        <a:srgbClr val="000000"/>
      </a:dk1>
      <a:lt1>
        <a:srgbClr val="FFFFFF"/>
      </a:lt1>
      <a:dk2>
        <a:srgbClr val="395173"/>
      </a:dk2>
      <a:lt2>
        <a:srgbClr val="CBC49D"/>
      </a:lt2>
      <a:accent1>
        <a:srgbClr val="395173"/>
      </a:accent1>
      <a:accent2>
        <a:srgbClr val="F26531"/>
      </a:accent2>
      <a:accent3>
        <a:srgbClr val="909395"/>
      </a:accent3>
      <a:accent4>
        <a:srgbClr val="4A5C2D"/>
      </a:accent4>
      <a:accent5>
        <a:srgbClr val="82544E"/>
      </a:accent5>
      <a:accent6>
        <a:srgbClr val="8D3824"/>
      </a:accent6>
      <a:hlink>
        <a:srgbClr val="F26531"/>
      </a:hlink>
      <a:folHlink>
        <a:srgbClr val="D99A4B"/>
      </a:folHlink>
    </a:clrScheme>
    <a:fontScheme name="Hazen Bra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600" dirty="0">
            <a:solidFill>
              <a:schemeClr val="tx1">
                <a:lumMod val="75000"/>
                <a:lumOff val="25000"/>
              </a:schemeClr>
            </a:solidFill>
            <a:latin typeface="+mn-lt"/>
          </a:defRPr>
        </a:defPPr>
      </a:lstStyle>
    </a:txDef>
  </a:objectDefaults>
  <a:extraClrSchemeLst/>
  <a:extLst>
    <a:ext uri="{05A4C25C-085E-4340-85A3-A5531E510DB2}">
      <thm15:themeFamily xmlns:thm15="http://schemas.microsoft.com/office/thememl/2012/main" name="1009-086 Durham Interview version 2.potx" id="{4EF77C41-A6DC-4CD8-BD45-3BF3310A1AA9}" vid="{9D80846A-9F4D-406B-8A34-F03123EB16E3}"/>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dlc_DocId xmlns="534c5518-ae5e-4309-bd56-504793bd616d">SCFVHVX7PSYW-1177343575-1591100</_dlc_DocId>
    <_dlc_DocIdUrl xmlns="534c5518-ae5e-4309-bd56-504793bd616d">
      <Url>https://waterrf.sharepoint.com/sites/Share/_layouts/15/DocIdRedir.aspx?ID=SCFVHVX7PSYW-1177343575-1591100</Url>
      <Description>SCFVHVX7PSYW-1177343575-1591100</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56C6511927899479146F3D6EE6A0620" ma:contentTypeVersion="68" ma:contentTypeDescription="Create a new document." ma:contentTypeScope="" ma:versionID="b74485b1c32969597f74483b179cb597">
  <xsd:schema xmlns:xsd="http://www.w3.org/2001/XMLSchema" xmlns:xs="http://www.w3.org/2001/XMLSchema" xmlns:p="http://schemas.microsoft.com/office/2006/metadata/properties" xmlns:ns2="534c5518-ae5e-4309-bd56-504793bd616d" xmlns:ns3="e419f97b-09fd-4382-8212-25cad872c78c" targetNamespace="http://schemas.microsoft.com/office/2006/metadata/properties" ma:root="true" ma:fieldsID="a4a0c5d5fc58797b0b6e3796b694078d" ns2:_="" ns3:_="">
    <xsd:import namespace="534c5518-ae5e-4309-bd56-504793bd616d"/>
    <xsd:import namespace="e419f97b-09fd-4382-8212-25cad872c78c"/>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4c5518-ae5e-4309-bd56-504793bd61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419f97b-09fd-4382-8212-25cad872c78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F5986B-BB2D-488E-AE6A-6BA965B34CC0}">
  <ds:schemaRefs>
    <ds:schemaRef ds:uri="http://schemas.microsoft.com/sharepoint/events"/>
  </ds:schemaRefs>
</ds:datastoreItem>
</file>

<file path=customXml/itemProps2.xml><?xml version="1.0" encoding="utf-8"?>
<ds:datastoreItem xmlns:ds="http://schemas.openxmlformats.org/officeDocument/2006/customXml" ds:itemID="{ECDD81BA-DC45-4CBA-A2F3-C73C55B83EDD}">
  <ds:schemaRefs>
    <ds:schemaRef ds:uri="e419f97b-09fd-4382-8212-25cad872c78c"/>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534c5518-ae5e-4309-bd56-504793bd616d"/>
    <ds:schemaRef ds:uri="http://www.w3.org/XML/1998/namespace"/>
  </ds:schemaRefs>
</ds:datastoreItem>
</file>

<file path=customXml/itemProps3.xml><?xml version="1.0" encoding="utf-8"?>
<ds:datastoreItem xmlns:ds="http://schemas.openxmlformats.org/officeDocument/2006/customXml" ds:itemID="{410FBE54-DA18-484B-B54B-7F40C3B61D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4c5518-ae5e-4309-bd56-504793bd616d"/>
    <ds:schemaRef ds:uri="e419f97b-09fd-4382-8212-25cad872c7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7CEDAF2-9874-4ECD-BECA-A6FFBFE3CE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1009-086 Durham Interview version 2</Template>
  <TotalTime>7692</TotalTime>
  <Words>5749</Words>
  <Application>Microsoft Office PowerPoint</Application>
  <PresentationFormat>On-screen Show (4:3)</PresentationFormat>
  <Paragraphs>757</Paragraphs>
  <Slides>83</Slides>
  <Notes>31</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83</vt:i4>
      </vt:variant>
    </vt:vector>
  </HeadingPairs>
  <TitlesOfParts>
    <vt:vector size="97" baseType="lpstr">
      <vt:lpstr>MS PGothic</vt:lpstr>
      <vt:lpstr>MS PGothic</vt:lpstr>
      <vt:lpstr>Arial</vt:lpstr>
      <vt:lpstr>Arial Narrow</vt:lpstr>
      <vt:lpstr>Calibri</vt:lpstr>
      <vt:lpstr>Garamond</vt:lpstr>
      <vt:lpstr>Humanst521 BT</vt:lpstr>
      <vt:lpstr>Symbol</vt:lpstr>
      <vt:lpstr>Times New Roman</vt:lpstr>
      <vt:lpstr>Wingdings</vt:lpstr>
      <vt:lpstr>Ttile Slides</vt:lpstr>
      <vt:lpstr>Transition Slides</vt:lpstr>
      <vt:lpstr>Content Slides</vt:lpstr>
      <vt:lpstr>1_Office Theme</vt:lpstr>
      <vt:lpstr>PowerPoint Presentation</vt:lpstr>
      <vt:lpstr>Project Partners</vt:lpstr>
      <vt:lpstr>Expected Learning Outcomes </vt:lpstr>
      <vt:lpstr>Module Outline</vt:lpstr>
      <vt:lpstr>Role in Potable Reuse</vt:lpstr>
      <vt:lpstr>Corrosion Control Important for Safe Drinking Water</vt:lpstr>
      <vt:lpstr>Process Overview and Introduction</vt:lpstr>
      <vt:lpstr>Drinking Water Distributions Contain Different Pipe Materials from Water Mains to Premise Plumbing (i.e., In Homes/Buildings)</vt:lpstr>
      <vt:lpstr>Distribution Systems Are Assets to be Maintained But Also Are Potential Sources of Contamination</vt:lpstr>
      <vt:lpstr>Corrosion Control Requires Holistic Distribution System Management</vt:lpstr>
      <vt:lpstr>Holistic View</vt:lpstr>
      <vt:lpstr>Primary Water Quality Parameters that Impact Iron-Based Materials</vt:lpstr>
      <vt:lpstr>Primary Water Quality Parameters that Impact Cement-Based Materials</vt:lpstr>
      <vt:lpstr>Primary Water Quality Parameters that Impact Copper Materials</vt:lpstr>
      <vt:lpstr>Primary Water Quality Parameters that Impact Lead Materials</vt:lpstr>
      <vt:lpstr>Health Impacts and Regulations</vt:lpstr>
      <vt:lpstr>The Lead and Copper Rule (LCR): Developed to Protect Sensitive Populations</vt:lpstr>
      <vt:lpstr>Health Concerns: Lead</vt:lpstr>
      <vt:lpstr>Sources of Lead Come from Distribution System Materials</vt:lpstr>
      <vt:lpstr>A Portion of CDC’s Lead Infographic</vt:lpstr>
      <vt:lpstr>Health Concerns: Copper</vt:lpstr>
      <vt:lpstr>LCR Regulation Timeline: Rules are Evolving and Must be Tracked by Operations and Management</vt:lpstr>
      <vt:lpstr>Case Study: Flint Water Crisis</vt:lpstr>
      <vt:lpstr>2013 and 2014: Economic Hardship Leads to Alternative Water Supply Considerations</vt:lpstr>
      <vt:lpstr>City of Flint Water Treatment Plant</vt:lpstr>
      <vt:lpstr>City of Flint Water Treatment Plant: Ignored Non-Functioning Processes, Added Raw Water Chlorine, and Replaced GAC with Anthracite/Sand Filters</vt:lpstr>
      <vt:lpstr>Numerous Water Quality Issues Occurred Post-Conversion</vt:lpstr>
      <vt:lpstr>Michigan DEQ Took Two Rounds of LCR Samples in 2014/2015</vt:lpstr>
      <vt:lpstr>But Something Wasn’t Right</vt:lpstr>
      <vt:lpstr>Contact with EPA</vt:lpstr>
      <vt:lpstr>Initial Sampling by Edwards Confirmed Elevated Lead Levels in the Home (Note Target Lead Concentration Should Have Been &lt;15 ppb)</vt:lpstr>
      <vt:lpstr>Expanded testing in Flint by Edwards Group Confirmed Elevated Lead Levels</vt:lpstr>
      <vt:lpstr>Independently, Research on Children’s Lead Levels Showed Disturbing Trends</vt:lpstr>
      <vt:lpstr>What Happened? Water Chemistry in Flint Was Corrosive and Had No Corrosion Control in Place</vt:lpstr>
      <vt:lpstr>Key Take Away Messages from Flint</vt:lpstr>
      <vt:lpstr>Technical Discussion of Corrosion Control</vt:lpstr>
      <vt:lpstr>Multiple Biological and Chemical Processes Control Distribution System Behavior</vt:lpstr>
      <vt:lpstr>Optimum Corrosion Control Treatment (OCCT)</vt:lpstr>
      <vt:lpstr>Types of Scale on Lead (Pb) Pipe</vt:lpstr>
      <vt:lpstr>Scale Analysis – Existing NYC Lead Pipe</vt:lpstr>
      <vt:lpstr>Lead Scale Analysis Reveals Multiple Types of Deposits</vt:lpstr>
      <vt:lpstr>Multiple Water Quality Factors Affect Metal Release and Must be Controlled – 1 </vt:lpstr>
      <vt:lpstr>Multiple Water Quality Factors Affect Metal Release and Must be Controlled – 2 </vt:lpstr>
      <vt:lpstr>Upstream Treatment Can Also Affect Lead Release in the Distribution System – 1 </vt:lpstr>
      <vt:lpstr>Upstream Treatment Can Also Affect Lead Release in the Distribution System – 2 </vt:lpstr>
      <vt:lpstr>Chemical Changes Cause Dissolution of PbO2 into Water</vt:lpstr>
      <vt:lpstr>pH Fluctuation Controlled by Buffer Capacity</vt:lpstr>
      <vt:lpstr>The Challenge for DPR Operations Teams</vt:lpstr>
      <vt:lpstr>Process Operations</vt:lpstr>
      <vt:lpstr>Corrosion Inhibitors</vt:lpstr>
      <vt:lpstr>Passivation is the Key for Most Utilities </vt:lpstr>
      <vt:lpstr>Polyphosphate Has a Place in Managing Colored Water Complaints but Can Impact Lead Leaching </vt:lpstr>
      <vt:lpstr>Edward’s Chloride-to-Sulfate Mass Ratio (CSMR) May be a Marker for Potential Lead Release </vt:lpstr>
      <vt:lpstr>Flint  Water was very  corrosive.  Detroit water was not.</vt:lpstr>
      <vt:lpstr>Corrosion Control Approach Begins with Proper Evaluation and Carries through Design and Operation</vt:lpstr>
      <vt:lpstr>Corrosion Test Loops Can be Used to Evaluate Process Impacts</vt:lpstr>
      <vt:lpstr>Coupon Studies Also Provide Insight</vt:lpstr>
      <vt:lpstr>Example Lead/Copper Corrosion Pilot Unit Built with Lead Solder</vt:lpstr>
      <vt:lpstr>Setup Allows Testing of Multiple Waters and/or Corrosion Control Treatment Strategies</vt:lpstr>
      <vt:lpstr>Key Factors in Lead and Copper Testing</vt:lpstr>
      <vt:lpstr>The Tetra Tech RTW Model from AWWA</vt:lpstr>
      <vt:lpstr>“RTW Model” Can Be Used to Calculate Stability of Water</vt:lpstr>
      <vt:lpstr>Operations Staff Should Have Acceptable Water Chemistry Boundaries but Cross-Check with RTW</vt:lpstr>
      <vt:lpstr>Detailed Corrosion Control Treatment Guidance is Available from EPA</vt:lpstr>
      <vt:lpstr>Three Corrosion Control Methods Originally Identified as Optimum in the Current LCR</vt:lpstr>
      <vt:lpstr>Lead and Copper Control Treatment Strategies</vt:lpstr>
      <vt:lpstr>Common, Functional Means of Changing Water Chemistry</vt:lpstr>
      <vt:lpstr>Unintended Consequences</vt:lpstr>
      <vt:lpstr>Potential Unintended Consequences of Control Strategies</vt:lpstr>
      <vt:lpstr>Process Monitoring Focuses on Managing Finished Water Stability</vt:lpstr>
      <vt:lpstr>Recommendations</vt:lpstr>
      <vt:lpstr>Recommendations</vt:lpstr>
      <vt:lpstr>Recommendations</vt:lpstr>
      <vt:lpstr>Recommendations</vt:lpstr>
      <vt:lpstr>Equipment</vt:lpstr>
      <vt:lpstr>Equipment Descriptions</vt:lpstr>
      <vt:lpstr>Critical Control Point Response Procedures </vt:lpstr>
      <vt:lpstr>Critical Control Point Response Procedures</vt:lpstr>
      <vt:lpstr>Alert Response</vt:lpstr>
      <vt:lpstr>Critical Response</vt:lpstr>
      <vt:lpstr>Safety</vt:lpstr>
      <vt:lpstr>Safety Considerations Are Focused on Chemical Exposure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DiFiore, X Robert</dc:creator>
  <cp:lastModifiedBy>Barbara Swartz</cp:lastModifiedBy>
  <cp:revision>151</cp:revision>
  <cp:lastPrinted>2016-10-31T21:52:33Z</cp:lastPrinted>
  <dcterms:created xsi:type="dcterms:W3CDTF">2015-11-02T18:51:49Z</dcterms:created>
  <dcterms:modified xsi:type="dcterms:W3CDTF">2018-08-02T14:48:45Z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0x010100056C6511927899479146F3D6EE6A0620</vt:lpwstr>
  </property>
  <property fmtid="{D5CDD505-2E9C-101B-9397-08002B2CF9AE}" pid="3" name="Client.">
    <vt:lpwstr/>
  </property>
  <property fmtid="{D5CDD505-2E9C-101B-9397-08002B2CF9AE}" pid="4" name="_dlc_DocIdItemGuid">
    <vt:lpwstr>971d769d-8ad2-471f-a59a-b7251017017b</vt:lpwstr>
  </property>
</Properties>
</file>