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2.xml" ContentType="application/vnd.openxmlformats-officedocument.themeOverride+xml"/>
  <Override PartName="/ppt/notesSlides/notesSlide7.xml" ContentType="application/vnd.openxmlformats-officedocument.presentationml.notesSlide+xml"/>
  <Override PartName="/ppt/theme/themeOverride3.xml" ContentType="application/vnd.openxmlformats-officedocument.themeOverride+xml"/>
  <Override PartName="/ppt/notesSlides/notesSlide8.xml" ContentType="application/vnd.openxmlformats-officedocument.presentationml.notesSlide+xml"/>
  <Override PartName="/ppt/theme/themeOverride4.xml" ContentType="application/vnd.openxmlformats-officedocument.themeOverride+xml"/>
  <Override PartName="/ppt/notesSlides/notesSlide9.xml" ContentType="application/vnd.openxmlformats-officedocument.presentationml.notesSlide+xml"/>
  <Override PartName="/ppt/theme/themeOverride5.xml" ContentType="application/vnd.openxmlformats-officedocument.themeOverride+xml"/>
  <Override PartName="/ppt/notesSlides/notesSlide10.xml" ContentType="application/vnd.openxmlformats-officedocument.presentationml.notesSlide+xml"/>
  <Override PartName="/ppt/theme/themeOverride6.xml" ContentType="application/vnd.openxmlformats-officedocument.themeOverride+xml"/>
  <Override PartName="/ppt/notesSlides/notesSlide11.xml" ContentType="application/vnd.openxmlformats-officedocument.presentationml.notesSlide+xml"/>
  <Override PartName="/ppt/theme/themeOverride7.xml" ContentType="application/vnd.openxmlformats-officedocument.themeOverride+xml"/>
  <Override PartName="/ppt/notesSlides/notesSlide12.xml" ContentType="application/vnd.openxmlformats-officedocument.presentationml.notesSlide+xml"/>
  <Override PartName="/ppt/theme/themeOverride8.xml" ContentType="application/vnd.openxmlformats-officedocument.themeOverride+xml"/>
  <Override PartName="/ppt/theme/themeOverride9.xml" ContentType="application/vnd.openxmlformats-officedocument.themeOverride+xml"/>
  <Override PartName="/ppt/notesSlides/notesSlide13.xml" ContentType="application/vnd.openxmlformats-officedocument.presentationml.notesSlide+xml"/>
  <Override PartName="/ppt/theme/themeOverride10.xml" ContentType="application/vnd.openxmlformats-officedocument.themeOverride+xml"/>
  <Override PartName="/ppt/theme/themeOverride11.xml" ContentType="application/vnd.openxmlformats-officedocument.themeOverr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93" r:id="rId5"/>
  </p:sldMasterIdLst>
  <p:notesMasterIdLst>
    <p:notesMasterId r:id="rId25"/>
  </p:notesMasterIdLst>
  <p:sldIdLst>
    <p:sldId id="393" r:id="rId6"/>
    <p:sldId id="396" r:id="rId7"/>
    <p:sldId id="397" r:id="rId8"/>
    <p:sldId id="380" r:id="rId9"/>
    <p:sldId id="398" r:id="rId10"/>
    <p:sldId id="399" r:id="rId11"/>
    <p:sldId id="395" r:id="rId12"/>
    <p:sldId id="392" r:id="rId13"/>
    <p:sldId id="385" r:id="rId14"/>
    <p:sldId id="386" r:id="rId15"/>
    <p:sldId id="377" r:id="rId16"/>
    <p:sldId id="390" r:id="rId17"/>
    <p:sldId id="391" r:id="rId18"/>
    <p:sldId id="387" r:id="rId19"/>
    <p:sldId id="378" r:id="rId20"/>
    <p:sldId id="375" r:id="rId21"/>
    <p:sldId id="388" r:id="rId22"/>
    <p:sldId id="394" r:id="rId23"/>
    <p:sldId id="400" r:id="rId24"/>
  </p:sldIdLst>
  <p:sldSz cx="9144000" cy="6858000" type="screen4x3"/>
  <p:notesSz cx="6858000" cy="9144000"/>
  <p:defaultTextStyle>
    <a:defPPr>
      <a:defRPr lang="en-US"/>
    </a:defPPr>
    <a:lvl1pPr algn="l" rtl="0" eaLnBrk="0" fontAlgn="base" hangingPunct="0">
      <a:spcBef>
        <a:spcPct val="0"/>
      </a:spcBef>
      <a:spcAft>
        <a:spcPct val="0"/>
      </a:spcAft>
      <a:defRPr sz="2800" kern="1200">
        <a:solidFill>
          <a:schemeClr val="tx1"/>
        </a:solidFill>
        <a:latin typeface="Humanst521 BT" panose="020B0602020204020204" pitchFamily="34" charset="0"/>
        <a:ea typeface="+mn-ea"/>
        <a:cs typeface="+mn-cs"/>
      </a:defRPr>
    </a:lvl1pPr>
    <a:lvl2pPr marL="457200" algn="l" rtl="0" eaLnBrk="0" fontAlgn="base" hangingPunct="0">
      <a:spcBef>
        <a:spcPct val="0"/>
      </a:spcBef>
      <a:spcAft>
        <a:spcPct val="0"/>
      </a:spcAft>
      <a:defRPr sz="2800" kern="1200">
        <a:solidFill>
          <a:schemeClr val="tx1"/>
        </a:solidFill>
        <a:latin typeface="Humanst521 BT" panose="020B0602020204020204" pitchFamily="34" charset="0"/>
        <a:ea typeface="+mn-ea"/>
        <a:cs typeface="+mn-cs"/>
      </a:defRPr>
    </a:lvl2pPr>
    <a:lvl3pPr marL="914400" algn="l" rtl="0" eaLnBrk="0" fontAlgn="base" hangingPunct="0">
      <a:spcBef>
        <a:spcPct val="0"/>
      </a:spcBef>
      <a:spcAft>
        <a:spcPct val="0"/>
      </a:spcAft>
      <a:defRPr sz="2800" kern="1200">
        <a:solidFill>
          <a:schemeClr val="tx1"/>
        </a:solidFill>
        <a:latin typeface="Humanst521 BT" panose="020B0602020204020204" pitchFamily="34" charset="0"/>
        <a:ea typeface="+mn-ea"/>
        <a:cs typeface="+mn-cs"/>
      </a:defRPr>
    </a:lvl3pPr>
    <a:lvl4pPr marL="1371600" algn="l" rtl="0" eaLnBrk="0" fontAlgn="base" hangingPunct="0">
      <a:spcBef>
        <a:spcPct val="0"/>
      </a:spcBef>
      <a:spcAft>
        <a:spcPct val="0"/>
      </a:spcAft>
      <a:defRPr sz="2800" kern="1200">
        <a:solidFill>
          <a:schemeClr val="tx1"/>
        </a:solidFill>
        <a:latin typeface="Humanst521 BT" panose="020B0602020204020204" pitchFamily="34" charset="0"/>
        <a:ea typeface="+mn-ea"/>
        <a:cs typeface="+mn-cs"/>
      </a:defRPr>
    </a:lvl4pPr>
    <a:lvl5pPr marL="1828800" algn="l" rtl="0" eaLnBrk="0" fontAlgn="base" hangingPunct="0">
      <a:spcBef>
        <a:spcPct val="0"/>
      </a:spcBef>
      <a:spcAft>
        <a:spcPct val="0"/>
      </a:spcAft>
      <a:defRPr sz="2800" kern="1200">
        <a:solidFill>
          <a:schemeClr val="tx1"/>
        </a:solidFill>
        <a:latin typeface="Humanst521 BT" panose="020B0602020204020204" pitchFamily="34" charset="0"/>
        <a:ea typeface="+mn-ea"/>
        <a:cs typeface="+mn-cs"/>
      </a:defRPr>
    </a:lvl5pPr>
    <a:lvl6pPr marL="2286000" algn="l" defTabSz="914400" rtl="0" eaLnBrk="1" latinLnBrk="0" hangingPunct="1">
      <a:defRPr sz="2800" kern="1200">
        <a:solidFill>
          <a:schemeClr val="tx1"/>
        </a:solidFill>
        <a:latin typeface="Humanst521 BT" panose="020B0602020204020204" pitchFamily="34" charset="0"/>
        <a:ea typeface="+mn-ea"/>
        <a:cs typeface="+mn-cs"/>
      </a:defRPr>
    </a:lvl6pPr>
    <a:lvl7pPr marL="2743200" algn="l" defTabSz="914400" rtl="0" eaLnBrk="1" latinLnBrk="0" hangingPunct="1">
      <a:defRPr sz="2800" kern="1200">
        <a:solidFill>
          <a:schemeClr val="tx1"/>
        </a:solidFill>
        <a:latin typeface="Humanst521 BT" panose="020B0602020204020204" pitchFamily="34" charset="0"/>
        <a:ea typeface="+mn-ea"/>
        <a:cs typeface="+mn-cs"/>
      </a:defRPr>
    </a:lvl7pPr>
    <a:lvl8pPr marL="3200400" algn="l" defTabSz="914400" rtl="0" eaLnBrk="1" latinLnBrk="0" hangingPunct="1">
      <a:defRPr sz="2800" kern="1200">
        <a:solidFill>
          <a:schemeClr val="tx1"/>
        </a:solidFill>
        <a:latin typeface="Humanst521 BT" panose="020B0602020204020204" pitchFamily="34" charset="0"/>
        <a:ea typeface="+mn-ea"/>
        <a:cs typeface="+mn-cs"/>
      </a:defRPr>
    </a:lvl8pPr>
    <a:lvl9pPr marL="3657600" algn="l" defTabSz="914400" rtl="0" eaLnBrk="1" latinLnBrk="0" hangingPunct="1">
      <a:defRPr sz="2800" kern="1200">
        <a:solidFill>
          <a:schemeClr val="tx1"/>
        </a:solidFill>
        <a:latin typeface="Humanst521 BT" panose="020B0602020204020204" pitchFamily="34" charset="0"/>
        <a:ea typeface="+mn-ea"/>
        <a:cs typeface="+mn-cs"/>
      </a:defRPr>
    </a:lvl9pPr>
  </p:defaultTextStyle>
  <p:extLst>
    <p:ext uri="{EFAFB233-063F-42B5-8137-9DF3F51BA10A}">
      <p15:sldGuideLst xmlns:p15="http://schemas.microsoft.com/office/powerpoint/2012/main">
        <p15:guide id="1" orient="horz" pos="96"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stin Mattingly" initials="JM" lastIdx="7" clrIdx="0"/>
  <p:cmAuthor id="2" name="Stanford, Ben" initials="SB" lastIdx="6" clrIdx="1">
    <p:extLst>
      <p:ext uri="{19B8F6BF-5375-455C-9EA6-DF929625EA0E}">
        <p15:presenceInfo xmlns:p15="http://schemas.microsoft.com/office/powerpoint/2012/main" userId="S-1-5-21-510924518-477319906-751859383-5315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F71"/>
    <a:srgbClr val="FFFFFF"/>
    <a:srgbClr val="DCF2FF"/>
    <a:srgbClr val="8B8585"/>
    <a:srgbClr val="76D4EA"/>
    <a:srgbClr val="B1D7FB"/>
    <a:srgbClr val="4492D4"/>
    <a:srgbClr val="1968B2"/>
    <a:srgbClr val="A8E4F2"/>
    <a:srgbClr val="DCEF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A1D3E4-B4AD-4E8F-A3BF-7E5CA3762446}" v="32" dt="2018-04-30T23:54:09.73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901" autoAdjust="0"/>
    <p:restoredTop sz="93826" autoAdjust="0"/>
  </p:normalViewPr>
  <p:slideViewPr>
    <p:cSldViewPr snapToGrid="0" showGuides="1">
      <p:cViewPr varScale="1">
        <p:scale>
          <a:sx n="104" d="100"/>
          <a:sy n="104" d="100"/>
        </p:scale>
        <p:origin x="114" y="216"/>
      </p:cViewPr>
      <p:guideLst>
        <p:guide orient="horz" pos="96"/>
        <p:guide pos="2880"/>
      </p:guideLst>
    </p:cSldViewPr>
  </p:slideViewPr>
  <p:notesTextViewPr>
    <p:cViewPr>
      <p:scale>
        <a:sx n="3" d="2"/>
        <a:sy n="3" d="2"/>
      </p:scale>
      <p:origin x="0" y="0"/>
    </p:cViewPr>
  </p:notesTextViewPr>
  <p:sorterViewPr>
    <p:cViewPr>
      <p:scale>
        <a:sx n="160" d="100"/>
        <a:sy n="16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6/11/relationships/changesInfo" Target="changesInfos/changesInfo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lker, Troy" userId="d92b1611-d88f-4cfc-91ed-2c94268bd202" providerId="ADAL" clId="{19A1D3E4-B4AD-4E8F-A3BF-7E5CA3762446}"/>
    <pc:docChg chg="custSel addSld modSld">
      <pc:chgData name="Walker, Troy" userId="d92b1611-d88f-4cfc-91ed-2c94268bd202" providerId="ADAL" clId="{19A1D3E4-B4AD-4E8F-A3BF-7E5CA3762446}" dt="2018-04-30T23:54:09.728" v="24"/>
      <pc:docMkLst>
        <pc:docMk/>
      </pc:docMkLst>
      <pc:sldChg chg="delSp modSp modTransition">
        <pc:chgData name="Walker, Troy" userId="d92b1611-d88f-4cfc-91ed-2c94268bd202" providerId="ADAL" clId="{19A1D3E4-B4AD-4E8F-A3BF-7E5CA3762446}" dt="2018-04-30T23:54:09.728" v="24"/>
        <pc:sldMkLst>
          <pc:docMk/>
          <pc:sldMk cId="2147192637" sldId="380"/>
        </pc:sldMkLst>
        <pc:spChg chg="mod">
          <ac:chgData name="Walker, Troy" userId="d92b1611-d88f-4cfc-91ed-2c94268bd202" providerId="ADAL" clId="{19A1D3E4-B4AD-4E8F-A3BF-7E5CA3762446}" dt="2018-04-30T19:47:31.976" v="2" actId="20577"/>
          <ac:spMkLst>
            <pc:docMk/>
            <pc:sldMk cId="2147192637" sldId="380"/>
            <ac:spMk id="138242" creationId="{00000000-0000-0000-0000-000000000000}"/>
          </ac:spMkLst>
        </pc:spChg>
        <pc:graphicFrameChg chg="mod">
          <ac:chgData name="Walker, Troy" userId="d92b1611-d88f-4cfc-91ed-2c94268bd202" providerId="ADAL" clId="{19A1D3E4-B4AD-4E8F-A3BF-7E5CA3762446}" dt="2018-04-30T23:53:14.199" v="15" actId="1076"/>
          <ac:graphicFrameMkLst>
            <pc:docMk/>
            <pc:sldMk cId="2147192637" sldId="380"/>
            <ac:graphicFrameMk id="2" creationId="{51CCAEAD-9836-4076-9910-43E651C9CDA6}"/>
          </ac:graphicFrameMkLst>
        </pc:graphicFrameChg>
        <pc:graphicFrameChg chg="del">
          <ac:chgData name="Walker, Troy" userId="d92b1611-d88f-4cfc-91ed-2c94268bd202" providerId="ADAL" clId="{19A1D3E4-B4AD-4E8F-A3BF-7E5CA3762446}" dt="2018-04-30T23:52:50.233" v="14" actId="478"/>
          <ac:graphicFrameMkLst>
            <pc:docMk/>
            <pc:sldMk cId="2147192637" sldId="380"/>
            <ac:graphicFrameMk id="5" creationId="{00000000-0000-0000-0000-000000000000}"/>
          </ac:graphicFrameMkLst>
        </pc:graphicFrameChg>
      </pc:sldChg>
      <pc:sldChg chg="delSp modSp modTransition">
        <pc:chgData name="Walker, Troy" userId="d92b1611-d88f-4cfc-91ed-2c94268bd202" providerId="ADAL" clId="{19A1D3E4-B4AD-4E8F-A3BF-7E5CA3762446}" dt="2018-04-30T23:54:09.728" v="24"/>
        <pc:sldMkLst>
          <pc:docMk/>
          <pc:sldMk cId="1417826929" sldId="396"/>
        </pc:sldMkLst>
        <pc:spChg chg="del">
          <ac:chgData name="Walker, Troy" userId="d92b1611-d88f-4cfc-91ed-2c94268bd202" providerId="ADAL" clId="{19A1D3E4-B4AD-4E8F-A3BF-7E5CA3762446}" dt="2018-04-30T23:51:26.945" v="6"/>
          <ac:spMkLst>
            <pc:docMk/>
            <pc:sldMk cId="1417826929" sldId="396"/>
            <ac:spMk id="4" creationId="{34383B45-95E1-4332-92FD-37329ADCBB87}"/>
          </ac:spMkLst>
        </pc:spChg>
        <pc:spChg chg="del">
          <ac:chgData name="Walker, Troy" userId="d92b1611-d88f-4cfc-91ed-2c94268bd202" providerId="ADAL" clId="{19A1D3E4-B4AD-4E8F-A3BF-7E5CA3762446}" dt="2018-04-30T23:52:03.387" v="10"/>
          <ac:spMkLst>
            <pc:docMk/>
            <pc:sldMk cId="1417826929" sldId="396"/>
            <ac:spMk id="6" creationId="{9FBC4472-209F-4B69-B6D1-4FAA64178E1B}"/>
          </ac:spMkLst>
        </pc:spChg>
        <pc:spChg chg="mod">
          <ac:chgData name="Walker, Troy" userId="d92b1611-d88f-4cfc-91ed-2c94268bd202" providerId="ADAL" clId="{19A1D3E4-B4AD-4E8F-A3BF-7E5CA3762446}" dt="2018-04-30T19:47:24.114" v="0" actId="20577"/>
          <ac:spMkLst>
            <pc:docMk/>
            <pc:sldMk cId="1417826929" sldId="396"/>
            <ac:spMk id="138242" creationId="{00000000-0000-0000-0000-000000000000}"/>
          </ac:spMkLst>
        </pc:spChg>
        <pc:graphicFrameChg chg="del">
          <ac:chgData name="Walker, Troy" userId="d92b1611-d88f-4cfc-91ed-2c94268bd202" providerId="ADAL" clId="{19A1D3E4-B4AD-4E8F-A3BF-7E5CA3762446}" dt="2018-04-30T23:51:18.113" v="5"/>
          <ac:graphicFrameMkLst>
            <pc:docMk/>
            <pc:sldMk cId="1417826929" sldId="396"/>
            <ac:graphicFrameMk id="2" creationId="{17EB0EAF-68AA-4685-B978-FF80195DA09E}"/>
          </ac:graphicFrameMkLst>
        </pc:graphicFrameChg>
        <pc:graphicFrameChg chg="del">
          <ac:chgData name="Walker, Troy" userId="d92b1611-d88f-4cfc-91ed-2c94268bd202" providerId="ADAL" clId="{19A1D3E4-B4AD-4E8F-A3BF-7E5CA3762446}" dt="2018-04-30T23:51:09.001" v="4" actId="478"/>
          <ac:graphicFrameMkLst>
            <pc:docMk/>
            <pc:sldMk cId="1417826929" sldId="396"/>
            <ac:graphicFrameMk id="3" creationId="{00000000-0000-0000-0000-000000000000}"/>
          </ac:graphicFrameMkLst>
        </pc:graphicFrameChg>
        <pc:graphicFrameChg chg="del mod">
          <ac:chgData name="Walker, Troy" userId="d92b1611-d88f-4cfc-91ed-2c94268bd202" providerId="ADAL" clId="{19A1D3E4-B4AD-4E8F-A3BF-7E5CA3762446}" dt="2018-04-30T23:51:38.659" v="9" actId="478"/>
          <ac:graphicFrameMkLst>
            <pc:docMk/>
            <pc:sldMk cId="1417826929" sldId="396"/>
            <ac:graphicFrameMk id="5" creationId="{79DEAEFE-3F6B-4A86-84B5-7EEDCCEDCA46}"/>
          </ac:graphicFrameMkLst>
        </pc:graphicFrameChg>
        <pc:graphicFrameChg chg="mod">
          <ac:chgData name="Walker, Troy" userId="d92b1611-d88f-4cfc-91ed-2c94268bd202" providerId="ADAL" clId="{19A1D3E4-B4AD-4E8F-A3BF-7E5CA3762446}" dt="2018-04-30T23:52:17.181" v="12" actId="1076"/>
          <ac:graphicFrameMkLst>
            <pc:docMk/>
            <pc:sldMk cId="1417826929" sldId="396"/>
            <ac:graphicFrameMk id="7" creationId="{128447A0-D4D7-481E-86E4-C246D3A510B3}"/>
          </ac:graphicFrameMkLst>
        </pc:graphicFrameChg>
      </pc:sldChg>
      <pc:sldChg chg="delSp modSp modTransition">
        <pc:chgData name="Walker, Troy" userId="d92b1611-d88f-4cfc-91ed-2c94268bd202" providerId="ADAL" clId="{19A1D3E4-B4AD-4E8F-A3BF-7E5CA3762446}" dt="2018-04-30T23:54:09.728" v="24"/>
        <pc:sldMkLst>
          <pc:docMk/>
          <pc:sldMk cId="802587075" sldId="397"/>
        </pc:sldMkLst>
        <pc:spChg chg="mod">
          <ac:chgData name="Walker, Troy" userId="d92b1611-d88f-4cfc-91ed-2c94268bd202" providerId="ADAL" clId="{19A1D3E4-B4AD-4E8F-A3BF-7E5CA3762446}" dt="2018-04-30T19:47:27.735" v="1" actId="20577"/>
          <ac:spMkLst>
            <pc:docMk/>
            <pc:sldMk cId="802587075" sldId="397"/>
            <ac:spMk id="138242" creationId="{00000000-0000-0000-0000-000000000000}"/>
          </ac:spMkLst>
        </pc:spChg>
        <pc:graphicFrameChg chg="del">
          <ac:chgData name="Walker, Troy" userId="d92b1611-d88f-4cfc-91ed-2c94268bd202" providerId="ADAL" clId="{19A1D3E4-B4AD-4E8F-A3BF-7E5CA3762446}" dt="2018-04-30T23:52:24.024" v="13" actId="478"/>
          <ac:graphicFrameMkLst>
            <pc:docMk/>
            <pc:sldMk cId="802587075" sldId="397"/>
            <ac:graphicFrameMk id="4" creationId="{00000000-0000-0000-0000-000000000000}"/>
          </ac:graphicFrameMkLst>
        </pc:graphicFrameChg>
      </pc:sldChg>
      <pc:sldChg chg="addSp delSp modSp modTransition">
        <pc:chgData name="Walker, Troy" userId="d92b1611-d88f-4cfc-91ed-2c94268bd202" providerId="ADAL" clId="{19A1D3E4-B4AD-4E8F-A3BF-7E5CA3762446}" dt="2018-04-30T23:54:09.728" v="24"/>
        <pc:sldMkLst>
          <pc:docMk/>
          <pc:sldMk cId="512034452" sldId="398"/>
        </pc:sldMkLst>
        <pc:spChg chg="mod">
          <ac:chgData name="Walker, Troy" userId="d92b1611-d88f-4cfc-91ed-2c94268bd202" providerId="ADAL" clId="{19A1D3E4-B4AD-4E8F-A3BF-7E5CA3762446}" dt="2018-04-30T19:47:35.797" v="3" actId="20577"/>
          <ac:spMkLst>
            <pc:docMk/>
            <pc:sldMk cId="512034452" sldId="398"/>
            <ac:spMk id="138242" creationId="{00000000-0000-0000-0000-000000000000}"/>
          </ac:spMkLst>
        </pc:spChg>
        <pc:graphicFrameChg chg="add mod">
          <ac:chgData name="Walker, Troy" userId="d92b1611-d88f-4cfc-91ed-2c94268bd202" providerId="ADAL" clId="{19A1D3E4-B4AD-4E8F-A3BF-7E5CA3762446}" dt="2018-04-30T23:53:35.948" v="18" actId="1076"/>
          <ac:graphicFrameMkLst>
            <pc:docMk/>
            <pc:sldMk cId="512034452" sldId="398"/>
            <ac:graphicFrameMk id="2" creationId="{695F874D-E43B-45BC-80E1-29598A4A7E18}"/>
          </ac:graphicFrameMkLst>
        </pc:graphicFrameChg>
        <pc:graphicFrameChg chg="del">
          <ac:chgData name="Walker, Troy" userId="d92b1611-d88f-4cfc-91ed-2c94268bd202" providerId="ADAL" clId="{19A1D3E4-B4AD-4E8F-A3BF-7E5CA3762446}" dt="2018-04-30T23:53:32.386" v="16" actId="478"/>
          <ac:graphicFrameMkLst>
            <pc:docMk/>
            <pc:sldMk cId="512034452" sldId="398"/>
            <ac:graphicFrameMk id="6" creationId="{00000000-0000-0000-0000-000000000000}"/>
          </ac:graphicFrameMkLst>
        </pc:graphicFrameChg>
      </pc:sldChg>
      <pc:sldChg chg="addSp delSp modSp add">
        <pc:chgData name="Walker, Troy" userId="d92b1611-d88f-4cfc-91ed-2c94268bd202" providerId="ADAL" clId="{19A1D3E4-B4AD-4E8F-A3BF-7E5CA3762446}" dt="2018-04-30T23:54:01.626" v="23"/>
        <pc:sldMkLst>
          <pc:docMk/>
          <pc:sldMk cId="1623645581" sldId="399"/>
        </pc:sldMkLst>
        <pc:spChg chg="mod">
          <ac:chgData name="Walker, Troy" userId="d92b1611-d88f-4cfc-91ed-2c94268bd202" providerId="ADAL" clId="{19A1D3E4-B4AD-4E8F-A3BF-7E5CA3762446}" dt="2018-04-30T23:54:01.626" v="23"/>
          <ac:spMkLst>
            <pc:docMk/>
            <pc:sldMk cId="1623645581" sldId="399"/>
            <ac:spMk id="2" creationId="{58815BFA-20FB-4480-90A0-9AC796DFEFD0}"/>
          </ac:spMkLst>
        </pc:spChg>
        <pc:spChg chg="del">
          <ac:chgData name="Walker, Troy" userId="d92b1611-d88f-4cfc-91ed-2c94268bd202" providerId="ADAL" clId="{19A1D3E4-B4AD-4E8F-A3BF-7E5CA3762446}" dt="2018-04-30T23:53:50.503" v="20" actId="478"/>
          <ac:spMkLst>
            <pc:docMk/>
            <pc:sldMk cId="1623645581" sldId="399"/>
            <ac:spMk id="3" creationId="{69FD7D96-3734-4975-8D65-57EA3AA99B44}"/>
          </ac:spMkLst>
        </pc:spChg>
        <pc:spChg chg="del">
          <ac:chgData name="Walker, Troy" userId="d92b1611-d88f-4cfc-91ed-2c94268bd202" providerId="ADAL" clId="{19A1D3E4-B4AD-4E8F-A3BF-7E5CA3762446}" dt="2018-04-30T23:53:52.153" v="21" actId="478"/>
          <ac:spMkLst>
            <pc:docMk/>
            <pc:sldMk cId="1623645581" sldId="399"/>
            <ac:spMk id="4" creationId="{48ABD6DE-0F80-4361-95FF-3D6F40697942}"/>
          </ac:spMkLst>
        </pc:spChg>
        <pc:graphicFrameChg chg="add">
          <ac:chgData name="Walker, Troy" userId="d92b1611-d88f-4cfc-91ed-2c94268bd202" providerId="ADAL" clId="{19A1D3E4-B4AD-4E8F-A3BF-7E5CA3762446}" dt="2018-04-30T23:53:53.594" v="22"/>
          <ac:graphicFrameMkLst>
            <pc:docMk/>
            <pc:sldMk cId="1623645581" sldId="399"/>
            <ac:graphicFrameMk id="5" creationId="{F211EB99-347C-4023-9E48-433BB1C29D25}"/>
          </ac:graphicFrameMkLst>
        </pc:graphicFrame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5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en-US"/>
          </a:p>
        </p:txBody>
      </p:sp>
      <p:sp>
        <p:nvSpPr>
          <p:cNvPr id="108547"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8549"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108550"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108551"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6A219CC-9FA9-48A0-9D3D-7006D5134CE1}" type="slidenum">
              <a:rPr lang="en-US" altLang="en-US"/>
              <a:pPr>
                <a:defRPr/>
              </a:pPr>
              <a:t>‹#›</a:t>
            </a:fld>
            <a:endParaRPr lang="en-US" altLang="en-US"/>
          </a:p>
        </p:txBody>
      </p:sp>
    </p:spTree>
    <p:extLst>
      <p:ext uri="{BB962C8B-B14F-4D97-AF65-F5344CB8AC3E}">
        <p14:creationId xmlns:p14="http://schemas.microsoft.com/office/powerpoint/2010/main" val="26716602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D577C6A-C2D3-4EDC-9F42-FD7E5966DC00}" type="slidenum">
              <a:rPr lang="en-US" altLang="en-US" smtClean="0"/>
              <a:pPr>
                <a:defRPr/>
              </a:pPr>
              <a:t>1</a:t>
            </a:fld>
            <a:endParaRPr lang="en-US" altLang="en-US"/>
          </a:p>
        </p:txBody>
      </p:sp>
    </p:spTree>
    <p:extLst>
      <p:ext uri="{BB962C8B-B14F-4D97-AF65-F5344CB8AC3E}">
        <p14:creationId xmlns:p14="http://schemas.microsoft.com/office/powerpoint/2010/main" val="3097901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BD66FA-F7AD-410D-82CB-C001CAF6CDFE}" type="slidenum">
              <a:rPr lang="en-US"/>
              <a:pPr/>
              <a:t>11</a:t>
            </a:fld>
            <a:endParaRPr lang="en-US" dirty="0"/>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r>
              <a:rPr lang="en-US" dirty="0"/>
              <a:t>There have been failed projects.</a:t>
            </a:r>
          </a:p>
          <a:p>
            <a:endParaRPr lang="en-US" dirty="0"/>
          </a:p>
        </p:txBody>
      </p:sp>
    </p:spTree>
    <p:extLst>
      <p:ext uri="{BB962C8B-B14F-4D97-AF65-F5344CB8AC3E}">
        <p14:creationId xmlns:p14="http://schemas.microsoft.com/office/powerpoint/2010/main" val="38783862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BD66FA-F7AD-410D-82CB-C001CAF6CDFE}" type="slidenum">
              <a:rPr lang="en-US"/>
              <a:pPr/>
              <a:t>12</a:t>
            </a:fld>
            <a:endParaRPr lang="en-US" dirty="0"/>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r>
              <a:rPr lang="en-US" dirty="0"/>
              <a:t>There have been failed projects.</a:t>
            </a:r>
          </a:p>
          <a:p>
            <a:endParaRPr lang="en-US" dirty="0"/>
          </a:p>
        </p:txBody>
      </p:sp>
    </p:spTree>
    <p:extLst>
      <p:ext uri="{BB962C8B-B14F-4D97-AF65-F5344CB8AC3E}">
        <p14:creationId xmlns:p14="http://schemas.microsoft.com/office/powerpoint/2010/main" val="41800775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BD66FA-F7AD-410D-82CB-C001CAF6CDFE}" type="slidenum">
              <a:rPr lang="en-US"/>
              <a:pPr/>
              <a:t>13</a:t>
            </a:fld>
            <a:endParaRPr lang="en-US" dirty="0"/>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r>
              <a:rPr lang="en-US" dirty="0"/>
              <a:t>There have been failed projects.</a:t>
            </a:r>
          </a:p>
          <a:p>
            <a:endParaRPr lang="en-US" dirty="0"/>
          </a:p>
        </p:txBody>
      </p:sp>
    </p:spTree>
    <p:extLst>
      <p:ext uri="{BB962C8B-B14F-4D97-AF65-F5344CB8AC3E}">
        <p14:creationId xmlns:p14="http://schemas.microsoft.com/office/powerpoint/2010/main" val="36391981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BD66FA-F7AD-410D-82CB-C001CAF6CDFE}" type="slidenum">
              <a:rPr lang="en-US"/>
              <a:pPr/>
              <a:t>15</a:t>
            </a:fld>
            <a:endParaRPr lang="en-US" dirty="0"/>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r>
              <a:rPr lang="en-US" dirty="0"/>
              <a:t>There have been failed projects.</a:t>
            </a:r>
          </a:p>
          <a:p>
            <a:endParaRPr lang="en-US" dirty="0"/>
          </a:p>
        </p:txBody>
      </p:sp>
    </p:spTree>
    <p:extLst>
      <p:ext uri="{BB962C8B-B14F-4D97-AF65-F5344CB8AC3E}">
        <p14:creationId xmlns:p14="http://schemas.microsoft.com/office/powerpoint/2010/main" val="5623209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p>
            <a:fld id="{07536BA8-CF46-47F0-9528-9EF09A8265EE}" type="slidenum">
              <a:rPr lang="en-US" smtClean="0"/>
              <a:pPr/>
              <a:t>17</a:t>
            </a:fld>
            <a:endParaRPr lang="en-US"/>
          </a:p>
        </p:txBody>
      </p:sp>
      <p:sp>
        <p:nvSpPr>
          <p:cNvPr id="8195" name="Rectangle 2"/>
          <p:cNvSpPr>
            <a:spLocks noGrp="1" noRot="1" noChangeAspect="1" noChangeArrowheads="1" noTextEdit="1"/>
          </p:cNvSpPr>
          <p:nvPr>
            <p:ph type="sldImg"/>
          </p:nvPr>
        </p:nvSpPr>
        <p:spPr>
          <a:xfrm>
            <a:off x="1257300" y="720725"/>
            <a:ext cx="4800600" cy="3600450"/>
          </a:xfrm>
          <a:ln/>
        </p:spPr>
      </p:sp>
      <p:sp>
        <p:nvSpPr>
          <p:cNvPr id="8196" name="Rectangle 3"/>
          <p:cNvSpPr>
            <a:spLocks noGrp="1" noChangeArrowheads="1"/>
          </p:cNvSpPr>
          <p:nvPr>
            <p:ph type="body" idx="1"/>
          </p:nvPr>
        </p:nvSpPr>
        <p:spPr>
          <a:xfrm>
            <a:off x="973668" y="4560570"/>
            <a:ext cx="5367867" cy="4320540"/>
          </a:xfrm>
          <a:noFill/>
          <a:ln/>
        </p:spPr>
        <p:txBody>
          <a:bodyPr/>
          <a:lstStyle/>
          <a:p>
            <a:pPr eaLnBrk="1" hangingPunct="1"/>
            <a:endParaRPr lang="en-US" dirty="0"/>
          </a:p>
        </p:txBody>
      </p:sp>
    </p:spTree>
    <p:extLst>
      <p:ext uri="{BB962C8B-B14F-4D97-AF65-F5344CB8AC3E}">
        <p14:creationId xmlns:p14="http://schemas.microsoft.com/office/powerpoint/2010/main" val="1073645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BD66FA-F7AD-410D-82CB-C001CAF6CDFE}" type="slidenum">
              <a:rPr lang="en-US"/>
              <a:pPr/>
              <a:t>2</a:t>
            </a:fld>
            <a:endParaRPr lang="en-US" dirty="0"/>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r>
              <a:rPr lang="en-US" dirty="0"/>
              <a:t>There have been failed projects.</a:t>
            </a:r>
          </a:p>
          <a:p>
            <a:endParaRPr lang="en-US" dirty="0"/>
          </a:p>
        </p:txBody>
      </p:sp>
    </p:spTree>
    <p:extLst>
      <p:ext uri="{BB962C8B-B14F-4D97-AF65-F5344CB8AC3E}">
        <p14:creationId xmlns:p14="http://schemas.microsoft.com/office/powerpoint/2010/main" val="191166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BD66FA-F7AD-410D-82CB-C001CAF6CDFE}" type="slidenum">
              <a:rPr lang="en-US"/>
              <a:pPr/>
              <a:t>3</a:t>
            </a:fld>
            <a:endParaRPr lang="en-US" dirty="0"/>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r>
              <a:rPr lang="en-US" dirty="0"/>
              <a:t>There have been failed projects.</a:t>
            </a:r>
          </a:p>
          <a:p>
            <a:endParaRPr lang="en-US" dirty="0"/>
          </a:p>
        </p:txBody>
      </p:sp>
    </p:spTree>
    <p:extLst>
      <p:ext uri="{BB962C8B-B14F-4D97-AF65-F5344CB8AC3E}">
        <p14:creationId xmlns:p14="http://schemas.microsoft.com/office/powerpoint/2010/main" val="2808265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BD66FA-F7AD-410D-82CB-C001CAF6CDFE}" type="slidenum">
              <a:rPr lang="en-US"/>
              <a:pPr/>
              <a:t>4</a:t>
            </a:fld>
            <a:endParaRPr lang="en-US" dirty="0"/>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r>
              <a:rPr lang="en-US" dirty="0"/>
              <a:t>There have been failed projects.</a:t>
            </a:r>
          </a:p>
          <a:p>
            <a:endParaRPr lang="en-US" dirty="0"/>
          </a:p>
        </p:txBody>
      </p:sp>
    </p:spTree>
    <p:extLst>
      <p:ext uri="{BB962C8B-B14F-4D97-AF65-F5344CB8AC3E}">
        <p14:creationId xmlns:p14="http://schemas.microsoft.com/office/powerpoint/2010/main" val="3383183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BD66FA-F7AD-410D-82CB-C001CAF6CDFE}" type="slidenum">
              <a:rPr lang="en-US"/>
              <a:pPr/>
              <a:t>5</a:t>
            </a:fld>
            <a:endParaRPr lang="en-US" dirty="0"/>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r>
              <a:rPr lang="en-US" dirty="0"/>
              <a:t>There have been failed projects.</a:t>
            </a:r>
          </a:p>
          <a:p>
            <a:endParaRPr lang="en-US" dirty="0"/>
          </a:p>
        </p:txBody>
      </p:sp>
    </p:spTree>
    <p:extLst>
      <p:ext uri="{BB962C8B-B14F-4D97-AF65-F5344CB8AC3E}">
        <p14:creationId xmlns:p14="http://schemas.microsoft.com/office/powerpoint/2010/main" val="30969969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BD66FA-F7AD-410D-82CB-C001CAF6CDFE}" type="slidenum">
              <a:rPr lang="en-US"/>
              <a:pPr/>
              <a:t>7</a:t>
            </a:fld>
            <a:endParaRPr lang="en-US" dirty="0"/>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r>
              <a:rPr lang="en-US" dirty="0"/>
              <a:t>There have been failed projects.</a:t>
            </a:r>
          </a:p>
          <a:p>
            <a:endParaRPr lang="en-US" dirty="0"/>
          </a:p>
        </p:txBody>
      </p:sp>
    </p:spTree>
    <p:extLst>
      <p:ext uri="{BB962C8B-B14F-4D97-AF65-F5344CB8AC3E}">
        <p14:creationId xmlns:p14="http://schemas.microsoft.com/office/powerpoint/2010/main" val="22361951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BD66FA-F7AD-410D-82CB-C001CAF6CDFE}" type="slidenum">
              <a:rPr lang="en-US"/>
              <a:pPr/>
              <a:t>8</a:t>
            </a:fld>
            <a:endParaRPr lang="en-US" dirty="0"/>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r>
              <a:rPr lang="en-US" dirty="0"/>
              <a:t>There have been failed projects.</a:t>
            </a:r>
          </a:p>
          <a:p>
            <a:endParaRPr lang="en-US" dirty="0"/>
          </a:p>
        </p:txBody>
      </p:sp>
    </p:spTree>
    <p:extLst>
      <p:ext uri="{BB962C8B-B14F-4D97-AF65-F5344CB8AC3E}">
        <p14:creationId xmlns:p14="http://schemas.microsoft.com/office/powerpoint/2010/main" val="664790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9E0F3E-9625-4926-920D-D7AC077B016B}" type="slidenum">
              <a:rPr lang="en-US"/>
              <a:pPr/>
              <a:t>9</a:t>
            </a:fld>
            <a:endParaRPr lang="en-US" dirty="0"/>
          </a:p>
        </p:txBody>
      </p:sp>
      <p:sp>
        <p:nvSpPr>
          <p:cNvPr id="118786" name="Rectangle 2"/>
          <p:cNvSpPr>
            <a:spLocks noGrp="1" noRot="1" noChangeAspect="1" noChangeArrowheads="1" noTextEdit="1"/>
          </p:cNvSpPr>
          <p:nvPr>
            <p:ph type="sldImg"/>
          </p:nvPr>
        </p:nvSpPr>
        <p:spPr>
          <a:xfrm>
            <a:off x="1365250" y="727075"/>
            <a:ext cx="4833938" cy="3625850"/>
          </a:xfrm>
          <a:ln/>
        </p:spPr>
      </p:sp>
      <p:sp>
        <p:nvSpPr>
          <p:cNvPr id="11878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9959431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9E0F3E-9625-4926-920D-D7AC077B016B}" type="slidenum">
              <a:rPr lang="en-US"/>
              <a:pPr/>
              <a:t>10</a:t>
            </a:fld>
            <a:endParaRPr lang="en-US" dirty="0"/>
          </a:p>
        </p:txBody>
      </p:sp>
      <p:sp>
        <p:nvSpPr>
          <p:cNvPr id="118786" name="Rectangle 2"/>
          <p:cNvSpPr>
            <a:spLocks noGrp="1" noRot="1" noChangeAspect="1" noChangeArrowheads="1" noTextEdit="1"/>
          </p:cNvSpPr>
          <p:nvPr>
            <p:ph type="sldImg"/>
          </p:nvPr>
        </p:nvSpPr>
        <p:spPr>
          <a:xfrm>
            <a:off x="1365250" y="727075"/>
            <a:ext cx="4833938" cy="3625850"/>
          </a:xfrm>
          <a:ln/>
        </p:spPr>
      </p:sp>
      <p:sp>
        <p:nvSpPr>
          <p:cNvPr id="11878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111137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1">
                <a:solidFill>
                  <a:srgbClr val="395173"/>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Content Placeholder 2"/>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090B599-C7AA-4C78-ADC3-D87259F907D8}" type="datetimeFigureOut">
              <a:rPr lang="en-US" smtClean="0"/>
              <a:t>8/2/2018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B563F-3A90-42D0-81E7-A1CA74F2F8B1}" type="slidenum">
              <a:rPr lang="en-US" smtClean="0"/>
              <a:t>‹#›</a:t>
            </a:fld>
            <a:endParaRPr lang="en-US"/>
          </a:p>
        </p:txBody>
      </p:sp>
      <p:sp>
        <p:nvSpPr>
          <p:cNvPr id="7" name="Rectangle 6"/>
          <p:cNvSpPr/>
          <p:nvPr userDrawn="1"/>
        </p:nvSpPr>
        <p:spPr>
          <a:xfrm flipV="1">
            <a:off x="1" y="6383876"/>
            <a:ext cx="8277725"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8" name="Line 12"/>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9" name="Line 13"/>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0" name="TextBox 13"/>
          <p:cNvSpPr txBox="1"/>
          <p:nvPr userDrawn="1"/>
        </p:nvSpPr>
        <p:spPr>
          <a:xfrm>
            <a:off x="120777" y="6456382"/>
            <a:ext cx="27000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Reuse-15-05</a:t>
            </a:r>
          </a:p>
        </p:txBody>
      </p:sp>
      <p:sp>
        <p:nvSpPr>
          <p:cNvPr id="11" name="TextBox 14"/>
          <p:cNvSpPr txBox="1"/>
          <p:nvPr userDrawn="1"/>
        </p:nvSpPr>
        <p:spPr>
          <a:xfrm>
            <a:off x="4099810" y="6456382"/>
            <a:ext cx="4755451"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 </a:t>
            </a:r>
            <a:r>
              <a:rPr lang="en-US" sz="1200" b="1" dirty="0" smtClean="0">
                <a:solidFill>
                  <a:schemeClr val="bg1"/>
                </a:solidFill>
                <a:latin typeface="+mn-lt"/>
              </a:rPr>
              <a:t>2018 WATER RESEARCH</a:t>
            </a:r>
            <a:r>
              <a:rPr lang="en-US" sz="1200" b="1" baseline="0" dirty="0" smtClean="0">
                <a:solidFill>
                  <a:schemeClr val="bg1"/>
                </a:solidFill>
                <a:latin typeface="+mn-lt"/>
              </a:rPr>
              <a:t> FOUNDATION </a:t>
            </a:r>
            <a:r>
              <a:rPr lang="en-US" sz="1200" b="1" dirty="0" smtClean="0">
                <a:solidFill>
                  <a:schemeClr val="bg1"/>
                </a:solidFill>
                <a:latin typeface="+mn-lt"/>
              </a:rPr>
              <a:t>ALL </a:t>
            </a:r>
            <a:r>
              <a:rPr lang="en-US" sz="1200" b="1" dirty="0">
                <a:solidFill>
                  <a:schemeClr val="bg1"/>
                </a:solidFill>
                <a:latin typeface="+mn-lt"/>
              </a:rPr>
              <a:t>RIGHTS RESERVED</a:t>
            </a:r>
          </a:p>
        </p:txBody>
      </p:sp>
      <p:pic>
        <p:nvPicPr>
          <p:cNvPr id="13" name="Picture 1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43332" y="6294382"/>
            <a:ext cx="920622" cy="563618"/>
          </a:xfrm>
          <a:prstGeom prst="rect">
            <a:avLst/>
          </a:prstGeom>
        </p:spPr>
      </p:pic>
    </p:spTree>
    <p:extLst>
      <p:ext uri="{BB962C8B-B14F-4D97-AF65-F5344CB8AC3E}">
        <p14:creationId xmlns:p14="http://schemas.microsoft.com/office/powerpoint/2010/main" val="414122100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5" y="685800"/>
            <a:ext cx="7754189" cy="533400"/>
          </a:xfrm>
          <a:prstGeom prst="rect">
            <a:avLst/>
          </a:prstGeom>
        </p:spPr>
        <p:txBody>
          <a:bodyPr/>
          <a:lstStyle>
            <a:lvl1pPr algn="l">
              <a:defRPr sz="2100" baseline="0">
                <a:solidFill>
                  <a:srgbClr val="395173"/>
                </a:solidFill>
              </a:defRPr>
            </a:lvl1pPr>
          </a:lstStyle>
          <a:p>
            <a:r>
              <a:rPr lang="en-US" dirty="0"/>
              <a:t>Concise Title</a:t>
            </a:r>
          </a:p>
        </p:txBody>
      </p:sp>
      <p:sp>
        <p:nvSpPr>
          <p:cNvPr id="3" name="Rectangle 2"/>
          <p:cNvSpPr/>
          <p:nvPr userDrawn="1"/>
        </p:nvSpPr>
        <p:spPr>
          <a:xfrm>
            <a:off x="0" y="6390526"/>
            <a:ext cx="9144000" cy="467474"/>
          </a:xfrm>
          <a:prstGeom prst="rect">
            <a:avLst/>
          </a:prstGeom>
          <a:solidFill>
            <a:srgbClr val="39517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sp>
        <p:nvSpPr>
          <p:cNvPr id="6" name="Content Placeholder 5"/>
          <p:cNvSpPr>
            <a:spLocks noGrp="1"/>
          </p:cNvSpPr>
          <p:nvPr>
            <p:ph sz="quarter" idx="10" hasCustomPrompt="1"/>
          </p:nvPr>
        </p:nvSpPr>
        <p:spPr>
          <a:xfrm>
            <a:off x="0" y="1600200"/>
            <a:ext cx="9144000" cy="4790326"/>
          </a:xfrm>
        </p:spPr>
        <p:txBody>
          <a:bodyPr/>
          <a:lstStyle>
            <a:lvl1pPr>
              <a:defRPr baseline="0"/>
            </a:lvl1pPr>
          </a:lstStyle>
          <a:p>
            <a:pPr lvl="0"/>
            <a:r>
              <a:rPr lang="en-US" dirty="0"/>
              <a:t>A full page graphic/photo </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76089" y="6536220"/>
            <a:ext cx="705224" cy="234407"/>
          </a:xfrm>
          <a:prstGeom prst="rect">
            <a:avLst/>
          </a:prstGeom>
        </p:spPr>
      </p:pic>
    </p:spTree>
    <p:extLst>
      <p:ext uri="{BB962C8B-B14F-4D97-AF65-F5344CB8AC3E}">
        <p14:creationId xmlns:p14="http://schemas.microsoft.com/office/powerpoint/2010/main" val="2046048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5888"/>
            <a:ext cx="8229600" cy="633412"/>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0551197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82709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US" dirty="0"/>
              <a:t>Click to edit Master title style</a:t>
            </a:r>
            <a:endParaRPr lang="en-AU" dirty="0"/>
          </a:p>
        </p:txBody>
      </p:sp>
      <p:sp>
        <p:nvSpPr>
          <p:cNvPr id="3" name="Content Placeholder 2"/>
          <p:cNvSpPr>
            <a:spLocks noGrp="1"/>
          </p:cNvSpPr>
          <p:nvPr>
            <p:ph sz="half" idx="1"/>
          </p:nvPr>
        </p:nvSpPr>
        <p:spPr>
          <a:xfrm>
            <a:off x="685800" y="19812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48200" y="19812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noChangeArrowheads="1"/>
          </p:cNvSpPr>
          <p:nvPr>
            <p:ph type="dt" sz="half" idx="10"/>
          </p:nvPr>
        </p:nvSpPr>
        <p:spPr>
          <a:xfrm>
            <a:off x="685800" y="6248400"/>
            <a:ext cx="1905000" cy="457200"/>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pPr>
              <a:defRPr/>
            </a:pPr>
            <a:fld id="{43334C30-63B0-4DF5-A639-BA74C8E00362}" type="slidenum">
              <a:rPr lang="en-US"/>
              <a:pPr>
                <a:defRPr/>
              </a:pPr>
              <a:t>‹#›</a:t>
            </a:fld>
            <a:endParaRPr lang="en-US"/>
          </a:p>
        </p:txBody>
      </p:sp>
    </p:spTree>
    <p:extLst>
      <p:ext uri="{BB962C8B-B14F-4D97-AF65-F5344CB8AC3E}">
        <p14:creationId xmlns:p14="http://schemas.microsoft.com/office/powerpoint/2010/main" val="11805497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cSld name="2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14450" y="1348815"/>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4200" b="0" cap="none" baseline="0" dirty="0">
                <a:ln w="635">
                  <a:noFill/>
                </a:ln>
                <a:solidFill>
                  <a:srgbClr val="0070C0"/>
                </a:solidFill>
                <a:effectLst/>
                <a:latin typeface="+mj-lt"/>
                <a:ea typeface="+mj-ea"/>
                <a:cs typeface="+mj-cs"/>
              </a:defRPr>
            </a:lvl1pPr>
          </a:lstStyle>
          <a:p>
            <a:r>
              <a:rPr kumimoji="0" lang="en-US" dirty="0"/>
              <a:t>Click to edit Master title style</a:t>
            </a:r>
          </a:p>
        </p:txBody>
      </p:sp>
      <p:sp>
        <p:nvSpPr>
          <p:cNvPr id="3" name="Text Placeholder 2"/>
          <p:cNvSpPr>
            <a:spLocks noGrp="1"/>
          </p:cNvSpPr>
          <p:nvPr>
            <p:ph type="body" idx="1"/>
          </p:nvPr>
        </p:nvSpPr>
        <p:spPr>
          <a:xfrm>
            <a:off x="1314450" y="2704664"/>
            <a:ext cx="6988302" cy="1509712"/>
          </a:xfrm>
        </p:spPr>
        <p:txBody>
          <a:bodyPr lIns="45720" rIns="45720" anchor="t"/>
          <a:lstStyle>
            <a:lvl1pPr marL="0" indent="0">
              <a:buNone/>
              <a:defRPr sz="1650">
                <a:solidFill>
                  <a:schemeClr val="bg1"/>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dirty="0"/>
              <a:t>Click to edit Master text styles</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9FCBFCE6-CA4D-43C5-9948-B153EF656DA5}" type="datetime1">
              <a:rPr lang="en-US" smtClean="0"/>
              <a:t>8/2/2018</a:t>
            </a:fld>
            <a:endParaRPr lang="en-US" dirty="0"/>
          </a:p>
        </p:txBody>
      </p:sp>
      <p:sp>
        <p:nvSpPr>
          <p:cNvPr id="5" name="Footer Placeholder 4"/>
          <p:cNvSpPr>
            <a:spLocks noGrp="1"/>
          </p:cNvSpPr>
          <p:nvPr>
            <p:ph type="ftr" sz="quarter" idx="11"/>
          </p:nvPr>
        </p:nvSpPr>
        <p:spPr>
          <a:xfrm>
            <a:off x="2667000" y="6356352"/>
            <a:ext cx="3352800" cy="365125"/>
          </a:xfrm>
          <a:prstGeom prst="rect">
            <a:avLst/>
          </a:prstGeom>
        </p:spPr>
        <p:txBody>
          <a:bodyPr/>
          <a:lstStyle/>
          <a:p>
            <a:r>
              <a:rPr lang="en-US"/>
              <a:t>NWRI IAP for Pure Water Soquel Groundwater Replenishment Project</a:t>
            </a:r>
            <a:endParaRPr lang="en-US" dirty="0"/>
          </a:p>
        </p:txBody>
      </p:sp>
      <p:sp>
        <p:nvSpPr>
          <p:cNvPr id="6" name="Slide Number Placeholder 5"/>
          <p:cNvSpPr>
            <a:spLocks noGrp="1"/>
          </p:cNvSpPr>
          <p:nvPr>
            <p:ph type="sldNum" sz="quarter" idx="12"/>
          </p:nvPr>
        </p:nvSpPr>
        <p:spPr>
          <a:xfrm>
            <a:off x="8229600" y="6356352"/>
            <a:ext cx="762000" cy="365125"/>
          </a:xfrm>
          <a:prstGeom prst="rect">
            <a:avLst/>
          </a:prstGeom>
        </p:spPr>
        <p:txBody>
          <a:bodyPr/>
          <a:lstStyle>
            <a:lvl1pPr>
              <a:defRPr sz="1050">
                <a:solidFill>
                  <a:schemeClr val="accent1"/>
                </a:solidFill>
              </a:defRPr>
            </a:lvl1pPr>
          </a:lstStyle>
          <a:p>
            <a:fld id="{D5761902-50E0-4E8D-8F12-D6B649950F66}" type="slidenum">
              <a:rPr lang="en-US" smtClean="0"/>
              <a:pPr/>
              <a:t>‹#›</a:t>
            </a:fld>
            <a:endParaRPr lang="en-US" dirty="0"/>
          </a:p>
        </p:txBody>
      </p:sp>
    </p:spTree>
    <p:extLst>
      <p:ext uri="{BB962C8B-B14F-4D97-AF65-F5344CB8AC3E}">
        <p14:creationId xmlns:p14="http://schemas.microsoft.com/office/powerpoint/2010/main" val="40866295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26122" y="5687628"/>
            <a:ext cx="5765800" cy="475836"/>
          </a:xfrm>
          <a:prstGeom prst="rect">
            <a:avLst/>
          </a:prstGeom>
        </p:spPr>
        <p:txBody>
          <a:bodyPr wrap="square" lIns="0" tIns="0" rIns="0" bIns="0">
            <a:noAutofit/>
          </a:bodyPr>
          <a:lstStyle>
            <a:lvl1pPr algn="l">
              <a:defRPr sz="2400" b="1">
                <a:solidFill>
                  <a:schemeClr val="tx1">
                    <a:lumMod val="75000"/>
                    <a:lumOff val="25000"/>
                  </a:schemeClr>
                </a:solidFill>
                <a:latin typeface="Arial"/>
                <a:cs typeface="Arial"/>
              </a:defRPr>
            </a:lvl1pPr>
          </a:lstStyle>
          <a:p>
            <a:r>
              <a:rPr lang="en-US" dirty="0"/>
              <a:t>Presenters:</a:t>
            </a:r>
          </a:p>
        </p:txBody>
      </p:sp>
      <p:sp>
        <p:nvSpPr>
          <p:cNvPr id="4" name="Rectangle 3"/>
          <p:cNvSpPr/>
          <p:nvPr userDrawn="1"/>
        </p:nvSpPr>
        <p:spPr>
          <a:xfrm>
            <a:off x="5090984" y="4135087"/>
            <a:ext cx="4053016" cy="836711"/>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userDrawn="1"/>
        </p:nvSpPr>
        <p:spPr>
          <a:xfrm>
            <a:off x="0" y="4135087"/>
            <a:ext cx="5090984" cy="1250647"/>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userDrawn="1"/>
        </p:nvGrpSpPr>
        <p:grpSpPr>
          <a:xfrm>
            <a:off x="2665069" y="4412973"/>
            <a:ext cx="6478931" cy="1444578"/>
            <a:chOff x="538163" y="4556125"/>
            <a:chExt cx="8543925" cy="1905000"/>
          </a:xfrm>
        </p:grpSpPr>
        <p:sp>
          <p:nvSpPr>
            <p:cNvPr id="7" name="Freeform 10"/>
            <p:cNvSpPr>
              <a:spLocks/>
            </p:cNvSpPr>
            <p:nvPr/>
          </p:nvSpPr>
          <p:spPr bwMode="auto">
            <a:xfrm>
              <a:off x="5249863" y="5673725"/>
              <a:ext cx="3832225" cy="787400"/>
            </a:xfrm>
            <a:custGeom>
              <a:avLst/>
              <a:gdLst>
                <a:gd name="T0" fmla="*/ 2414 w 2414"/>
                <a:gd name="T1" fmla="*/ 164 h 496"/>
                <a:gd name="T2" fmla="*/ 2314 w 2414"/>
                <a:gd name="T3" fmla="*/ 148 h 496"/>
                <a:gd name="T4" fmla="*/ 2200 w 2414"/>
                <a:gd name="T5" fmla="*/ 136 h 496"/>
                <a:gd name="T6" fmla="*/ 2054 w 2414"/>
                <a:gd name="T7" fmla="*/ 130 h 496"/>
                <a:gd name="T8" fmla="*/ 1886 w 2414"/>
                <a:gd name="T9" fmla="*/ 136 h 496"/>
                <a:gd name="T10" fmla="*/ 1750 w 2414"/>
                <a:gd name="T11" fmla="*/ 152 h 496"/>
                <a:gd name="T12" fmla="*/ 1656 w 2414"/>
                <a:gd name="T13" fmla="*/ 168 h 496"/>
                <a:gd name="T14" fmla="*/ 1562 w 2414"/>
                <a:gd name="T15" fmla="*/ 192 h 496"/>
                <a:gd name="T16" fmla="*/ 1468 w 2414"/>
                <a:gd name="T17" fmla="*/ 222 h 496"/>
                <a:gd name="T18" fmla="*/ 1374 w 2414"/>
                <a:gd name="T19" fmla="*/ 258 h 496"/>
                <a:gd name="T20" fmla="*/ 1328 w 2414"/>
                <a:gd name="T21" fmla="*/ 280 h 496"/>
                <a:gd name="T22" fmla="*/ 1146 w 2414"/>
                <a:gd name="T23" fmla="*/ 362 h 496"/>
                <a:gd name="T24" fmla="*/ 960 w 2414"/>
                <a:gd name="T25" fmla="*/ 426 h 496"/>
                <a:gd name="T26" fmla="*/ 824 w 2414"/>
                <a:gd name="T27" fmla="*/ 462 h 496"/>
                <a:gd name="T28" fmla="*/ 732 w 2414"/>
                <a:gd name="T29" fmla="*/ 478 h 496"/>
                <a:gd name="T30" fmla="*/ 644 w 2414"/>
                <a:gd name="T31" fmla="*/ 490 h 496"/>
                <a:gd name="T32" fmla="*/ 558 w 2414"/>
                <a:gd name="T33" fmla="*/ 496 h 496"/>
                <a:gd name="T34" fmla="*/ 472 w 2414"/>
                <a:gd name="T35" fmla="*/ 496 h 496"/>
                <a:gd name="T36" fmla="*/ 390 w 2414"/>
                <a:gd name="T37" fmla="*/ 490 h 496"/>
                <a:gd name="T38" fmla="*/ 310 w 2414"/>
                <a:gd name="T39" fmla="*/ 478 h 496"/>
                <a:gd name="T40" fmla="*/ 234 w 2414"/>
                <a:gd name="T41" fmla="*/ 458 h 496"/>
                <a:gd name="T42" fmla="*/ 162 w 2414"/>
                <a:gd name="T43" fmla="*/ 434 h 496"/>
                <a:gd name="T44" fmla="*/ 94 w 2414"/>
                <a:gd name="T45" fmla="*/ 402 h 496"/>
                <a:gd name="T46" fmla="*/ 30 w 2414"/>
                <a:gd name="T47" fmla="*/ 364 h 496"/>
                <a:gd name="T48" fmla="*/ 0 w 2414"/>
                <a:gd name="T49" fmla="*/ 342 h 496"/>
                <a:gd name="T50" fmla="*/ 48 w 2414"/>
                <a:gd name="T51" fmla="*/ 360 h 496"/>
                <a:gd name="T52" fmla="*/ 136 w 2414"/>
                <a:gd name="T53" fmla="*/ 386 h 496"/>
                <a:gd name="T54" fmla="*/ 214 w 2414"/>
                <a:gd name="T55" fmla="*/ 402 h 496"/>
                <a:gd name="T56" fmla="*/ 306 w 2414"/>
                <a:gd name="T57" fmla="*/ 414 h 496"/>
                <a:gd name="T58" fmla="*/ 406 w 2414"/>
                <a:gd name="T59" fmla="*/ 416 h 496"/>
                <a:gd name="T60" fmla="*/ 512 w 2414"/>
                <a:gd name="T61" fmla="*/ 408 h 496"/>
                <a:gd name="T62" fmla="*/ 566 w 2414"/>
                <a:gd name="T63" fmla="*/ 398 h 496"/>
                <a:gd name="T64" fmla="*/ 686 w 2414"/>
                <a:gd name="T65" fmla="*/ 362 h 496"/>
                <a:gd name="T66" fmla="*/ 822 w 2414"/>
                <a:gd name="T67" fmla="*/ 308 h 496"/>
                <a:gd name="T68" fmla="*/ 1126 w 2414"/>
                <a:gd name="T69" fmla="*/ 172 h 496"/>
                <a:gd name="T70" fmla="*/ 1290 w 2414"/>
                <a:gd name="T71" fmla="*/ 106 h 496"/>
                <a:gd name="T72" fmla="*/ 1454 w 2414"/>
                <a:gd name="T73" fmla="*/ 50 h 496"/>
                <a:gd name="T74" fmla="*/ 1576 w 2414"/>
                <a:gd name="T75" fmla="*/ 20 h 496"/>
                <a:gd name="T76" fmla="*/ 1658 w 2414"/>
                <a:gd name="T77" fmla="*/ 8 h 496"/>
                <a:gd name="T78" fmla="*/ 1736 w 2414"/>
                <a:gd name="T79" fmla="*/ 2 h 496"/>
                <a:gd name="T80" fmla="*/ 1774 w 2414"/>
                <a:gd name="T81" fmla="*/ 0 h 496"/>
                <a:gd name="T82" fmla="*/ 1920 w 2414"/>
                <a:gd name="T83" fmla="*/ 10 h 496"/>
                <a:gd name="T84" fmla="*/ 2048 w 2414"/>
                <a:gd name="T85" fmla="*/ 30 h 496"/>
                <a:gd name="T86" fmla="*/ 2158 w 2414"/>
                <a:gd name="T87" fmla="*/ 56 h 496"/>
                <a:gd name="T88" fmla="*/ 2248 w 2414"/>
                <a:gd name="T89" fmla="*/ 86 h 496"/>
                <a:gd name="T90" fmla="*/ 2320 w 2414"/>
                <a:gd name="T91" fmla="*/ 114 h 496"/>
                <a:gd name="T92" fmla="*/ 2404 w 2414"/>
                <a:gd name="T93" fmla="*/ 156 h 496"/>
                <a:gd name="T94" fmla="*/ 2414 w 2414"/>
                <a:gd name="T95" fmla="*/ 164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14" h="496">
                  <a:moveTo>
                    <a:pt x="2414" y="164"/>
                  </a:moveTo>
                  <a:lnTo>
                    <a:pt x="2414" y="164"/>
                  </a:lnTo>
                  <a:lnTo>
                    <a:pt x="2388" y="158"/>
                  </a:lnTo>
                  <a:lnTo>
                    <a:pt x="2314" y="148"/>
                  </a:lnTo>
                  <a:lnTo>
                    <a:pt x="2260" y="142"/>
                  </a:lnTo>
                  <a:lnTo>
                    <a:pt x="2200" y="136"/>
                  </a:lnTo>
                  <a:lnTo>
                    <a:pt x="2130" y="132"/>
                  </a:lnTo>
                  <a:lnTo>
                    <a:pt x="2054" y="130"/>
                  </a:lnTo>
                  <a:lnTo>
                    <a:pt x="1972" y="132"/>
                  </a:lnTo>
                  <a:lnTo>
                    <a:pt x="1886" y="136"/>
                  </a:lnTo>
                  <a:lnTo>
                    <a:pt x="1796" y="146"/>
                  </a:lnTo>
                  <a:lnTo>
                    <a:pt x="1750" y="152"/>
                  </a:lnTo>
                  <a:lnTo>
                    <a:pt x="1704" y="160"/>
                  </a:lnTo>
                  <a:lnTo>
                    <a:pt x="1656" y="168"/>
                  </a:lnTo>
                  <a:lnTo>
                    <a:pt x="1610" y="180"/>
                  </a:lnTo>
                  <a:lnTo>
                    <a:pt x="1562" y="192"/>
                  </a:lnTo>
                  <a:lnTo>
                    <a:pt x="1516" y="206"/>
                  </a:lnTo>
                  <a:lnTo>
                    <a:pt x="1468" y="222"/>
                  </a:lnTo>
                  <a:lnTo>
                    <a:pt x="1422" y="240"/>
                  </a:lnTo>
                  <a:lnTo>
                    <a:pt x="1374" y="258"/>
                  </a:lnTo>
                  <a:lnTo>
                    <a:pt x="1328" y="280"/>
                  </a:lnTo>
                  <a:lnTo>
                    <a:pt x="1328" y="280"/>
                  </a:lnTo>
                  <a:lnTo>
                    <a:pt x="1238" y="324"/>
                  </a:lnTo>
                  <a:lnTo>
                    <a:pt x="1146" y="362"/>
                  </a:lnTo>
                  <a:lnTo>
                    <a:pt x="1052" y="398"/>
                  </a:lnTo>
                  <a:lnTo>
                    <a:pt x="960" y="426"/>
                  </a:lnTo>
                  <a:lnTo>
                    <a:pt x="868" y="452"/>
                  </a:lnTo>
                  <a:lnTo>
                    <a:pt x="824" y="462"/>
                  </a:lnTo>
                  <a:lnTo>
                    <a:pt x="778" y="470"/>
                  </a:lnTo>
                  <a:lnTo>
                    <a:pt x="732" y="478"/>
                  </a:lnTo>
                  <a:lnTo>
                    <a:pt x="688" y="484"/>
                  </a:lnTo>
                  <a:lnTo>
                    <a:pt x="644" y="490"/>
                  </a:lnTo>
                  <a:lnTo>
                    <a:pt x="600" y="494"/>
                  </a:lnTo>
                  <a:lnTo>
                    <a:pt x="558" y="496"/>
                  </a:lnTo>
                  <a:lnTo>
                    <a:pt x="514" y="496"/>
                  </a:lnTo>
                  <a:lnTo>
                    <a:pt x="472" y="496"/>
                  </a:lnTo>
                  <a:lnTo>
                    <a:pt x="430" y="494"/>
                  </a:lnTo>
                  <a:lnTo>
                    <a:pt x="390" y="490"/>
                  </a:lnTo>
                  <a:lnTo>
                    <a:pt x="350" y="484"/>
                  </a:lnTo>
                  <a:lnTo>
                    <a:pt x="310" y="478"/>
                  </a:lnTo>
                  <a:lnTo>
                    <a:pt x="272" y="468"/>
                  </a:lnTo>
                  <a:lnTo>
                    <a:pt x="234" y="458"/>
                  </a:lnTo>
                  <a:lnTo>
                    <a:pt x="198" y="446"/>
                  </a:lnTo>
                  <a:lnTo>
                    <a:pt x="162" y="434"/>
                  </a:lnTo>
                  <a:lnTo>
                    <a:pt x="128" y="418"/>
                  </a:lnTo>
                  <a:lnTo>
                    <a:pt x="94" y="402"/>
                  </a:lnTo>
                  <a:lnTo>
                    <a:pt x="62" y="384"/>
                  </a:lnTo>
                  <a:lnTo>
                    <a:pt x="30" y="364"/>
                  </a:lnTo>
                  <a:lnTo>
                    <a:pt x="0" y="342"/>
                  </a:lnTo>
                  <a:lnTo>
                    <a:pt x="0" y="342"/>
                  </a:lnTo>
                  <a:lnTo>
                    <a:pt x="12" y="346"/>
                  </a:lnTo>
                  <a:lnTo>
                    <a:pt x="48" y="360"/>
                  </a:lnTo>
                  <a:lnTo>
                    <a:pt x="102" y="376"/>
                  </a:lnTo>
                  <a:lnTo>
                    <a:pt x="136" y="386"/>
                  </a:lnTo>
                  <a:lnTo>
                    <a:pt x="174" y="394"/>
                  </a:lnTo>
                  <a:lnTo>
                    <a:pt x="214" y="402"/>
                  </a:lnTo>
                  <a:lnTo>
                    <a:pt x="260" y="408"/>
                  </a:lnTo>
                  <a:lnTo>
                    <a:pt x="306" y="414"/>
                  </a:lnTo>
                  <a:lnTo>
                    <a:pt x="356" y="416"/>
                  </a:lnTo>
                  <a:lnTo>
                    <a:pt x="406" y="416"/>
                  </a:lnTo>
                  <a:lnTo>
                    <a:pt x="458" y="414"/>
                  </a:lnTo>
                  <a:lnTo>
                    <a:pt x="512" y="408"/>
                  </a:lnTo>
                  <a:lnTo>
                    <a:pt x="566" y="398"/>
                  </a:lnTo>
                  <a:lnTo>
                    <a:pt x="566" y="398"/>
                  </a:lnTo>
                  <a:lnTo>
                    <a:pt x="624" y="382"/>
                  </a:lnTo>
                  <a:lnTo>
                    <a:pt x="686" y="362"/>
                  </a:lnTo>
                  <a:lnTo>
                    <a:pt x="752" y="336"/>
                  </a:lnTo>
                  <a:lnTo>
                    <a:pt x="822" y="308"/>
                  </a:lnTo>
                  <a:lnTo>
                    <a:pt x="970" y="242"/>
                  </a:lnTo>
                  <a:lnTo>
                    <a:pt x="1126" y="172"/>
                  </a:lnTo>
                  <a:lnTo>
                    <a:pt x="1208" y="138"/>
                  </a:lnTo>
                  <a:lnTo>
                    <a:pt x="1290" y="106"/>
                  </a:lnTo>
                  <a:lnTo>
                    <a:pt x="1372" y="76"/>
                  </a:lnTo>
                  <a:lnTo>
                    <a:pt x="1454" y="50"/>
                  </a:lnTo>
                  <a:lnTo>
                    <a:pt x="1536" y="30"/>
                  </a:lnTo>
                  <a:lnTo>
                    <a:pt x="1576" y="20"/>
                  </a:lnTo>
                  <a:lnTo>
                    <a:pt x="1618" y="14"/>
                  </a:lnTo>
                  <a:lnTo>
                    <a:pt x="1658" y="8"/>
                  </a:lnTo>
                  <a:lnTo>
                    <a:pt x="1696" y="4"/>
                  </a:lnTo>
                  <a:lnTo>
                    <a:pt x="1736" y="2"/>
                  </a:lnTo>
                  <a:lnTo>
                    <a:pt x="1774" y="0"/>
                  </a:lnTo>
                  <a:lnTo>
                    <a:pt x="1774" y="0"/>
                  </a:lnTo>
                  <a:lnTo>
                    <a:pt x="1850" y="4"/>
                  </a:lnTo>
                  <a:lnTo>
                    <a:pt x="1920" y="10"/>
                  </a:lnTo>
                  <a:lnTo>
                    <a:pt x="1986" y="18"/>
                  </a:lnTo>
                  <a:lnTo>
                    <a:pt x="2048" y="30"/>
                  </a:lnTo>
                  <a:lnTo>
                    <a:pt x="2104" y="42"/>
                  </a:lnTo>
                  <a:lnTo>
                    <a:pt x="2158" y="56"/>
                  </a:lnTo>
                  <a:lnTo>
                    <a:pt x="2206" y="70"/>
                  </a:lnTo>
                  <a:lnTo>
                    <a:pt x="2248" y="86"/>
                  </a:lnTo>
                  <a:lnTo>
                    <a:pt x="2286" y="100"/>
                  </a:lnTo>
                  <a:lnTo>
                    <a:pt x="2320" y="114"/>
                  </a:lnTo>
                  <a:lnTo>
                    <a:pt x="2372" y="138"/>
                  </a:lnTo>
                  <a:lnTo>
                    <a:pt x="2404" y="156"/>
                  </a:lnTo>
                  <a:lnTo>
                    <a:pt x="2414" y="164"/>
                  </a:lnTo>
                  <a:lnTo>
                    <a:pt x="2414" y="164"/>
                  </a:lnTo>
                  <a:close/>
                </a:path>
              </a:pathLst>
            </a:custGeom>
            <a:solidFill>
              <a:srgbClr val="395173"/>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11"/>
            <p:cNvSpPr>
              <a:spLocks/>
            </p:cNvSpPr>
            <p:nvPr/>
          </p:nvSpPr>
          <p:spPr bwMode="auto">
            <a:xfrm>
              <a:off x="3973513" y="5527674"/>
              <a:ext cx="4016375" cy="755650"/>
            </a:xfrm>
            <a:custGeom>
              <a:avLst/>
              <a:gdLst>
                <a:gd name="T0" fmla="*/ 1438 w 2530"/>
                <a:gd name="T1" fmla="*/ 442 h 476"/>
                <a:gd name="T2" fmla="*/ 1618 w 2530"/>
                <a:gd name="T3" fmla="*/ 374 h 476"/>
                <a:gd name="T4" fmla="*/ 1970 w 2530"/>
                <a:gd name="T5" fmla="*/ 216 h 476"/>
                <a:gd name="T6" fmla="*/ 2198 w 2530"/>
                <a:gd name="T7" fmla="*/ 130 h 476"/>
                <a:gd name="T8" fmla="*/ 2386 w 2530"/>
                <a:gd name="T9" fmla="*/ 78 h 476"/>
                <a:gd name="T10" fmla="*/ 2496 w 2530"/>
                <a:gd name="T11" fmla="*/ 62 h 476"/>
                <a:gd name="T12" fmla="*/ 2530 w 2530"/>
                <a:gd name="T13" fmla="*/ 44 h 476"/>
                <a:gd name="T14" fmla="*/ 2474 w 2530"/>
                <a:gd name="T15" fmla="*/ 42 h 476"/>
                <a:gd name="T16" fmla="*/ 2342 w 2530"/>
                <a:gd name="T17" fmla="*/ 60 h 476"/>
                <a:gd name="T18" fmla="*/ 2114 w 2530"/>
                <a:gd name="T19" fmla="*/ 118 h 476"/>
                <a:gd name="T20" fmla="*/ 1692 w 2530"/>
                <a:gd name="T21" fmla="*/ 250 h 476"/>
                <a:gd name="T22" fmla="*/ 1444 w 2530"/>
                <a:gd name="T23" fmla="*/ 310 h 476"/>
                <a:gd name="T24" fmla="*/ 1294 w 2530"/>
                <a:gd name="T25" fmla="*/ 328 h 476"/>
                <a:gd name="T26" fmla="*/ 1224 w 2530"/>
                <a:gd name="T27" fmla="*/ 326 h 476"/>
                <a:gd name="T28" fmla="*/ 1128 w 2530"/>
                <a:gd name="T29" fmla="*/ 312 h 476"/>
                <a:gd name="T30" fmla="*/ 1040 w 2530"/>
                <a:gd name="T31" fmla="*/ 282 h 476"/>
                <a:gd name="T32" fmla="*/ 938 w 2530"/>
                <a:gd name="T33" fmla="*/ 230 h 476"/>
                <a:gd name="T34" fmla="*/ 816 w 2530"/>
                <a:gd name="T35" fmla="*/ 138 h 476"/>
                <a:gd name="T36" fmla="*/ 736 w 2530"/>
                <a:gd name="T37" fmla="*/ 52 h 476"/>
                <a:gd name="T38" fmla="*/ 698 w 2530"/>
                <a:gd name="T39" fmla="*/ 0 h 476"/>
                <a:gd name="T40" fmla="*/ 632 w 2530"/>
                <a:gd name="T41" fmla="*/ 88 h 476"/>
                <a:gd name="T42" fmla="*/ 556 w 2530"/>
                <a:gd name="T43" fmla="*/ 150 h 476"/>
                <a:gd name="T44" fmla="*/ 472 w 2530"/>
                <a:gd name="T45" fmla="*/ 190 h 476"/>
                <a:gd name="T46" fmla="*/ 386 w 2530"/>
                <a:gd name="T47" fmla="*/ 212 h 476"/>
                <a:gd name="T48" fmla="*/ 298 w 2530"/>
                <a:gd name="T49" fmla="*/ 220 h 476"/>
                <a:gd name="T50" fmla="*/ 166 w 2530"/>
                <a:gd name="T51" fmla="*/ 208 h 476"/>
                <a:gd name="T52" fmla="*/ 48 w 2530"/>
                <a:gd name="T53" fmla="*/ 182 h 476"/>
                <a:gd name="T54" fmla="*/ 0 w 2530"/>
                <a:gd name="T55" fmla="*/ 166 h 476"/>
                <a:gd name="T56" fmla="*/ 90 w 2530"/>
                <a:gd name="T57" fmla="*/ 232 h 476"/>
                <a:gd name="T58" fmla="*/ 182 w 2530"/>
                <a:gd name="T59" fmla="*/ 274 h 476"/>
                <a:gd name="T60" fmla="*/ 272 w 2530"/>
                <a:gd name="T61" fmla="*/ 300 h 476"/>
                <a:gd name="T62" fmla="*/ 358 w 2530"/>
                <a:gd name="T63" fmla="*/ 308 h 476"/>
                <a:gd name="T64" fmla="*/ 464 w 2530"/>
                <a:gd name="T65" fmla="*/ 302 h 476"/>
                <a:gd name="T66" fmla="*/ 594 w 2530"/>
                <a:gd name="T67" fmla="*/ 270 h 476"/>
                <a:gd name="T68" fmla="*/ 672 w 2530"/>
                <a:gd name="T69" fmla="*/ 236 h 476"/>
                <a:gd name="T70" fmla="*/ 700 w 2530"/>
                <a:gd name="T71" fmla="*/ 250 h 476"/>
                <a:gd name="T72" fmla="*/ 742 w 2530"/>
                <a:gd name="T73" fmla="*/ 310 h 476"/>
                <a:gd name="T74" fmla="*/ 796 w 2530"/>
                <a:gd name="T75" fmla="*/ 360 h 476"/>
                <a:gd name="T76" fmla="*/ 858 w 2530"/>
                <a:gd name="T77" fmla="*/ 400 h 476"/>
                <a:gd name="T78" fmla="*/ 1000 w 2530"/>
                <a:gd name="T79" fmla="*/ 452 h 476"/>
                <a:gd name="T80" fmla="*/ 1154 w 2530"/>
                <a:gd name="T81" fmla="*/ 474 h 476"/>
                <a:gd name="T82" fmla="*/ 1300 w 2530"/>
                <a:gd name="T83" fmla="*/ 470 h 476"/>
                <a:gd name="T84" fmla="*/ 1386 w 2530"/>
                <a:gd name="T85" fmla="*/ 45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30" h="476">
                  <a:moveTo>
                    <a:pt x="1386" y="456"/>
                  </a:moveTo>
                  <a:lnTo>
                    <a:pt x="1386" y="456"/>
                  </a:lnTo>
                  <a:lnTo>
                    <a:pt x="1438" y="442"/>
                  </a:lnTo>
                  <a:lnTo>
                    <a:pt x="1494" y="424"/>
                  </a:lnTo>
                  <a:lnTo>
                    <a:pt x="1554" y="400"/>
                  </a:lnTo>
                  <a:lnTo>
                    <a:pt x="1618" y="374"/>
                  </a:lnTo>
                  <a:lnTo>
                    <a:pt x="1754" y="314"/>
                  </a:lnTo>
                  <a:lnTo>
                    <a:pt x="1896" y="250"/>
                  </a:lnTo>
                  <a:lnTo>
                    <a:pt x="1970" y="216"/>
                  </a:lnTo>
                  <a:lnTo>
                    <a:pt x="2046" y="186"/>
                  </a:lnTo>
                  <a:lnTo>
                    <a:pt x="2122" y="156"/>
                  </a:lnTo>
                  <a:lnTo>
                    <a:pt x="2198" y="130"/>
                  </a:lnTo>
                  <a:lnTo>
                    <a:pt x="2274" y="106"/>
                  </a:lnTo>
                  <a:lnTo>
                    <a:pt x="2348" y="86"/>
                  </a:lnTo>
                  <a:lnTo>
                    <a:pt x="2386" y="78"/>
                  </a:lnTo>
                  <a:lnTo>
                    <a:pt x="2424" y="72"/>
                  </a:lnTo>
                  <a:lnTo>
                    <a:pt x="2460" y="66"/>
                  </a:lnTo>
                  <a:lnTo>
                    <a:pt x="2496" y="62"/>
                  </a:lnTo>
                  <a:lnTo>
                    <a:pt x="2496" y="62"/>
                  </a:lnTo>
                  <a:lnTo>
                    <a:pt x="2522" y="48"/>
                  </a:lnTo>
                  <a:lnTo>
                    <a:pt x="2530" y="44"/>
                  </a:lnTo>
                  <a:lnTo>
                    <a:pt x="2530" y="44"/>
                  </a:lnTo>
                  <a:lnTo>
                    <a:pt x="2502" y="42"/>
                  </a:lnTo>
                  <a:lnTo>
                    <a:pt x="2474" y="42"/>
                  </a:lnTo>
                  <a:lnTo>
                    <a:pt x="2442" y="44"/>
                  </a:lnTo>
                  <a:lnTo>
                    <a:pt x="2410" y="48"/>
                  </a:lnTo>
                  <a:lnTo>
                    <a:pt x="2342" y="60"/>
                  </a:lnTo>
                  <a:lnTo>
                    <a:pt x="2270" y="76"/>
                  </a:lnTo>
                  <a:lnTo>
                    <a:pt x="2194" y="96"/>
                  </a:lnTo>
                  <a:lnTo>
                    <a:pt x="2114" y="118"/>
                  </a:lnTo>
                  <a:lnTo>
                    <a:pt x="1948" y="170"/>
                  </a:lnTo>
                  <a:lnTo>
                    <a:pt x="1776" y="224"/>
                  </a:lnTo>
                  <a:lnTo>
                    <a:pt x="1692" y="250"/>
                  </a:lnTo>
                  <a:lnTo>
                    <a:pt x="1606" y="272"/>
                  </a:lnTo>
                  <a:lnTo>
                    <a:pt x="1524" y="294"/>
                  </a:lnTo>
                  <a:lnTo>
                    <a:pt x="1444" y="310"/>
                  </a:lnTo>
                  <a:lnTo>
                    <a:pt x="1366" y="322"/>
                  </a:lnTo>
                  <a:lnTo>
                    <a:pt x="1330" y="326"/>
                  </a:lnTo>
                  <a:lnTo>
                    <a:pt x="1294" y="328"/>
                  </a:lnTo>
                  <a:lnTo>
                    <a:pt x="1294" y="328"/>
                  </a:lnTo>
                  <a:lnTo>
                    <a:pt x="1258" y="328"/>
                  </a:lnTo>
                  <a:lnTo>
                    <a:pt x="1224" y="326"/>
                  </a:lnTo>
                  <a:lnTo>
                    <a:pt x="1190" y="324"/>
                  </a:lnTo>
                  <a:lnTo>
                    <a:pt x="1158" y="318"/>
                  </a:lnTo>
                  <a:lnTo>
                    <a:pt x="1128" y="312"/>
                  </a:lnTo>
                  <a:lnTo>
                    <a:pt x="1098" y="304"/>
                  </a:lnTo>
                  <a:lnTo>
                    <a:pt x="1068" y="294"/>
                  </a:lnTo>
                  <a:lnTo>
                    <a:pt x="1040" y="282"/>
                  </a:lnTo>
                  <a:lnTo>
                    <a:pt x="1012" y="272"/>
                  </a:lnTo>
                  <a:lnTo>
                    <a:pt x="986" y="258"/>
                  </a:lnTo>
                  <a:lnTo>
                    <a:pt x="938" y="230"/>
                  </a:lnTo>
                  <a:lnTo>
                    <a:pt x="892" y="200"/>
                  </a:lnTo>
                  <a:lnTo>
                    <a:pt x="852" y="170"/>
                  </a:lnTo>
                  <a:lnTo>
                    <a:pt x="816" y="138"/>
                  </a:lnTo>
                  <a:lnTo>
                    <a:pt x="786" y="108"/>
                  </a:lnTo>
                  <a:lnTo>
                    <a:pt x="758" y="78"/>
                  </a:lnTo>
                  <a:lnTo>
                    <a:pt x="736" y="52"/>
                  </a:lnTo>
                  <a:lnTo>
                    <a:pt x="708" y="14"/>
                  </a:lnTo>
                  <a:lnTo>
                    <a:pt x="698" y="0"/>
                  </a:lnTo>
                  <a:lnTo>
                    <a:pt x="698" y="0"/>
                  </a:lnTo>
                  <a:lnTo>
                    <a:pt x="676" y="32"/>
                  </a:lnTo>
                  <a:lnTo>
                    <a:pt x="654" y="62"/>
                  </a:lnTo>
                  <a:lnTo>
                    <a:pt x="632" y="88"/>
                  </a:lnTo>
                  <a:lnTo>
                    <a:pt x="608" y="112"/>
                  </a:lnTo>
                  <a:lnTo>
                    <a:pt x="582" y="132"/>
                  </a:lnTo>
                  <a:lnTo>
                    <a:pt x="556" y="150"/>
                  </a:lnTo>
                  <a:lnTo>
                    <a:pt x="528" y="166"/>
                  </a:lnTo>
                  <a:lnTo>
                    <a:pt x="500" y="180"/>
                  </a:lnTo>
                  <a:lnTo>
                    <a:pt x="472" y="190"/>
                  </a:lnTo>
                  <a:lnTo>
                    <a:pt x="444" y="200"/>
                  </a:lnTo>
                  <a:lnTo>
                    <a:pt x="414" y="206"/>
                  </a:lnTo>
                  <a:lnTo>
                    <a:pt x="386" y="212"/>
                  </a:lnTo>
                  <a:lnTo>
                    <a:pt x="356" y="216"/>
                  </a:lnTo>
                  <a:lnTo>
                    <a:pt x="328" y="218"/>
                  </a:lnTo>
                  <a:lnTo>
                    <a:pt x="298" y="220"/>
                  </a:lnTo>
                  <a:lnTo>
                    <a:pt x="270" y="220"/>
                  </a:lnTo>
                  <a:lnTo>
                    <a:pt x="216" y="216"/>
                  </a:lnTo>
                  <a:lnTo>
                    <a:pt x="166" y="208"/>
                  </a:lnTo>
                  <a:lnTo>
                    <a:pt x="120" y="200"/>
                  </a:lnTo>
                  <a:lnTo>
                    <a:pt x="80" y="190"/>
                  </a:lnTo>
                  <a:lnTo>
                    <a:pt x="48" y="182"/>
                  </a:lnTo>
                  <a:lnTo>
                    <a:pt x="22" y="174"/>
                  </a:lnTo>
                  <a:lnTo>
                    <a:pt x="0" y="166"/>
                  </a:lnTo>
                  <a:lnTo>
                    <a:pt x="0" y="166"/>
                  </a:lnTo>
                  <a:lnTo>
                    <a:pt x="30" y="190"/>
                  </a:lnTo>
                  <a:lnTo>
                    <a:pt x="60" y="212"/>
                  </a:lnTo>
                  <a:lnTo>
                    <a:pt x="90" y="232"/>
                  </a:lnTo>
                  <a:lnTo>
                    <a:pt x="122" y="248"/>
                  </a:lnTo>
                  <a:lnTo>
                    <a:pt x="152" y="262"/>
                  </a:lnTo>
                  <a:lnTo>
                    <a:pt x="182" y="274"/>
                  </a:lnTo>
                  <a:lnTo>
                    <a:pt x="212" y="286"/>
                  </a:lnTo>
                  <a:lnTo>
                    <a:pt x="242" y="294"/>
                  </a:lnTo>
                  <a:lnTo>
                    <a:pt x="272" y="300"/>
                  </a:lnTo>
                  <a:lnTo>
                    <a:pt x="300" y="304"/>
                  </a:lnTo>
                  <a:lnTo>
                    <a:pt x="330" y="306"/>
                  </a:lnTo>
                  <a:lnTo>
                    <a:pt x="358" y="308"/>
                  </a:lnTo>
                  <a:lnTo>
                    <a:pt x="386" y="308"/>
                  </a:lnTo>
                  <a:lnTo>
                    <a:pt x="412" y="308"/>
                  </a:lnTo>
                  <a:lnTo>
                    <a:pt x="464" y="302"/>
                  </a:lnTo>
                  <a:lnTo>
                    <a:pt x="512" y="292"/>
                  </a:lnTo>
                  <a:lnTo>
                    <a:pt x="554" y="282"/>
                  </a:lnTo>
                  <a:lnTo>
                    <a:pt x="594" y="270"/>
                  </a:lnTo>
                  <a:lnTo>
                    <a:pt x="626" y="258"/>
                  </a:lnTo>
                  <a:lnTo>
                    <a:pt x="652" y="246"/>
                  </a:lnTo>
                  <a:lnTo>
                    <a:pt x="672" y="236"/>
                  </a:lnTo>
                  <a:lnTo>
                    <a:pt x="690" y="228"/>
                  </a:lnTo>
                  <a:lnTo>
                    <a:pt x="690" y="228"/>
                  </a:lnTo>
                  <a:lnTo>
                    <a:pt x="700" y="250"/>
                  </a:lnTo>
                  <a:lnTo>
                    <a:pt x="712" y="272"/>
                  </a:lnTo>
                  <a:lnTo>
                    <a:pt x="728" y="292"/>
                  </a:lnTo>
                  <a:lnTo>
                    <a:pt x="742" y="310"/>
                  </a:lnTo>
                  <a:lnTo>
                    <a:pt x="760" y="328"/>
                  </a:lnTo>
                  <a:lnTo>
                    <a:pt x="776" y="344"/>
                  </a:lnTo>
                  <a:lnTo>
                    <a:pt x="796" y="360"/>
                  </a:lnTo>
                  <a:lnTo>
                    <a:pt x="816" y="374"/>
                  </a:lnTo>
                  <a:lnTo>
                    <a:pt x="836" y="386"/>
                  </a:lnTo>
                  <a:lnTo>
                    <a:pt x="858" y="400"/>
                  </a:lnTo>
                  <a:lnTo>
                    <a:pt x="904" y="420"/>
                  </a:lnTo>
                  <a:lnTo>
                    <a:pt x="950" y="438"/>
                  </a:lnTo>
                  <a:lnTo>
                    <a:pt x="1000" y="452"/>
                  </a:lnTo>
                  <a:lnTo>
                    <a:pt x="1050" y="462"/>
                  </a:lnTo>
                  <a:lnTo>
                    <a:pt x="1102" y="470"/>
                  </a:lnTo>
                  <a:lnTo>
                    <a:pt x="1154" y="474"/>
                  </a:lnTo>
                  <a:lnTo>
                    <a:pt x="1204" y="476"/>
                  </a:lnTo>
                  <a:lnTo>
                    <a:pt x="1252" y="474"/>
                  </a:lnTo>
                  <a:lnTo>
                    <a:pt x="1300" y="470"/>
                  </a:lnTo>
                  <a:lnTo>
                    <a:pt x="1344" y="464"/>
                  </a:lnTo>
                  <a:lnTo>
                    <a:pt x="1386" y="456"/>
                  </a:lnTo>
                  <a:lnTo>
                    <a:pt x="1386" y="456"/>
                  </a:lnTo>
                  <a:close/>
                </a:path>
              </a:pathLst>
            </a:custGeom>
            <a:solidFill>
              <a:srgbClr val="5288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4"/>
            <p:cNvSpPr>
              <a:spLocks/>
            </p:cNvSpPr>
            <p:nvPr/>
          </p:nvSpPr>
          <p:spPr bwMode="auto">
            <a:xfrm>
              <a:off x="538163" y="4556125"/>
              <a:ext cx="8543925" cy="1390650"/>
            </a:xfrm>
            <a:custGeom>
              <a:avLst/>
              <a:gdLst>
                <a:gd name="T0" fmla="*/ 4782 w 5382"/>
                <a:gd name="T1" fmla="*/ 624 h 876"/>
                <a:gd name="T2" fmla="*/ 4926 w 5382"/>
                <a:gd name="T3" fmla="*/ 646 h 876"/>
                <a:gd name="T4" fmla="*/ 5050 w 5382"/>
                <a:gd name="T5" fmla="*/ 674 h 876"/>
                <a:gd name="T6" fmla="*/ 5154 w 5382"/>
                <a:gd name="T7" fmla="*/ 704 h 876"/>
                <a:gd name="T8" fmla="*/ 5238 w 5382"/>
                <a:gd name="T9" fmla="*/ 736 h 876"/>
                <a:gd name="T10" fmla="*/ 5302 w 5382"/>
                <a:gd name="T11" fmla="*/ 764 h 876"/>
                <a:gd name="T12" fmla="*/ 5374 w 5382"/>
                <a:gd name="T13" fmla="*/ 804 h 876"/>
                <a:gd name="T14" fmla="*/ 5382 w 5382"/>
                <a:gd name="T15" fmla="*/ 0 h 876"/>
                <a:gd name="T16" fmla="*/ 0 w 5382"/>
                <a:gd name="T17" fmla="*/ 804 h 876"/>
                <a:gd name="T18" fmla="*/ 2152 w 5382"/>
                <a:gd name="T19" fmla="*/ 804 h 876"/>
                <a:gd name="T20" fmla="*/ 2108 w 5382"/>
                <a:gd name="T21" fmla="*/ 752 h 876"/>
                <a:gd name="T22" fmla="*/ 2098 w 5382"/>
                <a:gd name="T23" fmla="*/ 734 h 876"/>
                <a:gd name="T24" fmla="*/ 2132 w 5382"/>
                <a:gd name="T25" fmla="*/ 744 h 876"/>
                <a:gd name="T26" fmla="*/ 2182 w 5382"/>
                <a:gd name="T27" fmla="*/ 758 h 876"/>
                <a:gd name="T28" fmla="*/ 2260 w 5382"/>
                <a:gd name="T29" fmla="*/ 774 h 876"/>
                <a:gd name="T30" fmla="*/ 2358 w 5382"/>
                <a:gd name="T31" fmla="*/ 784 h 876"/>
                <a:gd name="T32" fmla="*/ 2466 w 5382"/>
                <a:gd name="T33" fmla="*/ 784 h 876"/>
                <a:gd name="T34" fmla="*/ 2524 w 5382"/>
                <a:gd name="T35" fmla="*/ 778 h 876"/>
                <a:gd name="T36" fmla="*/ 2580 w 5382"/>
                <a:gd name="T37" fmla="*/ 766 h 876"/>
                <a:gd name="T38" fmla="*/ 2636 w 5382"/>
                <a:gd name="T39" fmla="*/ 748 h 876"/>
                <a:gd name="T40" fmla="*/ 2688 w 5382"/>
                <a:gd name="T41" fmla="*/ 722 h 876"/>
                <a:gd name="T42" fmla="*/ 2740 w 5382"/>
                <a:gd name="T43" fmla="*/ 690 h 876"/>
                <a:gd name="T44" fmla="*/ 2786 w 5382"/>
                <a:gd name="T45" fmla="*/ 650 h 876"/>
                <a:gd name="T46" fmla="*/ 2826 w 5382"/>
                <a:gd name="T47" fmla="*/ 600 h 876"/>
                <a:gd name="T48" fmla="*/ 2862 w 5382"/>
                <a:gd name="T49" fmla="*/ 540 h 876"/>
                <a:gd name="T50" fmla="*/ 2870 w 5382"/>
                <a:gd name="T51" fmla="*/ 554 h 876"/>
                <a:gd name="T52" fmla="*/ 2918 w 5382"/>
                <a:gd name="T53" fmla="*/ 620 h 876"/>
                <a:gd name="T54" fmla="*/ 2974 w 5382"/>
                <a:gd name="T55" fmla="*/ 682 h 876"/>
                <a:gd name="T56" fmla="*/ 3046 w 5382"/>
                <a:gd name="T57" fmla="*/ 746 h 876"/>
                <a:gd name="T58" fmla="*/ 3112 w 5382"/>
                <a:gd name="T59" fmla="*/ 790 h 876"/>
                <a:gd name="T60" fmla="*/ 3162 w 5382"/>
                <a:gd name="T61" fmla="*/ 818 h 876"/>
                <a:gd name="T62" fmla="*/ 3216 w 5382"/>
                <a:gd name="T63" fmla="*/ 840 h 876"/>
                <a:gd name="T64" fmla="*/ 3276 w 5382"/>
                <a:gd name="T65" fmla="*/ 858 h 876"/>
                <a:gd name="T66" fmla="*/ 3338 w 5382"/>
                <a:gd name="T67" fmla="*/ 870 h 876"/>
                <a:gd name="T68" fmla="*/ 3406 w 5382"/>
                <a:gd name="T69" fmla="*/ 876 h 876"/>
                <a:gd name="T70" fmla="*/ 3442 w 5382"/>
                <a:gd name="T71" fmla="*/ 876 h 876"/>
                <a:gd name="T72" fmla="*/ 3580 w 5382"/>
                <a:gd name="T73" fmla="*/ 862 h 876"/>
                <a:gd name="T74" fmla="*/ 3730 w 5382"/>
                <a:gd name="T75" fmla="*/ 832 h 876"/>
                <a:gd name="T76" fmla="*/ 3888 w 5382"/>
                <a:gd name="T77" fmla="*/ 794 h 876"/>
                <a:gd name="T78" fmla="*/ 4208 w 5382"/>
                <a:gd name="T79" fmla="*/ 708 h 876"/>
                <a:gd name="T80" fmla="*/ 4432 w 5382"/>
                <a:gd name="T81" fmla="*/ 650 h 876"/>
                <a:gd name="T82" fmla="*/ 4566 w 5382"/>
                <a:gd name="T83" fmla="*/ 624 h 876"/>
                <a:gd name="T84" fmla="*/ 4782 w 5382"/>
                <a:gd name="T85" fmla="*/ 62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82" h="876">
                  <a:moveTo>
                    <a:pt x="4782" y="624"/>
                  </a:moveTo>
                  <a:lnTo>
                    <a:pt x="4782" y="624"/>
                  </a:lnTo>
                  <a:lnTo>
                    <a:pt x="4858" y="634"/>
                  </a:lnTo>
                  <a:lnTo>
                    <a:pt x="4926" y="646"/>
                  </a:lnTo>
                  <a:lnTo>
                    <a:pt x="4990" y="658"/>
                  </a:lnTo>
                  <a:lnTo>
                    <a:pt x="5050" y="674"/>
                  </a:lnTo>
                  <a:lnTo>
                    <a:pt x="5104" y="688"/>
                  </a:lnTo>
                  <a:lnTo>
                    <a:pt x="5154" y="704"/>
                  </a:lnTo>
                  <a:lnTo>
                    <a:pt x="5198" y="720"/>
                  </a:lnTo>
                  <a:lnTo>
                    <a:pt x="5238" y="736"/>
                  </a:lnTo>
                  <a:lnTo>
                    <a:pt x="5272" y="750"/>
                  </a:lnTo>
                  <a:lnTo>
                    <a:pt x="5302" y="764"/>
                  </a:lnTo>
                  <a:lnTo>
                    <a:pt x="5346" y="788"/>
                  </a:lnTo>
                  <a:lnTo>
                    <a:pt x="5374" y="804"/>
                  </a:lnTo>
                  <a:lnTo>
                    <a:pt x="5382" y="812"/>
                  </a:lnTo>
                  <a:lnTo>
                    <a:pt x="5382" y="0"/>
                  </a:lnTo>
                  <a:lnTo>
                    <a:pt x="0" y="0"/>
                  </a:lnTo>
                  <a:lnTo>
                    <a:pt x="0" y="804"/>
                  </a:lnTo>
                  <a:lnTo>
                    <a:pt x="2152" y="804"/>
                  </a:lnTo>
                  <a:lnTo>
                    <a:pt x="2152" y="804"/>
                  </a:lnTo>
                  <a:lnTo>
                    <a:pt x="2124" y="772"/>
                  </a:lnTo>
                  <a:lnTo>
                    <a:pt x="2108" y="752"/>
                  </a:lnTo>
                  <a:lnTo>
                    <a:pt x="2100" y="738"/>
                  </a:lnTo>
                  <a:lnTo>
                    <a:pt x="2098" y="734"/>
                  </a:lnTo>
                  <a:lnTo>
                    <a:pt x="2132" y="744"/>
                  </a:lnTo>
                  <a:lnTo>
                    <a:pt x="2132" y="744"/>
                  </a:lnTo>
                  <a:lnTo>
                    <a:pt x="2154" y="750"/>
                  </a:lnTo>
                  <a:lnTo>
                    <a:pt x="2182" y="758"/>
                  </a:lnTo>
                  <a:lnTo>
                    <a:pt x="2218" y="766"/>
                  </a:lnTo>
                  <a:lnTo>
                    <a:pt x="2260" y="774"/>
                  </a:lnTo>
                  <a:lnTo>
                    <a:pt x="2306" y="780"/>
                  </a:lnTo>
                  <a:lnTo>
                    <a:pt x="2358" y="784"/>
                  </a:lnTo>
                  <a:lnTo>
                    <a:pt x="2410" y="786"/>
                  </a:lnTo>
                  <a:lnTo>
                    <a:pt x="2466" y="784"/>
                  </a:lnTo>
                  <a:lnTo>
                    <a:pt x="2494" y="782"/>
                  </a:lnTo>
                  <a:lnTo>
                    <a:pt x="2524" y="778"/>
                  </a:lnTo>
                  <a:lnTo>
                    <a:pt x="2552" y="772"/>
                  </a:lnTo>
                  <a:lnTo>
                    <a:pt x="2580" y="766"/>
                  </a:lnTo>
                  <a:lnTo>
                    <a:pt x="2608" y="758"/>
                  </a:lnTo>
                  <a:lnTo>
                    <a:pt x="2636" y="748"/>
                  </a:lnTo>
                  <a:lnTo>
                    <a:pt x="2662" y="736"/>
                  </a:lnTo>
                  <a:lnTo>
                    <a:pt x="2688" y="722"/>
                  </a:lnTo>
                  <a:lnTo>
                    <a:pt x="2714" y="708"/>
                  </a:lnTo>
                  <a:lnTo>
                    <a:pt x="2740" y="690"/>
                  </a:lnTo>
                  <a:lnTo>
                    <a:pt x="2764" y="672"/>
                  </a:lnTo>
                  <a:lnTo>
                    <a:pt x="2786" y="650"/>
                  </a:lnTo>
                  <a:lnTo>
                    <a:pt x="2806" y="626"/>
                  </a:lnTo>
                  <a:lnTo>
                    <a:pt x="2826" y="600"/>
                  </a:lnTo>
                  <a:lnTo>
                    <a:pt x="2846" y="570"/>
                  </a:lnTo>
                  <a:lnTo>
                    <a:pt x="2862" y="540"/>
                  </a:lnTo>
                  <a:lnTo>
                    <a:pt x="2862" y="540"/>
                  </a:lnTo>
                  <a:lnTo>
                    <a:pt x="2870" y="554"/>
                  </a:lnTo>
                  <a:lnTo>
                    <a:pt x="2898" y="594"/>
                  </a:lnTo>
                  <a:lnTo>
                    <a:pt x="2918" y="620"/>
                  </a:lnTo>
                  <a:lnTo>
                    <a:pt x="2944" y="650"/>
                  </a:lnTo>
                  <a:lnTo>
                    <a:pt x="2974" y="682"/>
                  </a:lnTo>
                  <a:lnTo>
                    <a:pt x="3008" y="714"/>
                  </a:lnTo>
                  <a:lnTo>
                    <a:pt x="3046" y="746"/>
                  </a:lnTo>
                  <a:lnTo>
                    <a:pt x="3090" y="776"/>
                  </a:lnTo>
                  <a:lnTo>
                    <a:pt x="3112" y="790"/>
                  </a:lnTo>
                  <a:lnTo>
                    <a:pt x="3136" y="804"/>
                  </a:lnTo>
                  <a:lnTo>
                    <a:pt x="3162" y="818"/>
                  </a:lnTo>
                  <a:lnTo>
                    <a:pt x="3188" y="830"/>
                  </a:lnTo>
                  <a:lnTo>
                    <a:pt x="3216" y="840"/>
                  </a:lnTo>
                  <a:lnTo>
                    <a:pt x="3246" y="850"/>
                  </a:lnTo>
                  <a:lnTo>
                    <a:pt x="3276" y="858"/>
                  </a:lnTo>
                  <a:lnTo>
                    <a:pt x="3306" y="866"/>
                  </a:lnTo>
                  <a:lnTo>
                    <a:pt x="3338" y="870"/>
                  </a:lnTo>
                  <a:lnTo>
                    <a:pt x="3372" y="874"/>
                  </a:lnTo>
                  <a:lnTo>
                    <a:pt x="3406" y="876"/>
                  </a:lnTo>
                  <a:lnTo>
                    <a:pt x="3442" y="876"/>
                  </a:lnTo>
                  <a:lnTo>
                    <a:pt x="3442" y="876"/>
                  </a:lnTo>
                  <a:lnTo>
                    <a:pt x="3508" y="870"/>
                  </a:lnTo>
                  <a:lnTo>
                    <a:pt x="3580" y="862"/>
                  </a:lnTo>
                  <a:lnTo>
                    <a:pt x="3654" y="848"/>
                  </a:lnTo>
                  <a:lnTo>
                    <a:pt x="3730" y="832"/>
                  </a:lnTo>
                  <a:lnTo>
                    <a:pt x="3808" y="814"/>
                  </a:lnTo>
                  <a:lnTo>
                    <a:pt x="3888" y="794"/>
                  </a:lnTo>
                  <a:lnTo>
                    <a:pt x="4048" y="752"/>
                  </a:lnTo>
                  <a:lnTo>
                    <a:pt x="4208" y="708"/>
                  </a:lnTo>
                  <a:lnTo>
                    <a:pt x="4360" y="668"/>
                  </a:lnTo>
                  <a:lnTo>
                    <a:pt x="4432" y="650"/>
                  </a:lnTo>
                  <a:lnTo>
                    <a:pt x="4500" y="636"/>
                  </a:lnTo>
                  <a:lnTo>
                    <a:pt x="4566" y="624"/>
                  </a:lnTo>
                  <a:lnTo>
                    <a:pt x="4626" y="618"/>
                  </a:lnTo>
                  <a:lnTo>
                    <a:pt x="4782" y="624"/>
                  </a:lnTo>
                  <a:close/>
                </a:path>
              </a:pathLst>
            </a:custGeom>
            <a:solidFill>
              <a:srgbClr val="395173"/>
            </a:solidFill>
            <a:ln>
              <a:noFill/>
            </a:ln>
          </p:spPr>
          <p:txBody>
            <a:bodyPr vert="horz" wrap="square" lIns="91440" tIns="45720" rIns="91440" bIns="45720" numCol="1" anchor="t" anchorCtr="0" compatLnSpc="1">
              <a:prstTxWarp prst="textNoShape">
                <a:avLst/>
              </a:prstTxWarp>
            </a:bodyPr>
            <a:lstStyle/>
            <a:p>
              <a:endParaRPr lang="en-US"/>
            </a:p>
          </p:txBody>
        </p:sp>
      </p:grpSp>
      <p:pic>
        <p:nvPicPr>
          <p:cNvPr id="12" name="Picture 1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647568" y="814136"/>
            <a:ext cx="7496432" cy="3026201"/>
          </a:xfrm>
          <a:prstGeom prst="rect">
            <a:avLst/>
          </a:prstGeom>
        </p:spPr>
      </p:pic>
      <p:sp>
        <p:nvSpPr>
          <p:cNvPr id="13" name="Subtitle 2"/>
          <p:cNvSpPr txBox="1">
            <a:spLocks/>
          </p:cNvSpPr>
          <p:nvPr userDrawn="1"/>
        </p:nvSpPr>
        <p:spPr>
          <a:xfrm>
            <a:off x="438764" y="4261999"/>
            <a:ext cx="8266471" cy="1077218"/>
          </a:xfrm>
          <a:prstGeom prst="rect">
            <a:avLst/>
          </a:prstGeom>
        </p:spPr>
        <p:txBody>
          <a:bodyPr/>
          <a:lst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mn-c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dirty="0">
                <a:solidFill>
                  <a:schemeClr val="bg1"/>
                </a:solidFill>
              </a:rPr>
              <a:t>Reuse-15-05: DPR Operator Training Template Cover Slide</a:t>
            </a:r>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267310" y="253081"/>
            <a:ext cx="1403834" cy="326087"/>
          </a:xfrm>
          <a:prstGeom prst="rect">
            <a:avLst/>
          </a:prstGeom>
        </p:spPr>
      </p:pic>
      <p:pic>
        <p:nvPicPr>
          <p:cNvPr id="17" name="Picture 16"/>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011387" y="153112"/>
            <a:ext cx="947990" cy="569321"/>
          </a:xfrm>
          <a:prstGeom prst="rect">
            <a:avLst/>
          </a:prstGeom>
        </p:spPr>
      </p:pic>
      <p:pic>
        <p:nvPicPr>
          <p:cNvPr id="18" name="Picture 17"/>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749030" y="244843"/>
            <a:ext cx="1091597" cy="343525"/>
          </a:xfrm>
          <a:prstGeom prst="rect">
            <a:avLst/>
          </a:prstGeom>
        </p:spPr>
      </p:pic>
      <p:sp>
        <p:nvSpPr>
          <p:cNvPr id="19" name="Line 12"/>
          <p:cNvSpPr>
            <a:spLocks noChangeShapeType="1"/>
          </p:cNvSpPr>
          <p:nvPr userDrawn="1"/>
        </p:nvSpPr>
        <p:spPr bwMode="auto">
          <a:xfrm>
            <a:off x="7945438" y="582371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Line 13"/>
          <p:cNvSpPr>
            <a:spLocks noChangeShapeType="1"/>
          </p:cNvSpPr>
          <p:nvPr userDrawn="1"/>
        </p:nvSpPr>
        <p:spPr bwMode="auto">
          <a:xfrm>
            <a:off x="7945438" y="582371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5"/>
          <p:cNvSpPr>
            <a:spLocks/>
          </p:cNvSpPr>
          <p:nvPr userDrawn="1"/>
        </p:nvSpPr>
        <p:spPr bwMode="auto">
          <a:xfrm>
            <a:off x="538163" y="4556125"/>
            <a:ext cx="8543925" cy="1390650"/>
          </a:xfrm>
          <a:custGeom>
            <a:avLst/>
            <a:gdLst>
              <a:gd name="T0" fmla="*/ 4782 w 5382"/>
              <a:gd name="T1" fmla="*/ 624 h 876"/>
              <a:gd name="T2" fmla="*/ 4926 w 5382"/>
              <a:gd name="T3" fmla="*/ 646 h 876"/>
              <a:gd name="T4" fmla="*/ 5050 w 5382"/>
              <a:gd name="T5" fmla="*/ 674 h 876"/>
              <a:gd name="T6" fmla="*/ 5154 w 5382"/>
              <a:gd name="T7" fmla="*/ 704 h 876"/>
              <a:gd name="T8" fmla="*/ 5238 w 5382"/>
              <a:gd name="T9" fmla="*/ 736 h 876"/>
              <a:gd name="T10" fmla="*/ 5302 w 5382"/>
              <a:gd name="T11" fmla="*/ 764 h 876"/>
              <a:gd name="T12" fmla="*/ 5374 w 5382"/>
              <a:gd name="T13" fmla="*/ 804 h 876"/>
              <a:gd name="T14" fmla="*/ 5382 w 5382"/>
              <a:gd name="T15" fmla="*/ 0 h 876"/>
              <a:gd name="T16" fmla="*/ 0 w 5382"/>
              <a:gd name="T17" fmla="*/ 804 h 876"/>
              <a:gd name="T18" fmla="*/ 2152 w 5382"/>
              <a:gd name="T19" fmla="*/ 804 h 876"/>
              <a:gd name="T20" fmla="*/ 2108 w 5382"/>
              <a:gd name="T21" fmla="*/ 752 h 876"/>
              <a:gd name="T22" fmla="*/ 2098 w 5382"/>
              <a:gd name="T23" fmla="*/ 734 h 876"/>
              <a:gd name="T24" fmla="*/ 2132 w 5382"/>
              <a:gd name="T25" fmla="*/ 744 h 876"/>
              <a:gd name="T26" fmla="*/ 2182 w 5382"/>
              <a:gd name="T27" fmla="*/ 758 h 876"/>
              <a:gd name="T28" fmla="*/ 2260 w 5382"/>
              <a:gd name="T29" fmla="*/ 774 h 876"/>
              <a:gd name="T30" fmla="*/ 2358 w 5382"/>
              <a:gd name="T31" fmla="*/ 784 h 876"/>
              <a:gd name="T32" fmla="*/ 2466 w 5382"/>
              <a:gd name="T33" fmla="*/ 784 h 876"/>
              <a:gd name="T34" fmla="*/ 2524 w 5382"/>
              <a:gd name="T35" fmla="*/ 778 h 876"/>
              <a:gd name="T36" fmla="*/ 2580 w 5382"/>
              <a:gd name="T37" fmla="*/ 766 h 876"/>
              <a:gd name="T38" fmla="*/ 2636 w 5382"/>
              <a:gd name="T39" fmla="*/ 748 h 876"/>
              <a:gd name="T40" fmla="*/ 2688 w 5382"/>
              <a:gd name="T41" fmla="*/ 722 h 876"/>
              <a:gd name="T42" fmla="*/ 2740 w 5382"/>
              <a:gd name="T43" fmla="*/ 690 h 876"/>
              <a:gd name="T44" fmla="*/ 2786 w 5382"/>
              <a:gd name="T45" fmla="*/ 650 h 876"/>
              <a:gd name="T46" fmla="*/ 2826 w 5382"/>
              <a:gd name="T47" fmla="*/ 600 h 876"/>
              <a:gd name="T48" fmla="*/ 2862 w 5382"/>
              <a:gd name="T49" fmla="*/ 540 h 876"/>
              <a:gd name="T50" fmla="*/ 2870 w 5382"/>
              <a:gd name="T51" fmla="*/ 554 h 876"/>
              <a:gd name="T52" fmla="*/ 2918 w 5382"/>
              <a:gd name="T53" fmla="*/ 620 h 876"/>
              <a:gd name="T54" fmla="*/ 2974 w 5382"/>
              <a:gd name="T55" fmla="*/ 682 h 876"/>
              <a:gd name="T56" fmla="*/ 3046 w 5382"/>
              <a:gd name="T57" fmla="*/ 746 h 876"/>
              <a:gd name="T58" fmla="*/ 3112 w 5382"/>
              <a:gd name="T59" fmla="*/ 790 h 876"/>
              <a:gd name="T60" fmla="*/ 3162 w 5382"/>
              <a:gd name="T61" fmla="*/ 818 h 876"/>
              <a:gd name="T62" fmla="*/ 3216 w 5382"/>
              <a:gd name="T63" fmla="*/ 840 h 876"/>
              <a:gd name="T64" fmla="*/ 3276 w 5382"/>
              <a:gd name="T65" fmla="*/ 858 h 876"/>
              <a:gd name="T66" fmla="*/ 3338 w 5382"/>
              <a:gd name="T67" fmla="*/ 870 h 876"/>
              <a:gd name="T68" fmla="*/ 3406 w 5382"/>
              <a:gd name="T69" fmla="*/ 876 h 876"/>
              <a:gd name="T70" fmla="*/ 3442 w 5382"/>
              <a:gd name="T71" fmla="*/ 876 h 876"/>
              <a:gd name="T72" fmla="*/ 3580 w 5382"/>
              <a:gd name="T73" fmla="*/ 862 h 876"/>
              <a:gd name="T74" fmla="*/ 3730 w 5382"/>
              <a:gd name="T75" fmla="*/ 832 h 876"/>
              <a:gd name="T76" fmla="*/ 3888 w 5382"/>
              <a:gd name="T77" fmla="*/ 794 h 876"/>
              <a:gd name="T78" fmla="*/ 4208 w 5382"/>
              <a:gd name="T79" fmla="*/ 708 h 876"/>
              <a:gd name="T80" fmla="*/ 4432 w 5382"/>
              <a:gd name="T81" fmla="*/ 650 h 876"/>
              <a:gd name="T82" fmla="*/ 4566 w 5382"/>
              <a:gd name="T83" fmla="*/ 62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82" h="876">
                <a:moveTo>
                  <a:pt x="4782" y="624"/>
                </a:moveTo>
                <a:lnTo>
                  <a:pt x="4782" y="624"/>
                </a:lnTo>
                <a:lnTo>
                  <a:pt x="4858" y="634"/>
                </a:lnTo>
                <a:lnTo>
                  <a:pt x="4926" y="646"/>
                </a:lnTo>
                <a:lnTo>
                  <a:pt x="4990" y="658"/>
                </a:lnTo>
                <a:lnTo>
                  <a:pt x="5050" y="674"/>
                </a:lnTo>
                <a:lnTo>
                  <a:pt x="5104" y="688"/>
                </a:lnTo>
                <a:lnTo>
                  <a:pt x="5154" y="704"/>
                </a:lnTo>
                <a:lnTo>
                  <a:pt x="5198" y="720"/>
                </a:lnTo>
                <a:lnTo>
                  <a:pt x="5238" y="736"/>
                </a:lnTo>
                <a:lnTo>
                  <a:pt x="5272" y="750"/>
                </a:lnTo>
                <a:lnTo>
                  <a:pt x="5302" y="764"/>
                </a:lnTo>
                <a:lnTo>
                  <a:pt x="5346" y="788"/>
                </a:lnTo>
                <a:lnTo>
                  <a:pt x="5374" y="804"/>
                </a:lnTo>
                <a:lnTo>
                  <a:pt x="5382" y="812"/>
                </a:lnTo>
                <a:lnTo>
                  <a:pt x="5382" y="0"/>
                </a:lnTo>
                <a:lnTo>
                  <a:pt x="0" y="0"/>
                </a:lnTo>
                <a:lnTo>
                  <a:pt x="0" y="804"/>
                </a:lnTo>
                <a:lnTo>
                  <a:pt x="2152" y="804"/>
                </a:lnTo>
                <a:lnTo>
                  <a:pt x="2152" y="804"/>
                </a:lnTo>
                <a:lnTo>
                  <a:pt x="2124" y="772"/>
                </a:lnTo>
                <a:lnTo>
                  <a:pt x="2108" y="752"/>
                </a:lnTo>
                <a:lnTo>
                  <a:pt x="2100" y="738"/>
                </a:lnTo>
                <a:lnTo>
                  <a:pt x="2098" y="734"/>
                </a:lnTo>
                <a:lnTo>
                  <a:pt x="2132" y="744"/>
                </a:lnTo>
                <a:lnTo>
                  <a:pt x="2132" y="744"/>
                </a:lnTo>
                <a:lnTo>
                  <a:pt x="2154" y="750"/>
                </a:lnTo>
                <a:lnTo>
                  <a:pt x="2182" y="758"/>
                </a:lnTo>
                <a:lnTo>
                  <a:pt x="2218" y="766"/>
                </a:lnTo>
                <a:lnTo>
                  <a:pt x="2260" y="774"/>
                </a:lnTo>
                <a:lnTo>
                  <a:pt x="2306" y="780"/>
                </a:lnTo>
                <a:lnTo>
                  <a:pt x="2358" y="784"/>
                </a:lnTo>
                <a:lnTo>
                  <a:pt x="2410" y="786"/>
                </a:lnTo>
                <a:lnTo>
                  <a:pt x="2466" y="784"/>
                </a:lnTo>
                <a:lnTo>
                  <a:pt x="2494" y="782"/>
                </a:lnTo>
                <a:lnTo>
                  <a:pt x="2524" y="778"/>
                </a:lnTo>
                <a:lnTo>
                  <a:pt x="2552" y="772"/>
                </a:lnTo>
                <a:lnTo>
                  <a:pt x="2580" y="766"/>
                </a:lnTo>
                <a:lnTo>
                  <a:pt x="2608" y="758"/>
                </a:lnTo>
                <a:lnTo>
                  <a:pt x="2636" y="748"/>
                </a:lnTo>
                <a:lnTo>
                  <a:pt x="2662" y="736"/>
                </a:lnTo>
                <a:lnTo>
                  <a:pt x="2688" y="722"/>
                </a:lnTo>
                <a:lnTo>
                  <a:pt x="2714" y="708"/>
                </a:lnTo>
                <a:lnTo>
                  <a:pt x="2740" y="690"/>
                </a:lnTo>
                <a:lnTo>
                  <a:pt x="2764" y="672"/>
                </a:lnTo>
                <a:lnTo>
                  <a:pt x="2786" y="650"/>
                </a:lnTo>
                <a:lnTo>
                  <a:pt x="2806" y="626"/>
                </a:lnTo>
                <a:lnTo>
                  <a:pt x="2826" y="600"/>
                </a:lnTo>
                <a:lnTo>
                  <a:pt x="2846" y="570"/>
                </a:lnTo>
                <a:lnTo>
                  <a:pt x="2862" y="540"/>
                </a:lnTo>
                <a:lnTo>
                  <a:pt x="2862" y="540"/>
                </a:lnTo>
                <a:lnTo>
                  <a:pt x="2870" y="554"/>
                </a:lnTo>
                <a:lnTo>
                  <a:pt x="2898" y="594"/>
                </a:lnTo>
                <a:lnTo>
                  <a:pt x="2918" y="620"/>
                </a:lnTo>
                <a:lnTo>
                  <a:pt x="2944" y="650"/>
                </a:lnTo>
                <a:lnTo>
                  <a:pt x="2974" y="682"/>
                </a:lnTo>
                <a:lnTo>
                  <a:pt x="3008" y="714"/>
                </a:lnTo>
                <a:lnTo>
                  <a:pt x="3046" y="746"/>
                </a:lnTo>
                <a:lnTo>
                  <a:pt x="3090" y="776"/>
                </a:lnTo>
                <a:lnTo>
                  <a:pt x="3112" y="790"/>
                </a:lnTo>
                <a:lnTo>
                  <a:pt x="3136" y="804"/>
                </a:lnTo>
                <a:lnTo>
                  <a:pt x="3162" y="818"/>
                </a:lnTo>
                <a:lnTo>
                  <a:pt x="3188" y="830"/>
                </a:lnTo>
                <a:lnTo>
                  <a:pt x="3216" y="840"/>
                </a:lnTo>
                <a:lnTo>
                  <a:pt x="3246" y="850"/>
                </a:lnTo>
                <a:lnTo>
                  <a:pt x="3276" y="858"/>
                </a:lnTo>
                <a:lnTo>
                  <a:pt x="3306" y="866"/>
                </a:lnTo>
                <a:lnTo>
                  <a:pt x="3338" y="870"/>
                </a:lnTo>
                <a:lnTo>
                  <a:pt x="3372" y="874"/>
                </a:lnTo>
                <a:lnTo>
                  <a:pt x="3406" y="876"/>
                </a:lnTo>
                <a:lnTo>
                  <a:pt x="3442" y="876"/>
                </a:lnTo>
                <a:lnTo>
                  <a:pt x="3442" y="876"/>
                </a:lnTo>
                <a:lnTo>
                  <a:pt x="3508" y="870"/>
                </a:lnTo>
                <a:lnTo>
                  <a:pt x="3580" y="862"/>
                </a:lnTo>
                <a:lnTo>
                  <a:pt x="3654" y="848"/>
                </a:lnTo>
                <a:lnTo>
                  <a:pt x="3730" y="832"/>
                </a:lnTo>
                <a:lnTo>
                  <a:pt x="3808" y="814"/>
                </a:lnTo>
                <a:lnTo>
                  <a:pt x="3888" y="794"/>
                </a:lnTo>
                <a:lnTo>
                  <a:pt x="4048" y="752"/>
                </a:lnTo>
                <a:lnTo>
                  <a:pt x="4208" y="708"/>
                </a:lnTo>
                <a:lnTo>
                  <a:pt x="4360" y="668"/>
                </a:lnTo>
                <a:lnTo>
                  <a:pt x="4432" y="650"/>
                </a:lnTo>
                <a:lnTo>
                  <a:pt x="4500" y="636"/>
                </a:lnTo>
                <a:lnTo>
                  <a:pt x="4566" y="624"/>
                </a:lnTo>
                <a:lnTo>
                  <a:pt x="4626" y="6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16"/>
          <p:cNvSpPr>
            <a:spLocks noChangeShapeType="1"/>
          </p:cNvSpPr>
          <p:nvPr userDrawn="1"/>
        </p:nvSpPr>
        <p:spPr bwMode="auto">
          <a:xfrm>
            <a:off x="7945438" y="585546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Line 17"/>
          <p:cNvSpPr>
            <a:spLocks noChangeShapeType="1"/>
          </p:cNvSpPr>
          <p:nvPr userDrawn="1"/>
        </p:nvSpPr>
        <p:spPr bwMode="auto">
          <a:xfrm>
            <a:off x="7945438" y="585546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4" name="Picture 23"/>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330436" y="1499358"/>
            <a:ext cx="2772433" cy="1697323"/>
          </a:xfrm>
          <a:prstGeom prst="rect">
            <a:avLst/>
          </a:prstGeom>
        </p:spPr>
      </p:pic>
    </p:spTree>
    <p:extLst>
      <p:ext uri="{BB962C8B-B14F-4D97-AF65-F5344CB8AC3E}">
        <p14:creationId xmlns:p14="http://schemas.microsoft.com/office/powerpoint/2010/main" val="273890226"/>
      </p:ext>
    </p:extLst>
  </p:cSld>
  <p:clrMapOvr>
    <a:masterClrMapping/>
  </p:clrMapOvr>
  <p:extLst mod="1">
    <p:ext uri="{DCECCB84-F9BA-43D5-87BE-67443E8EF086}">
      <p15:sldGuideLst xmlns:p15="http://schemas.microsoft.com/office/powerpoint/2012/main">
        <p15:guide id="1" orient="horz" pos="388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0_Title Slide">
    <p:bg>
      <p:bgPr>
        <a:solidFill>
          <a:srgbClr val="395173"/>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799" y="1193800"/>
            <a:ext cx="7764463" cy="2180084"/>
          </a:xfrm>
          <a:prstGeom prst="rect">
            <a:avLst/>
          </a:prstGeom>
        </p:spPr>
        <p:txBody>
          <a:bodyPr wrap="square" lIns="0" tIns="0" rIns="0" bIns="0">
            <a:spAutoFit/>
          </a:bodyPr>
          <a:lstStyle>
            <a:lvl1pPr algn="l">
              <a:lnSpc>
                <a:spcPts val="8500"/>
              </a:lnSpc>
              <a:defRPr sz="7200">
                <a:solidFill>
                  <a:schemeClr val="bg1"/>
                </a:solidFill>
                <a:latin typeface="Times New Roman" panose="02020603050405020304" pitchFamily="18" charset="0"/>
                <a:cs typeface="Times New Roman" panose="02020603050405020304" pitchFamily="18" charset="0"/>
              </a:defRPr>
            </a:lvl1pPr>
          </a:lstStyle>
          <a:p>
            <a:r>
              <a:rPr lang="en-US" dirty="0"/>
              <a:t>Click to edit Transition title style</a:t>
            </a:r>
          </a:p>
        </p:txBody>
      </p:sp>
      <p:sp>
        <p:nvSpPr>
          <p:cNvPr id="3" name="Subtitle 2"/>
          <p:cNvSpPr>
            <a:spLocks noGrp="1"/>
          </p:cNvSpPr>
          <p:nvPr>
            <p:ph type="subTitle" idx="1" hasCustomPrompt="1"/>
          </p:nvPr>
        </p:nvSpPr>
        <p:spPr>
          <a:xfrm>
            <a:off x="685800" y="3713152"/>
            <a:ext cx="5765800" cy="323165"/>
          </a:xfrm>
          <a:prstGeom prst="rect">
            <a:avLst/>
          </a:prstGeom>
        </p:spPr>
        <p:txBody>
          <a:bodyPr wrap="square" lIns="0" tIns="0" rIns="0" bIns="0">
            <a:spAutoFit/>
          </a:bodyPr>
          <a:lstStyle>
            <a:lvl1pPr marL="0" indent="0" algn="l">
              <a:buNone/>
              <a:defRPr sz="2100" b="1">
                <a:solidFill>
                  <a:srgbClr val="FFFFFF"/>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transition subtitle style</a:t>
            </a:r>
          </a:p>
        </p:txBody>
      </p:sp>
    </p:spTree>
    <p:extLst>
      <p:ext uri="{BB962C8B-B14F-4D97-AF65-F5344CB8AC3E}">
        <p14:creationId xmlns:p14="http://schemas.microsoft.com/office/powerpoint/2010/main" val="31700559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1_Title Slide">
    <p:bg>
      <p:bgPr>
        <a:solidFill>
          <a:srgbClr val="E1E1D5"/>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799" y="1193800"/>
            <a:ext cx="7764463" cy="2180084"/>
          </a:xfrm>
          <a:prstGeom prst="rect">
            <a:avLst/>
          </a:prstGeom>
        </p:spPr>
        <p:txBody>
          <a:bodyPr wrap="square" lIns="0" tIns="0" rIns="0" bIns="0">
            <a:noAutofit/>
          </a:bodyPr>
          <a:lstStyle>
            <a:lvl1pPr algn="l">
              <a:lnSpc>
                <a:spcPts val="8500"/>
              </a:lnSpc>
              <a:defRPr sz="7200">
                <a:solidFill>
                  <a:srgbClr val="395173"/>
                </a:solidFill>
                <a:latin typeface="Times New Roman" panose="02020603050405020304" pitchFamily="18" charset="0"/>
                <a:cs typeface="Times New Roman" panose="02020603050405020304" pitchFamily="18" charset="0"/>
              </a:defRPr>
            </a:lvl1pPr>
          </a:lstStyle>
          <a:p>
            <a:r>
              <a:rPr lang="en-US" dirty="0"/>
              <a:t>Click to edit Transition title style</a:t>
            </a:r>
          </a:p>
        </p:txBody>
      </p:sp>
      <p:sp>
        <p:nvSpPr>
          <p:cNvPr id="3" name="Subtitle 2"/>
          <p:cNvSpPr>
            <a:spLocks noGrp="1"/>
          </p:cNvSpPr>
          <p:nvPr>
            <p:ph type="subTitle" idx="1" hasCustomPrompt="1"/>
          </p:nvPr>
        </p:nvSpPr>
        <p:spPr>
          <a:xfrm>
            <a:off x="685800" y="3713152"/>
            <a:ext cx="5765800" cy="323165"/>
          </a:xfrm>
          <a:prstGeom prst="rect">
            <a:avLst/>
          </a:prstGeom>
        </p:spPr>
        <p:txBody>
          <a:bodyPr wrap="square" lIns="0" tIns="0" rIns="0" bIns="0">
            <a:noAutofit/>
          </a:bodyPr>
          <a:lstStyle>
            <a:lvl1pPr marL="0" indent="0" algn="l">
              <a:buNone/>
              <a:defRPr sz="2100" b="1">
                <a:solidFill>
                  <a:schemeClr val="bg1">
                    <a:lumMod val="50000"/>
                  </a:schemeClr>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transition subtitle style</a:t>
            </a:r>
          </a:p>
        </p:txBody>
      </p:sp>
    </p:spTree>
    <p:extLst>
      <p:ext uri="{BB962C8B-B14F-4D97-AF65-F5344CB8AC3E}">
        <p14:creationId xmlns:p14="http://schemas.microsoft.com/office/powerpoint/2010/main" val="7048198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4" y="541964"/>
            <a:ext cx="7754189" cy="533400"/>
          </a:xfrm>
          <a:prstGeom prst="rect">
            <a:avLst/>
          </a:prstGeom>
        </p:spPr>
        <p:txBody>
          <a:bodyPr/>
          <a:lstStyle>
            <a:lvl1pPr algn="l">
              <a:defRPr sz="2800" baseline="0">
                <a:solidFill>
                  <a:srgbClr val="395173"/>
                </a:solidFill>
              </a:defRPr>
            </a:lvl1pPr>
          </a:lstStyle>
          <a:p>
            <a:r>
              <a:rPr lang="en-US" dirty="0"/>
              <a:t>Concise Title</a:t>
            </a:r>
          </a:p>
        </p:txBody>
      </p:sp>
      <p:sp>
        <p:nvSpPr>
          <p:cNvPr id="8" name="Text Placeholder 7"/>
          <p:cNvSpPr>
            <a:spLocks noGrp="1"/>
          </p:cNvSpPr>
          <p:nvPr>
            <p:ph type="body" sz="quarter" idx="10"/>
          </p:nvPr>
        </p:nvSpPr>
        <p:spPr>
          <a:xfrm>
            <a:off x="685800" y="1612117"/>
            <a:ext cx="7772400" cy="4375150"/>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7" name="Rectangle 6"/>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userDrawn="1"/>
        </p:nvSpPr>
        <p:spPr bwMode="auto">
          <a:xfrm>
            <a:off x="538163" y="5624913"/>
            <a:ext cx="8543925" cy="1390650"/>
          </a:xfrm>
          <a:custGeom>
            <a:avLst/>
            <a:gdLst>
              <a:gd name="T0" fmla="*/ 4782 w 5382"/>
              <a:gd name="T1" fmla="*/ 624 h 876"/>
              <a:gd name="T2" fmla="*/ 4926 w 5382"/>
              <a:gd name="T3" fmla="*/ 646 h 876"/>
              <a:gd name="T4" fmla="*/ 5050 w 5382"/>
              <a:gd name="T5" fmla="*/ 674 h 876"/>
              <a:gd name="T6" fmla="*/ 5154 w 5382"/>
              <a:gd name="T7" fmla="*/ 704 h 876"/>
              <a:gd name="T8" fmla="*/ 5238 w 5382"/>
              <a:gd name="T9" fmla="*/ 736 h 876"/>
              <a:gd name="T10" fmla="*/ 5302 w 5382"/>
              <a:gd name="T11" fmla="*/ 764 h 876"/>
              <a:gd name="T12" fmla="*/ 5374 w 5382"/>
              <a:gd name="T13" fmla="*/ 804 h 876"/>
              <a:gd name="T14" fmla="*/ 5382 w 5382"/>
              <a:gd name="T15" fmla="*/ 0 h 876"/>
              <a:gd name="T16" fmla="*/ 0 w 5382"/>
              <a:gd name="T17" fmla="*/ 804 h 876"/>
              <a:gd name="T18" fmla="*/ 2152 w 5382"/>
              <a:gd name="T19" fmla="*/ 804 h 876"/>
              <a:gd name="T20" fmla="*/ 2108 w 5382"/>
              <a:gd name="T21" fmla="*/ 752 h 876"/>
              <a:gd name="T22" fmla="*/ 2098 w 5382"/>
              <a:gd name="T23" fmla="*/ 734 h 876"/>
              <a:gd name="T24" fmla="*/ 2132 w 5382"/>
              <a:gd name="T25" fmla="*/ 744 h 876"/>
              <a:gd name="T26" fmla="*/ 2182 w 5382"/>
              <a:gd name="T27" fmla="*/ 758 h 876"/>
              <a:gd name="T28" fmla="*/ 2260 w 5382"/>
              <a:gd name="T29" fmla="*/ 774 h 876"/>
              <a:gd name="T30" fmla="*/ 2358 w 5382"/>
              <a:gd name="T31" fmla="*/ 784 h 876"/>
              <a:gd name="T32" fmla="*/ 2466 w 5382"/>
              <a:gd name="T33" fmla="*/ 784 h 876"/>
              <a:gd name="T34" fmla="*/ 2524 w 5382"/>
              <a:gd name="T35" fmla="*/ 778 h 876"/>
              <a:gd name="T36" fmla="*/ 2580 w 5382"/>
              <a:gd name="T37" fmla="*/ 766 h 876"/>
              <a:gd name="T38" fmla="*/ 2636 w 5382"/>
              <a:gd name="T39" fmla="*/ 748 h 876"/>
              <a:gd name="T40" fmla="*/ 2688 w 5382"/>
              <a:gd name="T41" fmla="*/ 722 h 876"/>
              <a:gd name="T42" fmla="*/ 2740 w 5382"/>
              <a:gd name="T43" fmla="*/ 690 h 876"/>
              <a:gd name="T44" fmla="*/ 2786 w 5382"/>
              <a:gd name="T45" fmla="*/ 650 h 876"/>
              <a:gd name="T46" fmla="*/ 2826 w 5382"/>
              <a:gd name="T47" fmla="*/ 600 h 876"/>
              <a:gd name="T48" fmla="*/ 2862 w 5382"/>
              <a:gd name="T49" fmla="*/ 540 h 876"/>
              <a:gd name="T50" fmla="*/ 2870 w 5382"/>
              <a:gd name="T51" fmla="*/ 554 h 876"/>
              <a:gd name="T52" fmla="*/ 2918 w 5382"/>
              <a:gd name="T53" fmla="*/ 620 h 876"/>
              <a:gd name="T54" fmla="*/ 2974 w 5382"/>
              <a:gd name="T55" fmla="*/ 682 h 876"/>
              <a:gd name="T56" fmla="*/ 3046 w 5382"/>
              <a:gd name="T57" fmla="*/ 746 h 876"/>
              <a:gd name="T58" fmla="*/ 3112 w 5382"/>
              <a:gd name="T59" fmla="*/ 790 h 876"/>
              <a:gd name="T60" fmla="*/ 3162 w 5382"/>
              <a:gd name="T61" fmla="*/ 818 h 876"/>
              <a:gd name="T62" fmla="*/ 3216 w 5382"/>
              <a:gd name="T63" fmla="*/ 840 h 876"/>
              <a:gd name="T64" fmla="*/ 3276 w 5382"/>
              <a:gd name="T65" fmla="*/ 858 h 876"/>
              <a:gd name="T66" fmla="*/ 3338 w 5382"/>
              <a:gd name="T67" fmla="*/ 870 h 876"/>
              <a:gd name="T68" fmla="*/ 3406 w 5382"/>
              <a:gd name="T69" fmla="*/ 876 h 876"/>
              <a:gd name="T70" fmla="*/ 3442 w 5382"/>
              <a:gd name="T71" fmla="*/ 876 h 876"/>
              <a:gd name="T72" fmla="*/ 3580 w 5382"/>
              <a:gd name="T73" fmla="*/ 862 h 876"/>
              <a:gd name="T74" fmla="*/ 3730 w 5382"/>
              <a:gd name="T75" fmla="*/ 832 h 876"/>
              <a:gd name="T76" fmla="*/ 3888 w 5382"/>
              <a:gd name="T77" fmla="*/ 794 h 876"/>
              <a:gd name="T78" fmla="*/ 4208 w 5382"/>
              <a:gd name="T79" fmla="*/ 708 h 876"/>
              <a:gd name="T80" fmla="*/ 4432 w 5382"/>
              <a:gd name="T81" fmla="*/ 650 h 876"/>
              <a:gd name="T82" fmla="*/ 4566 w 5382"/>
              <a:gd name="T83" fmla="*/ 62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82" h="876">
                <a:moveTo>
                  <a:pt x="4782" y="624"/>
                </a:moveTo>
                <a:lnTo>
                  <a:pt x="4782" y="624"/>
                </a:lnTo>
                <a:lnTo>
                  <a:pt x="4858" y="634"/>
                </a:lnTo>
                <a:lnTo>
                  <a:pt x="4926" y="646"/>
                </a:lnTo>
                <a:lnTo>
                  <a:pt x="4990" y="658"/>
                </a:lnTo>
                <a:lnTo>
                  <a:pt x="5050" y="674"/>
                </a:lnTo>
                <a:lnTo>
                  <a:pt x="5104" y="688"/>
                </a:lnTo>
                <a:lnTo>
                  <a:pt x="5154" y="704"/>
                </a:lnTo>
                <a:lnTo>
                  <a:pt x="5198" y="720"/>
                </a:lnTo>
                <a:lnTo>
                  <a:pt x="5238" y="736"/>
                </a:lnTo>
                <a:lnTo>
                  <a:pt x="5272" y="750"/>
                </a:lnTo>
                <a:lnTo>
                  <a:pt x="5302" y="764"/>
                </a:lnTo>
                <a:lnTo>
                  <a:pt x="5346" y="788"/>
                </a:lnTo>
                <a:lnTo>
                  <a:pt x="5374" y="804"/>
                </a:lnTo>
                <a:lnTo>
                  <a:pt x="5382" y="812"/>
                </a:lnTo>
                <a:lnTo>
                  <a:pt x="5382" y="0"/>
                </a:lnTo>
                <a:lnTo>
                  <a:pt x="0" y="0"/>
                </a:lnTo>
                <a:lnTo>
                  <a:pt x="0" y="804"/>
                </a:lnTo>
                <a:lnTo>
                  <a:pt x="2152" y="804"/>
                </a:lnTo>
                <a:lnTo>
                  <a:pt x="2152" y="804"/>
                </a:lnTo>
                <a:lnTo>
                  <a:pt x="2124" y="772"/>
                </a:lnTo>
                <a:lnTo>
                  <a:pt x="2108" y="752"/>
                </a:lnTo>
                <a:lnTo>
                  <a:pt x="2100" y="738"/>
                </a:lnTo>
                <a:lnTo>
                  <a:pt x="2098" y="734"/>
                </a:lnTo>
                <a:lnTo>
                  <a:pt x="2132" y="744"/>
                </a:lnTo>
                <a:lnTo>
                  <a:pt x="2132" y="744"/>
                </a:lnTo>
                <a:lnTo>
                  <a:pt x="2154" y="750"/>
                </a:lnTo>
                <a:lnTo>
                  <a:pt x="2182" y="758"/>
                </a:lnTo>
                <a:lnTo>
                  <a:pt x="2218" y="766"/>
                </a:lnTo>
                <a:lnTo>
                  <a:pt x="2260" y="774"/>
                </a:lnTo>
                <a:lnTo>
                  <a:pt x="2306" y="780"/>
                </a:lnTo>
                <a:lnTo>
                  <a:pt x="2358" y="784"/>
                </a:lnTo>
                <a:lnTo>
                  <a:pt x="2410" y="786"/>
                </a:lnTo>
                <a:lnTo>
                  <a:pt x="2466" y="784"/>
                </a:lnTo>
                <a:lnTo>
                  <a:pt x="2494" y="782"/>
                </a:lnTo>
                <a:lnTo>
                  <a:pt x="2524" y="778"/>
                </a:lnTo>
                <a:lnTo>
                  <a:pt x="2552" y="772"/>
                </a:lnTo>
                <a:lnTo>
                  <a:pt x="2580" y="766"/>
                </a:lnTo>
                <a:lnTo>
                  <a:pt x="2608" y="758"/>
                </a:lnTo>
                <a:lnTo>
                  <a:pt x="2636" y="748"/>
                </a:lnTo>
                <a:lnTo>
                  <a:pt x="2662" y="736"/>
                </a:lnTo>
                <a:lnTo>
                  <a:pt x="2688" y="722"/>
                </a:lnTo>
                <a:lnTo>
                  <a:pt x="2714" y="708"/>
                </a:lnTo>
                <a:lnTo>
                  <a:pt x="2740" y="690"/>
                </a:lnTo>
                <a:lnTo>
                  <a:pt x="2764" y="672"/>
                </a:lnTo>
                <a:lnTo>
                  <a:pt x="2786" y="650"/>
                </a:lnTo>
                <a:lnTo>
                  <a:pt x="2806" y="626"/>
                </a:lnTo>
                <a:lnTo>
                  <a:pt x="2826" y="600"/>
                </a:lnTo>
                <a:lnTo>
                  <a:pt x="2846" y="570"/>
                </a:lnTo>
                <a:lnTo>
                  <a:pt x="2862" y="540"/>
                </a:lnTo>
                <a:lnTo>
                  <a:pt x="2862" y="540"/>
                </a:lnTo>
                <a:lnTo>
                  <a:pt x="2870" y="554"/>
                </a:lnTo>
                <a:lnTo>
                  <a:pt x="2898" y="594"/>
                </a:lnTo>
                <a:lnTo>
                  <a:pt x="2918" y="620"/>
                </a:lnTo>
                <a:lnTo>
                  <a:pt x="2944" y="650"/>
                </a:lnTo>
                <a:lnTo>
                  <a:pt x="2974" y="682"/>
                </a:lnTo>
                <a:lnTo>
                  <a:pt x="3008" y="714"/>
                </a:lnTo>
                <a:lnTo>
                  <a:pt x="3046" y="746"/>
                </a:lnTo>
                <a:lnTo>
                  <a:pt x="3090" y="776"/>
                </a:lnTo>
                <a:lnTo>
                  <a:pt x="3112" y="790"/>
                </a:lnTo>
                <a:lnTo>
                  <a:pt x="3136" y="804"/>
                </a:lnTo>
                <a:lnTo>
                  <a:pt x="3162" y="818"/>
                </a:lnTo>
                <a:lnTo>
                  <a:pt x="3188" y="830"/>
                </a:lnTo>
                <a:lnTo>
                  <a:pt x="3216" y="840"/>
                </a:lnTo>
                <a:lnTo>
                  <a:pt x="3246" y="850"/>
                </a:lnTo>
                <a:lnTo>
                  <a:pt x="3276" y="858"/>
                </a:lnTo>
                <a:lnTo>
                  <a:pt x="3306" y="866"/>
                </a:lnTo>
                <a:lnTo>
                  <a:pt x="3338" y="870"/>
                </a:lnTo>
                <a:lnTo>
                  <a:pt x="3372" y="874"/>
                </a:lnTo>
                <a:lnTo>
                  <a:pt x="3406" y="876"/>
                </a:lnTo>
                <a:lnTo>
                  <a:pt x="3442" y="876"/>
                </a:lnTo>
                <a:lnTo>
                  <a:pt x="3442" y="876"/>
                </a:lnTo>
                <a:lnTo>
                  <a:pt x="3508" y="870"/>
                </a:lnTo>
                <a:lnTo>
                  <a:pt x="3580" y="862"/>
                </a:lnTo>
                <a:lnTo>
                  <a:pt x="3654" y="848"/>
                </a:lnTo>
                <a:lnTo>
                  <a:pt x="3730" y="832"/>
                </a:lnTo>
                <a:lnTo>
                  <a:pt x="3808" y="814"/>
                </a:lnTo>
                <a:lnTo>
                  <a:pt x="3888" y="794"/>
                </a:lnTo>
                <a:lnTo>
                  <a:pt x="4048" y="752"/>
                </a:lnTo>
                <a:lnTo>
                  <a:pt x="4208" y="708"/>
                </a:lnTo>
                <a:lnTo>
                  <a:pt x="4360" y="668"/>
                </a:lnTo>
                <a:lnTo>
                  <a:pt x="4432" y="650"/>
                </a:lnTo>
                <a:lnTo>
                  <a:pt x="4500" y="636"/>
                </a:lnTo>
                <a:lnTo>
                  <a:pt x="4566" y="624"/>
                </a:lnTo>
                <a:lnTo>
                  <a:pt x="4626" y="6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Line 16"/>
          <p:cNvSpPr>
            <a:spLocks noChangeShapeType="1"/>
          </p:cNvSpPr>
          <p:nvPr userDrawn="1"/>
        </p:nvSpPr>
        <p:spPr bwMode="auto">
          <a:xfrm>
            <a:off x="7945438" y="69242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Line 17"/>
          <p:cNvSpPr>
            <a:spLocks noChangeShapeType="1"/>
          </p:cNvSpPr>
          <p:nvPr userDrawn="1"/>
        </p:nvSpPr>
        <p:spPr bwMode="auto">
          <a:xfrm>
            <a:off x="7945438" y="69242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TextBox 18"/>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20" name="TextBox 19"/>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3" name="Picture 1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30767686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ext only + subhea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4" y="541964"/>
            <a:ext cx="7754189" cy="533400"/>
          </a:xfrm>
          <a:prstGeom prst="rect">
            <a:avLst/>
          </a:prstGeom>
        </p:spPr>
        <p:txBody>
          <a:bodyPr/>
          <a:lstStyle>
            <a:lvl1pPr algn="l">
              <a:defRPr sz="2800" baseline="0">
                <a:solidFill>
                  <a:srgbClr val="395173"/>
                </a:solidFill>
              </a:defRPr>
            </a:lvl1pPr>
          </a:lstStyle>
          <a:p>
            <a:r>
              <a:rPr lang="en-US" dirty="0"/>
              <a:t>Concise Title</a:t>
            </a:r>
          </a:p>
        </p:txBody>
      </p:sp>
      <p:sp>
        <p:nvSpPr>
          <p:cNvPr id="8" name="Text Placeholder 7"/>
          <p:cNvSpPr>
            <a:spLocks noGrp="1"/>
          </p:cNvSpPr>
          <p:nvPr>
            <p:ph type="body" sz="quarter" idx="10"/>
          </p:nvPr>
        </p:nvSpPr>
        <p:spPr>
          <a:xfrm>
            <a:off x="685800" y="1794325"/>
            <a:ext cx="7772400" cy="3946358"/>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9" name="Text Placeholder 8"/>
          <p:cNvSpPr>
            <a:spLocks noGrp="1"/>
          </p:cNvSpPr>
          <p:nvPr>
            <p:ph type="body" sz="quarter" idx="11" hasCustomPrompt="1"/>
          </p:nvPr>
        </p:nvSpPr>
        <p:spPr>
          <a:xfrm>
            <a:off x="696074" y="1101178"/>
            <a:ext cx="5780926" cy="346466"/>
          </a:xfrm>
        </p:spPr>
        <p:txBody>
          <a:bodyPr>
            <a:noAutofit/>
          </a:bodyPr>
          <a:lstStyle>
            <a:lvl1pPr marL="0" indent="0">
              <a:lnSpc>
                <a:spcPts val="2000"/>
              </a:lnSpc>
              <a:spcBef>
                <a:spcPts val="0"/>
              </a:spcBef>
              <a:buNone/>
              <a:defRPr sz="1500" b="1">
                <a:solidFill>
                  <a:schemeClr val="tx1">
                    <a:lumMod val="65000"/>
                    <a:lumOff val="35000"/>
                  </a:schemeClr>
                </a:solidFill>
                <a:latin typeface="+mj-lt"/>
              </a:defRPr>
            </a:lvl1pPr>
          </a:lstStyle>
          <a:p>
            <a:pPr lvl="0"/>
            <a:r>
              <a:rPr lang="en-US" dirty="0"/>
              <a:t>If you need a subhead, put it here</a:t>
            </a:r>
          </a:p>
        </p:txBody>
      </p:sp>
      <p:sp>
        <p:nvSpPr>
          <p:cNvPr id="10" name="Rectangle 9"/>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TextBox 12"/>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4" name="TextBox 13"/>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417704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26123" y="5687628"/>
            <a:ext cx="5765800" cy="475836"/>
          </a:xfrm>
          <a:prstGeom prst="rect">
            <a:avLst/>
          </a:prstGeom>
        </p:spPr>
        <p:txBody>
          <a:bodyPr wrap="square" lIns="0" tIns="0" rIns="0" bIns="0">
            <a:noAutofit/>
          </a:bodyPr>
          <a:lstStyle>
            <a:lvl1pPr algn="l">
              <a:defRPr sz="1800" b="1">
                <a:solidFill>
                  <a:schemeClr val="tx1">
                    <a:lumMod val="75000"/>
                    <a:lumOff val="25000"/>
                  </a:schemeClr>
                </a:solidFill>
                <a:latin typeface="Arial"/>
                <a:cs typeface="Arial"/>
              </a:defRPr>
            </a:lvl1pPr>
          </a:lstStyle>
          <a:p>
            <a:r>
              <a:rPr lang="en-US" dirty="0"/>
              <a:t>Presenters:</a:t>
            </a:r>
          </a:p>
        </p:txBody>
      </p:sp>
      <p:sp>
        <p:nvSpPr>
          <p:cNvPr id="4" name="Rectangle 3"/>
          <p:cNvSpPr/>
          <p:nvPr userDrawn="1"/>
        </p:nvSpPr>
        <p:spPr>
          <a:xfrm>
            <a:off x="5090985" y="4135089"/>
            <a:ext cx="4053016" cy="836711"/>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5" name="Rectangle 4"/>
          <p:cNvSpPr/>
          <p:nvPr userDrawn="1"/>
        </p:nvSpPr>
        <p:spPr>
          <a:xfrm>
            <a:off x="1" y="4135089"/>
            <a:ext cx="5090984" cy="1250647"/>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grpSp>
        <p:nvGrpSpPr>
          <p:cNvPr id="6" name="Group 5"/>
          <p:cNvGrpSpPr/>
          <p:nvPr userDrawn="1"/>
        </p:nvGrpSpPr>
        <p:grpSpPr>
          <a:xfrm>
            <a:off x="2665070" y="4412973"/>
            <a:ext cx="6478931" cy="1444578"/>
            <a:chOff x="538163" y="4556125"/>
            <a:chExt cx="8543925" cy="1905000"/>
          </a:xfrm>
        </p:grpSpPr>
        <p:sp>
          <p:nvSpPr>
            <p:cNvPr id="7" name="Freeform 10"/>
            <p:cNvSpPr>
              <a:spLocks/>
            </p:cNvSpPr>
            <p:nvPr/>
          </p:nvSpPr>
          <p:spPr bwMode="auto">
            <a:xfrm>
              <a:off x="5249863" y="5673725"/>
              <a:ext cx="3832225" cy="787400"/>
            </a:xfrm>
            <a:custGeom>
              <a:avLst/>
              <a:gdLst>
                <a:gd name="T0" fmla="*/ 2414 w 2414"/>
                <a:gd name="T1" fmla="*/ 164 h 496"/>
                <a:gd name="T2" fmla="*/ 2314 w 2414"/>
                <a:gd name="T3" fmla="*/ 148 h 496"/>
                <a:gd name="T4" fmla="*/ 2200 w 2414"/>
                <a:gd name="T5" fmla="*/ 136 h 496"/>
                <a:gd name="T6" fmla="*/ 2054 w 2414"/>
                <a:gd name="T7" fmla="*/ 130 h 496"/>
                <a:gd name="T8" fmla="*/ 1886 w 2414"/>
                <a:gd name="T9" fmla="*/ 136 h 496"/>
                <a:gd name="T10" fmla="*/ 1750 w 2414"/>
                <a:gd name="T11" fmla="*/ 152 h 496"/>
                <a:gd name="T12" fmla="*/ 1656 w 2414"/>
                <a:gd name="T13" fmla="*/ 168 h 496"/>
                <a:gd name="T14" fmla="*/ 1562 w 2414"/>
                <a:gd name="T15" fmla="*/ 192 h 496"/>
                <a:gd name="T16" fmla="*/ 1468 w 2414"/>
                <a:gd name="T17" fmla="*/ 222 h 496"/>
                <a:gd name="T18" fmla="*/ 1374 w 2414"/>
                <a:gd name="T19" fmla="*/ 258 h 496"/>
                <a:gd name="T20" fmla="*/ 1328 w 2414"/>
                <a:gd name="T21" fmla="*/ 280 h 496"/>
                <a:gd name="T22" fmla="*/ 1146 w 2414"/>
                <a:gd name="T23" fmla="*/ 362 h 496"/>
                <a:gd name="T24" fmla="*/ 960 w 2414"/>
                <a:gd name="T25" fmla="*/ 426 h 496"/>
                <a:gd name="T26" fmla="*/ 824 w 2414"/>
                <a:gd name="T27" fmla="*/ 462 h 496"/>
                <a:gd name="T28" fmla="*/ 732 w 2414"/>
                <a:gd name="T29" fmla="*/ 478 h 496"/>
                <a:gd name="T30" fmla="*/ 644 w 2414"/>
                <a:gd name="T31" fmla="*/ 490 h 496"/>
                <a:gd name="T32" fmla="*/ 558 w 2414"/>
                <a:gd name="T33" fmla="*/ 496 h 496"/>
                <a:gd name="T34" fmla="*/ 472 w 2414"/>
                <a:gd name="T35" fmla="*/ 496 h 496"/>
                <a:gd name="T36" fmla="*/ 390 w 2414"/>
                <a:gd name="T37" fmla="*/ 490 h 496"/>
                <a:gd name="T38" fmla="*/ 310 w 2414"/>
                <a:gd name="T39" fmla="*/ 478 h 496"/>
                <a:gd name="T40" fmla="*/ 234 w 2414"/>
                <a:gd name="T41" fmla="*/ 458 h 496"/>
                <a:gd name="T42" fmla="*/ 162 w 2414"/>
                <a:gd name="T43" fmla="*/ 434 h 496"/>
                <a:gd name="T44" fmla="*/ 94 w 2414"/>
                <a:gd name="T45" fmla="*/ 402 h 496"/>
                <a:gd name="T46" fmla="*/ 30 w 2414"/>
                <a:gd name="T47" fmla="*/ 364 h 496"/>
                <a:gd name="T48" fmla="*/ 0 w 2414"/>
                <a:gd name="T49" fmla="*/ 342 h 496"/>
                <a:gd name="T50" fmla="*/ 48 w 2414"/>
                <a:gd name="T51" fmla="*/ 360 h 496"/>
                <a:gd name="T52" fmla="*/ 136 w 2414"/>
                <a:gd name="T53" fmla="*/ 386 h 496"/>
                <a:gd name="T54" fmla="*/ 214 w 2414"/>
                <a:gd name="T55" fmla="*/ 402 h 496"/>
                <a:gd name="T56" fmla="*/ 306 w 2414"/>
                <a:gd name="T57" fmla="*/ 414 h 496"/>
                <a:gd name="T58" fmla="*/ 406 w 2414"/>
                <a:gd name="T59" fmla="*/ 416 h 496"/>
                <a:gd name="T60" fmla="*/ 512 w 2414"/>
                <a:gd name="T61" fmla="*/ 408 h 496"/>
                <a:gd name="T62" fmla="*/ 566 w 2414"/>
                <a:gd name="T63" fmla="*/ 398 h 496"/>
                <a:gd name="T64" fmla="*/ 686 w 2414"/>
                <a:gd name="T65" fmla="*/ 362 h 496"/>
                <a:gd name="T66" fmla="*/ 822 w 2414"/>
                <a:gd name="T67" fmla="*/ 308 h 496"/>
                <a:gd name="T68" fmla="*/ 1126 w 2414"/>
                <a:gd name="T69" fmla="*/ 172 h 496"/>
                <a:gd name="T70" fmla="*/ 1290 w 2414"/>
                <a:gd name="T71" fmla="*/ 106 h 496"/>
                <a:gd name="T72" fmla="*/ 1454 w 2414"/>
                <a:gd name="T73" fmla="*/ 50 h 496"/>
                <a:gd name="T74" fmla="*/ 1576 w 2414"/>
                <a:gd name="T75" fmla="*/ 20 h 496"/>
                <a:gd name="T76" fmla="*/ 1658 w 2414"/>
                <a:gd name="T77" fmla="*/ 8 h 496"/>
                <a:gd name="T78" fmla="*/ 1736 w 2414"/>
                <a:gd name="T79" fmla="*/ 2 h 496"/>
                <a:gd name="T80" fmla="*/ 1774 w 2414"/>
                <a:gd name="T81" fmla="*/ 0 h 496"/>
                <a:gd name="T82" fmla="*/ 1920 w 2414"/>
                <a:gd name="T83" fmla="*/ 10 h 496"/>
                <a:gd name="T84" fmla="*/ 2048 w 2414"/>
                <a:gd name="T85" fmla="*/ 30 h 496"/>
                <a:gd name="T86" fmla="*/ 2158 w 2414"/>
                <a:gd name="T87" fmla="*/ 56 h 496"/>
                <a:gd name="T88" fmla="*/ 2248 w 2414"/>
                <a:gd name="T89" fmla="*/ 86 h 496"/>
                <a:gd name="T90" fmla="*/ 2320 w 2414"/>
                <a:gd name="T91" fmla="*/ 114 h 496"/>
                <a:gd name="T92" fmla="*/ 2404 w 2414"/>
                <a:gd name="T93" fmla="*/ 156 h 496"/>
                <a:gd name="T94" fmla="*/ 2414 w 2414"/>
                <a:gd name="T95" fmla="*/ 164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14" h="496">
                  <a:moveTo>
                    <a:pt x="2414" y="164"/>
                  </a:moveTo>
                  <a:lnTo>
                    <a:pt x="2414" y="164"/>
                  </a:lnTo>
                  <a:lnTo>
                    <a:pt x="2388" y="158"/>
                  </a:lnTo>
                  <a:lnTo>
                    <a:pt x="2314" y="148"/>
                  </a:lnTo>
                  <a:lnTo>
                    <a:pt x="2260" y="142"/>
                  </a:lnTo>
                  <a:lnTo>
                    <a:pt x="2200" y="136"/>
                  </a:lnTo>
                  <a:lnTo>
                    <a:pt x="2130" y="132"/>
                  </a:lnTo>
                  <a:lnTo>
                    <a:pt x="2054" y="130"/>
                  </a:lnTo>
                  <a:lnTo>
                    <a:pt x="1972" y="132"/>
                  </a:lnTo>
                  <a:lnTo>
                    <a:pt x="1886" y="136"/>
                  </a:lnTo>
                  <a:lnTo>
                    <a:pt x="1796" y="146"/>
                  </a:lnTo>
                  <a:lnTo>
                    <a:pt x="1750" y="152"/>
                  </a:lnTo>
                  <a:lnTo>
                    <a:pt x="1704" y="160"/>
                  </a:lnTo>
                  <a:lnTo>
                    <a:pt x="1656" y="168"/>
                  </a:lnTo>
                  <a:lnTo>
                    <a:pt x="1610" y="180"/>
                  </a:lnTo>
                  <a:lnTo>
                    <a:pt x="1562" y="192"/>
                  </a:lnTo>
                  <a:lnTo>
                    <a:pt x="1516" y="206"/>
                  </a:lnTo>
                  <a:lnTo>
                    <a:pt x="1468" y="222"/>
                  </a:lnTo>
                  <a:lnTo>
                    <a:pt x="1422" y="240"/>
                  </a:lnTo>
                  <a:lnTo>
                    <a:pt x="1374" y="258"/>
                  </a:lnTo>
                  <a:lnTo>
                    <a:pt x="1328" y="280"/>
                  </a:lnTo>
                  <a:lnTo>
                    <a:pt x="1328" y="280"/>
                  </a:lnTo>
                  <a:lnTo>
                    <a:pt x="1238" y="324"/>
                  </a:lnTo>
                  <a:lnTo>
                    <a:pt x="1146" y="362"/>
                  </a:lnTo>
                  <a:lnTo>
                    <a:pt x="1052" y="398"/>
                  </a:lnTo>
                  <a:lnTo>
                    <a:pt x="960" y="426"/>
                  </a:lnTo>
                  <a:lnTo>
                    <a:pt x="868" y="452"/>
                  </a:lnTo>
                  <a:lnTo>
                    <a:pt x="824" y="462"/>
                  </a:lnTo>
                  <a:lnTo>
                    <a:pt x="778" y="470"/>
                  </a:lnTo>
                  <a:lnTo>
                    <a:pt x="732" y="478"/>
                  </a:lnTo>
                  <a:lnTo>
                    <a:pt x="688" y="484"/>
                  </a:lnTo>
                  <a:lnTo>
                    <a:pt x="644" y="490"/>
                  </a:lnTo>
                  <a:lnTo>
                    <a:pt x="600" y="494"/>
                  </a:lnTo>
                  <a:lnTo>
                    <a:pt x="558" y="496"/>
                  </a:lnTo>
                  <a:lnTo>
                    <a:pt x="514" y="496"/>
                  </a:lnTo>
                  <a:lnTo>
                    <a:pt x="472" y="496"/>
                  </a:lnTo>
                  <a:lnTo>
                    <a:pt x="430" y="494"/>
                  </a:lnTo>
                  <a:lnTo>
                    <a:pt x="390" y="490"/>
                  </a:lnTo>
                  <a:lnTo>
                    <a:pt x="350" y="484"/>
                  </a:lnTo>
                  <a:lnTo>
                    <a:pt x="310" y="478"/>
                  </a:lnTo>
                  <a:lnTo>
                    <a:pt x="272" y="468"/>
                  </a:lnTo>
                  <a:lnTo>
                    <a:pt x="234" y="458"/>
                  </a:lnTo>
                  <a:lnTo>
                    <a:pt x="198" y="446"/>
                  </a:lnTo>
                  <a:lnTo>
                    <a:pt x="162" y="434"/>
                  </a:lnTo>
                  <a:lnTo>
                    <a:pt x="128" y="418"/>
                  </a:lnTo>
                  <a:lnTo>
                    <a:pt x="94" y="402"/>
                  </a:lnTo>
                  <a:lnTo>
                    <a:pt x="62" y="384"/>
                  </a:lnTo>
                  <a:lnTo>
                    <a:pt x="30" y="364"/>
                  </a:lnTo>
                  <a:lnTo>
                    <a:pt x="0" y="342"/>
                  </a:lnTo>
                  <a:lnTo>
                    <a:pt x="0" y="342"/>
                  </a:lnTo>
                  <a:lnTo>
                    <a:pt x="12" y="346"/>
                  </a:lnTo>
                  <a:lnTo>
                    <a:pt x="48" y="360"/>
                  </a:lnTo>
                  <a:lnTo>
                    <a:pt x="102" y="376"/>
                  </a:lnTo>
                  <a:lnTo>
                    <a:pt x="136" y="386"/>
                  </a:lnTo>
                  <a:lnTo>
                    <a:pt x="174" y="394"/>
                  </a:lnTo>
                  <a:lnTo>
                    <a:pt x="214" y="402"/>
                  </a:lnTo>
                  <a:lnTo>
                    <a:pt x="260" y="408"/>
                  </a:lnTo>
                  <a:lnTo>
                    <a:pt x="306" y="414"/>
                  </a:lnTo>
                  <a:lnTo>
                    <a:pt x="356" y="416"/>
                  </a:lnTo>
                  <a:lnTo>
                    <a:pt x="406" y="416"/>
                  </a:lnTo>
                  <a:lnTo>
                    <a:pt x="458" y="414"/>
                  </a:lnTo>
                  <a:lnTo>
                    <a:pt x="512" y="408"/>
                  </a:lnTo>
                  <a:lnTo>
                    <a:pt x="566" y="398"/>
                  </a:lnTo>
                  <a:lnTo>
                    <a:pt x="566" y="398"/>
                  </a:lnTo>
                  <a:lnTo>
                    <a:pt x="624" y="382"/>
                  </a:lnTo>
                  <a:lnTo>
                    <a:pt x="686" y="362"/>
                  </a:lnTo>
                  <a:lnTo>
                    <a:pt x="752" y="336"/>
                  </a:lnTo>
                  <a:lnTo>
                    <a:pt x="822" y="308"/>
                  </a:lnTo>
                  <a:lnTo>
                    <a:pt x="970" y="242"/>
                  </a:lnTo>
                  <a:lnTo>
                    <a:pt x="1126" y="172"/>
                  </a:lnTo>
                  <a:lnTo>
                    <a:pt x="1208" y="138"/>
                  </a:lnTo>
                  <a:lnTo>
                    <a:pt x="1290" y="106"/>
                  </a:lnTo>
                  <a:lnTo>
                    <a:pt x="1372" y="76"/>
                  </a:lnTo>
                  <a:lnTo>
                    <a:pt x="1454" y="50"/>
                  </a:lnTo>
                  <a:lnTo>
                    <a:pt x="1536" y="30"/>
                  </a:lnTo>
                  <a:lnTo>
                    <a:pt x="1576" y="20"/>
                  </a:lnTo>
                  <a:lnTo>
                    <a:pt x="1618" y="14"/>
                  </a:lnTo>
                  <a:lnTo>
                    <a:pt x="1658" y="8"/>
                  </a:lnTo>
                  <a:lnTo>
                    <a:pt x="1696" y="4"/>
                  </a:lnTo>
                  <a:lnTo>
                    <a:pt x="1736" y="2"/>
                  </a:lnTo>
                  <a:lnTo>
                    <a:pt x="1774" y="0"/>
                  </a:lnTo>
                  <a:lnTo>
                    <a:pt x="1774" y="0"/>
                  </a:lnTo>
                  <a:lnTo>
                    <a:pt x="1850" y="4"/>
                  </a:lnTo>
                  <a:lnTo>
                    <a:pt x="1920" y="10"/>
                  </a:lnTo>
                  <a:lnTo>
                    <a:pt x="1986" y="18"/>
                  </a:lnTo>
                  <a:lnTo>
                    <a:pt x="2048" y="30"/>
                  </a:lnTo>
                  <a:lnTo>
                    <a:pt x="2104" y="42"/>
                  </a:lnTo>
                  <a:lnTo>
                    <a:pt x="2158" y="56"/>
                  </a:lnTo>
                  <a:lnTo>
                    <a:pt x="2206" y="70"/>
                  </a:lnTo>
                  <a:lnTo>
                    <a:pt x="2248" y="86"/>
                  </a:lnTo>
                  <a:lnTo>
                    <a:pt x="2286" y="100"/>
                  </a:lnTo>
                  <a:lnTo>
                    <a:pt x="2320" y="114"/>
                  </a:lnTo>
                  <a:lnTo>
                    <a:pt x="2372" y="138"/>
                  </a:lnTo>
                  <a:lnTo>
                    <a:pt x="2404" y="156"/>
                  </a:lnTo>
                  <a:lnTo>
                    <a:pt x="2414" y="164"/>
                  </a:lnTo>
                  <a:lnTo>
                    <a:pt x="2414" y="164"/>
                  </a:lnTo>
                  <a:close/>
                </a:path>
              </a:pathLst>
            </a:custGeom>
            <a:solidFill>
              <a:srgbClr val="395173"/>
            </a:solidFill>
            <a:ln>
              <a:noFill/>
            </a:ln>
          </p:spPr>
          <p:txBody>
            <a:bodyPr vert="horz" wrap="square" lIns="91440" tIns="45720" rIns="91440" bIns="45720" numCol="1" anchor="t" anchorCtr="0" compatLnSpc="1">
              <a:prstTxWarp prst="textNoShape">
                <a:avLst/>
              </a:prstTxWarp>
            </a:bodyPr>
            <a:lstStyle/>
            <a:p>
              <a:endParaRPr lang="en-US" sz="1350"/>
            </a:p>
          </p:txBody>
        </p:sp>
        <p:sp>
          <p:nvSpPr>
            <p:cNvPr id="9" name="Freeform 11"/>
            <p:cNvSpPr>
              <a:spLocks/>
            </p:cNvSpPr>
            <p:nvPr/>
          </p:nvSpPr>
          <p:spPr bwMode="auto">
            <a:xfrm>
              <a:off x="3973513" y="5527674"/>
              <a:ext cx="4016375" cy="755650"/>
            </a:xfrm>
            <a:custGeom>
              <a:avLst/>
              <a:gdLst>
                <a:gd name="T0" fmla="*/ 1438 w 2530"/>
                <a:gd name="T1" fmla="*/ 442 h 476"/>
                <a:gd name="T2" fmla="*/ 1618 w 2530"/>
                <a:gd name="T3" fmla="*/ 374 h 476"/>
                <a:gd name="T4" fmla="*/ 1970 w 2530"/>
                <a:gd name="T5" fmla="*/ 216 h 476"/>
                <a:gd name="T6" fmla="*/ 2198 w 2530"/>
                <a:gd name="T7" fmla="*/ 130 h 476"/>
                <a:gd name="T8" fmla="*/ 2386 w 2530"/>
                <a:gd name="T9" fmla="*/ 78 h 476"/>
                <a:gd name="T10" fmla="*/ 2496 w 2530"/>
                <a:gd name="T11" fmla="*/ 62 h 476"/>
                <a:gd name="T12" fmla="*/ 2530 w 2530"/>
                <a:gd name="T13" fmla="*/ 44 h 476"/>
                <a:gd name="T14" fmla="*/ 2474 w 2530"/>
                <a:gd name="T15" fmla="*/ 42 h 476"/>
                <a:gd name="T16" fmla="*/ 2342 w 2530"/>
                <a:gd name="T17" fmla="*/ 60 h 476"/>
                <a:gd name="T18" fmla="*/ 2114 w 2530"/>
                <a:gd name="T19" fmla="*/ 118 h 476"/>
                <a:gd name="T20" fmla="*/ 1692 w 2530"/>
                <a:gd name="T21" fmla="*/ 250 h 476"/>
                <a:gd name="T22" fmla="*/ 1444 w 2530"/>
                <a:gd name="T23" fmla="*/ 310 h 476"/>
                <a:gd name="T24" fmla="*/ 1294 w 2530"/>
                <a:gd name="T25" fmla="*/ 328 h 476"/>
                <a:gd name="T26" fmla="*/ 1224 w 2530"/>
                <a:gd name="T27" fmla="*/ 326 h 476"/>
                <a:gd name="T28" fmla="*/ 1128 w 2530"/>
                <a:gd name="T29" fmla="*/ 312 h 476"/>
                <a:gd name="T30" fmla="*/ 1040 w 2530"/>
                <a:gd name="T31" fmla="*/ 282 h 476"/>
                <a:gd name="T32" fmla="*/ 938 w 2530"/>
                <a:gd name="T33" fmla="*/ 230 h 476"/>
                <a:gd name="T34" fmla="*/ 816 w 2530"/>
                <a:gd name="T35" fmla="*/ 138 h 476"/>
                <a:gd name="T36" fmla="*/ 736 w 2530"/>
                <a:gd name="T37" fmla="*/ 52 h 476"/>
                <a:gd name="T38" fmla="*/ 698 w 2530"/>
                <a:gd name="T39" fmla="*/ 0 h 476"/>
                <a:gd name="T40" fmla="*/ 632 w 2530"/>
                <a:gd name="T41" fmla="*/ 88 h 476"/>
                <a:gd name="T42" fmla="*/ 556 w 2530"/>
                <a:gd name="T43" fmla="*/ 150 h 476"/>
                <a:gd name="T44" fmla="*/ 472 w 2530"/>
                <a:gd name="T45" fmla="*/ 190 h 476"/>
                <a:gd name="T46" fmla="*/ 386 w 2530"/>
                <a:gd name="T47" fmla="*/ 212 h 476"/>
                <a:gd name="T48" fmla="*/ 298 w 2530"/>
                <a:gd name="T49" fmla="*/ 220 h 476"/>
                <a:gd name="T50" fmla="*/ 166 w 2530"/>
                <a:gd name="T51" fmla="*/ 208 h 476"/>
                <a:gd name="T52" fmla="*/ 48 w 2530"/>
                <a:gd name="T53" fmla="*/ 182 h 476"/>
                <a:gd name="T54" fmla="*/ 0 w 2530"/>
                <a:gd name="T55" fmla="*/ 166 h 476"/>
                <a:gd name="T56" fmla="*/ 90 w 2530"/>
                <a:gd name="T57" fmla="*/ 232 h 476"/>
                <a:gd name="T58" fmla="*/ 182 w 2530"/>
                <a:gd name="T59" fmla="*/ 274 h 476"/>
                <a:gd name="T60" fmla="*/ 272 w 2530"/>
                <a:gd name="T61" fmla="*/ 300 h 476"/>
                <a:gd name="T62" fmla="*/ 358 w 2530"/>
                <a:gd name="T63" fmla="*/ 308 h 476"/>
                <a:gd name="T64" fmla="*/ 464 w 2530"/>
                <a:gd name="T65" fmla="*/ 302 h 476"/>
                <a:gd name="T66" fmla="*/ 594 w 2530"/>
                <a:gd name="T67" fmla="*/ 270 h 476"/>
                <a:gd name="T68" fmla="*/ 672 w 2530"/>
                <a:gd name="T69" fmla="*/ 236 h 476"/>
                <a:gd name="T70" fmla="*/ 700 w 2530"/>
                <a:gd name="T71" fmla="*/ 250 h 476"/>
                <a:gd name="T72" fmla="*/ 742 w 2530"/>
                <a:gd name="T73" fmla="*/ 310 h 476"/>
                <a:gd name="T74" fmla="*/ 796 w 2530"/>
                <a:gd name="T75" fmla="*/ 360 h 476"/>
                <a:gd name="T76" fmla="*/ 858 w 2530"/>
                <a:gd name="T77" fmla="*/ 400 h 476"/>
                <a:gd name="T78" fmla="*/ 1000 w 2530"/>
                <a:gd name="T79" fmla="*/ 452 h 476"/>
                <a:gd name="T80" fmla="*/ 1154 w 2530"/>
                <a:gd name="T81" fmla="*/ 474 h 476"/>
                <a:gd name="T82" fmla="*/ 1300 w 2530"/>
                <a:gd name="T83" fmla="*/ 470 h 476"/>
                <a:gd name="T84" fmla="*/ 1386 w 2530"/>
                <a:gd name="T85" fmla="*/ 45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30" h="476">
                  <a:moveTo>
                    <a:pt x="1386" y="456"/>
                  </a:moveTo>
                  <a:lnTo>
                    <a:pt x="1386" y="456"/>
                  </a:lnTo>
                  <a:lnTo>
                    <a:pt x="1438" y="442"/>
                  </a:lnTo>
                  <a:lnTo>
                    <a:pt x="1494" y="424"/>
                  </a:lnTo>
                  <a:lnTo>
                    <a:pt x="1554" y="400"/>
                  </a:lnTo>
                  <a:lnTo>
                    <a:pt x="1618" y="374"/>
                  </a:lnTo>
                  <a:lnTo>
                    <a:pt x="1754" y="314"/>
                  </a:lnTo>
                  <a:lnTo>
                    <a:pt x="1896" y="250"/>
                  </a:lnTo>
                  <a:lnTo>
                    <a:pt x="1970" y="216"/>
                  </a:lnTo>
                  <a:lnTo>
                    <a:pt x="2046" y="186"/>
                  </a:lnTo>
                  <a:lnTo>
                    <a:pt x="2122" y="156"/>
                  </a:lnTo>
                  <a:lnTo>
                    <a:pt x="2198" y="130"/>
                  </a:lnTo>
                  <a:lnTo>
                    <a:pt x="2274" y="106"/>
                  </a:lnTo>
                  <a:lnTo>
                    <a:pt x="2348" y="86"/>
                  </a:lnTo>
                  <a:lnTo>
                    <a:pt x="2386" y="78"/>
                  </a:lnTo>
                  <a:lnTo>
                    <a:pt x="2424" y="72"/>
                  </a:lnTo>
                  <a:lnTo>
                    <a:pt x="2460" y="66"/>
                  </a:lnTo>
                  <a:lnTo>
                    <a:pt x="2496" y="62"/>
                  </a:lnTo>
                  <a:lnTo>
                    <a:pt x="2496" y="62"/>
                  </a:lnTo>
                  <a:lnTo>
                    <a:pt x="2522" y="48"/>
                  </a:lnTo>
                  <a:lnTo>
                    <a:pt x="2530" y="44"/>
                  </a:lnTo>
                  <a:lnTo>
                    <a:pt x="2530" y="44"/>
                  </a:lnTo>
                  <a:lnTo>
                    <a:pt x="2502" y="42"/>
                  </a:lnTo>
                  <a:lnTo>
                    <a:pt x="2474" y="42"/>
                  </a:lnTo>
                  <a:lnTo>
                    <a:pt x="2442" y="44"/>
                  </a:lnTo>
                  <a:lnTo>
                    <a:pt x="2410" y="48"/>
                  </a:lnTo>
                  <a:lnTo>
                    <a:pt x="2342" y="60"/>
                  </a:lnTo>
                  <a:lnTo>
                    <a:pt x="2270" y="76"/>
                  </a:lnTo>
                  <a:lnTo>
                    <a:pt x="2194" y="96"/>
                  </a:lnTo>
                  <a:lnTo>
                    <a:pt x="2114" y="118"/>
                  </a:lnTo>
                  <a:lnTo>
                    <a:pt x="1948" y="170"/>
                  </a:lnTo>
                  <a:lnTo>
                    <a:pt x="1776" y="224"/>
                  </a:lnTo>
                  <a:lnTo>
                    <a:pt x="1692" y="250"/>
                  </a:lnTo>
                  <a:lnTo>
                    <a:pt x="1606" y="272"/>
                  </a:lnTo>
                  <a:lnTo>
                    <a:pt x="1524" y="294"/>
                  </a:lnTo>
                  <a:lnTo>
                    <a:pt x="1444" y="310"/>
                  </a:lnTo>
                  <a:lnTo>
                    <a:pt x="1366" y="322"/>
                  </a:lnTo>
                  <a:lnTo>
                    <a:pt x="1330" y="326"/>
                  </a:lnTo>
                  <a:lnTo>
                    <a:pt x="1294" y="328"/>
                  </a:lnTo>
                  <a:lnTo>
                    <a:pt x="1294" y="328"/>
                  </a:lnTo>
                  <a:lnTo>
                    <a:pt x="1258" y="328"/>
                  </a:lnTo>
                  <a:lnTo>
                    <a:pt x="1224" y="326"/>
                  </a:lnTo>
                  <a:lnTo>
                    <a:pt x="1190" y="324"/>
                  </a:lnTo>
                  <a:lnTo>
                    <a:pt x="1158" y="318"/>
                  </a:lnTo>
                  <a:lnTo>
                    <a:pt x="1128" y="312"/>
                  </a:lnTo>
                  <a:lnTo>
                    <a:pt x="1098" y="304"/>
                  </a:lnTo>
                  <a:lnTo>
                    <a:pt x="1068" y="294"/>
                  </a:lnTo>
                  <a:lnTo>
                    <a:pt x="1040" y="282"/>
                  </a:lnTo>
                  <a:lnTo>
                    <a:pt x="1012" y="272"/>
                  </a:lnTo>
                  <a:lnTo>
                    <a:pt x="986" y="258"/>
                  </a:lnTo>
                  <a:lnTo>
                    <a:pt x="938" y="230"/>
                  </a:lnTo>
                  <a:lnTo>
                    <a:pt x="892" y="200"/>
                  </a:lnTo>
                  <a:lnTo>
                    <a:pt x="852" y="170"/>
                  </a:lnTo>
                  <a:lnTo>
                    <a:pt x="816" y="138"/>
                  </a:lnTo>
                  <a:lnTo>
                    <a:pt x="786" y="108"/>
                  </a:lnTo>
                  <a:lnTo>
                    <a:pt x="758" y="78"/>
                  </a:lnTo>
                  <a:lnTo>
                    <a:pt x="736" y="52"/>
                  </a:lnTo>
                  <a:lnTo>
                    <a:pt x="708" y="14"/>
                  </a:lnTo>
                  <a:lnTo>
                    <a:pt x="698" y="0"/>
                  </a:lnTo>
                  <a:lnTo>
                    <a:pt x="698" y="0"/>
                  </a:lnTo>
                  <a:lnTo>
                    <a:pt x="676" y="32"/>
                  </a:lnTo>
                  <a:lnTo>
                    <a:pt x="654" y="62"/>
                  </a:lnTo>
                  <a:lnTo>
                    <a:pt x="632" y="88"/>
                  </a:lnTo>
                  <a:lnTo>
                    <a:pt x="608" y="112"/>
                  </a:lnTo>
                  <a:lnTo>
                    <a:pt x="582" y="132"/>
                  </a:lnTo>
                  <a:lnTo>
                    <a:pt x="556" y="150"/>
                  </a:lnTo>
                  <a:lnTo>
                    <a:pt x="528" y="166"/>
                  </a:lnTo>
                  <a:lnTo>
                    <a:pt x="500" y="180"/>
                  </a:lnTo>
                  <a:lnTo>
                    <a:pt x="472" y="190"/>
                  </a:lnTo>
                  <a:lnTo>
                    <a:pt x="444" y="200"/>
                  </a:lnTo>
                  <a:lnTo>
                    <a:pt x="414" y="206"/>
                  </a:lnTo>
                  <a:lnTo>
                    <a:pt x="386" y="212"/>
                  </a:lnTo>
                  <a:lnTo>
                    <a:pt x="356" y="216"/>
                  </a:lnTo>
                  <a:lnTo>
                    <a:pt x="328" y="218"/>
                  </a:lnTo>
                  <a:lnTo>
                    <a:pt x="298" y="220"/>
                  </a:lnTo>
                  <a:lnTo>
                    <a:pt x="270" y="220"/>
                  </a:lnTo>
                  <a:lnTo>
                    <a:pt x="216" y="216"/>
                  </a:lnTo>
                  <a:lnTo>
                    <a:pt x="166" y="208"/>
                  </a:lnTo>
                  <a:lnTo>
                    <a:pt x="120" y="200"/>
                  </a:lnTo>
                  <a:lnTo>
                    <a:pt x="80" y="190"/>
                  </a:lnTo>
                  <a:lnTo>
                    <a:pt x="48" y="182"/>
                  </a:lnTo>
                  <a:lnTo>
                    <a:pt x="22" y="174"/>
                  </a:lnTo>
                  <a:lnTo>
                    <a:pt x="0" y="166"/>
                  </a:lnTo>
                  <a:lnTo>
                    <a:pt x="0" y="166"/>
                  </a:lnTo>
                  <a:lnTo>
                    <a:pt x="30" y="190"/>
                  </a:lnTo>
                  <a:lnTo>
                    <a:pt x="60" y="212"/>
                  </a:lnTo>
                  <a:lnTo>
                    <a:pt x="90" y="232"/>
                  </a:lnTo>
                  <a:lnTo>
                    <a:pt x="122" y="248"/>
                  </a:lnTo>
                  <a:lnTo>
                    <a:pt x="152" y="262"/>
                  </a:lnTo>
                  <a:lnTo>
                    <a:pt x="182" y="274"/>
                  </a:lnTo>
                  <a:lnTo>
                    <a:pt x="212" y="286"/>
                  </a:lnTo>
                  <a:lnTo>
                    <a:pt x="242" y="294"/>
                  </a:lnTo>
                  <a:lnTo>
                    <a:pt x="272" y="300"/>
                  </a:lnTo>
                  <a:lnTo>
                    <a:pt x="300" y="304"/>
                  </a:lnTo>
                  <a:lnTo>
                    <a:pt x="330" y="306"/>
                  </a:lnTo>
                  <a:lnTo>
                    <a:pt x="358" y="308"/>
                  </a:lnTo>
                  <a:lnTo>
                    <a:pt x="386" y="308"/>
                  </a:lnTo>
                  <a:lnTo>
                    <a:pt x="412" y="308"/>
                  </a:lnTo>
                  <a:lnTo>
                    <a:pt x="464" y="302"/>
                  </a:lnTo>
                  <a:lnTo>
                    <a:pt x="512" y="292"/>
                  </a:lnTo>
                  <a:lnTo>
                    <a:pt x="554" y="282"/>
                  </a:lnTo>
                  <a:lnTo>
                    <a:pt x="594" y="270"/>
                  </a:lnTo>
                  <a:lnTo>
                    <a:pt x="626" y="258"/>
                  </a:lnTo>
                  <a:lnTo>
                    <a:pt x="652" y="246"/>
                  </a:lnTo>
                  <a:lnTo>
                    <a:pt x="672" y="236"/>
                  </a:lnTo>
                  <a:lnTo>
                    <a:pt x="690" y="228"/>
                  </a:lnTo>
                  <a:lnTo>
                    <a:pt x="690" y="228"/>
                  </a:lnTo>
                  <a:lnTo>
                    <a:pt x="700" y="250"/>
                  </a:lnTo>
                  <a:lnTo>
                    <a:pt x="712" y="272"/>
                  </a:lnTo>
                  <a:lnTo>
                    <a:pt x="728" y="292"/>
                  </a:lnTo>
                  <a:lnTo>
                    <a:pt x="742" y="310"/>
                  </a:lnTo>
                  <a:lnTo>
                    <a:pt x="760" y="328"/>
                  </a:lnTo>
                  <a:lnTo>
                    <a:pt x="776" y="344"/>
                  </a:lnTo>
                  <a:lnTo>
                    <a:pt x="796" y="360"/>
                  </a:lnTo>
                  <a:lnTo>
                    <a:pt x="816" y="374"/>
                  </a:lnTo>
                  <a:lnTo>
                    <a:pt x="836" y="386"/>
                  </a:lnTo>
                  <a:lnTo>
                    <a:pt x="858" y="400"/>
                  </a:lnTo>
                  <a:lnTo>
                    <a:pt x="904" y="420"/>
                  </a:lnTo>
                  <a:lnTo>
                    <a:pt x="950" y="438"/>
                  </a:lnTo>
                  <a:lnTo>
                    <a:pt x="1000" y="452"/>
                  </a:lnTo>
                  <a:lnTo>
                    <a:pt x="1050" y="462"/>
                  </a:lnTo>
                  <a:lnTo>
                    <a:pt x="1102" y="470"/>
                  </a:lnTo>
                  <a:lnTo>
                    <a:pt x="1154" y="474"/>
                  </a:lnTo>
                  <a:lnTo>
                    <a:pt x="1204" y="476"/>
                  </a:lnTo>
                  <a:lnTo>
                    <a:pt x="1252" y="474"/>
                  </a:lnTo>
                  <a:lnTo>
                    <a:pt x="1300" y="470"/>
                  </a:lnTo>
                  <a:lnTo>
                    <a:pt x="1344" y="464"/>
                  </a:lnTo>
                  <a:lnTo>
                    <a:pt x="1386" y="456"/>
                  </a:lnTo>
                  <a:lnTo>
                    <a:pt x="1386" y="456"/>
                  </a:lnTo>
                  <a:close/>
                </a:path>
              </a:pathLst>
            </a:custGeom>
            <a:solidFill>
              <a:srgbClr val="5288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0" name="Freeform 14"/>
            <p:cNvSpPr>
              <a:spLocks/>
            </p:cNvSpPr>
            <p:nvPr/>
          </p:nvSpPr>
          <p:spPr bwMode="auto">
            <a:xfrm>
              <a:off x="538163" y="4556125"/>
              <a:ext cx="8543925" cy="1390650"/>
            </a:xfrm>
            <a:custGeom>
              <a:avLst/>
              <a:gdLst>
                <a:gd name="T0" fmla="*/ 4782 w 5382"/>
                <a:gd name="T1" fmla="*/ 624 h 876"/>
                <a:gd name="T2" fmla="*/ 4926 w 5382"/>
                <a:gd name="T3" fmla="*/ 646 h 876"/>
                <a:gd name="T4" fmla="*/ 5050 w 5382"/>
                <a:gd name="T5" fmla="*/ 674 h 876"/>
                <a:gd name="T6" fmla="*/ 5154 w 5382"/>
                <a:gd name="T7" fmla="*/ 704 h 876"/>
                <a:gd name="T8" fmla="*/ 5238 w 5382"/>
                <a:gd name="T9" fmla="*/ 736 h 876"/>
                <a:gd name="T10" fmla="*/ 5302 w 5382"/>
                <a:gd name="T11" fmla="*/ 764 h 876"/>
                <a:gd name="T12" fmla="*/ 5374 w 5382"/>
                <a:gd name="T13" fmla="*/ 804 h 876"/>
                <a:gd name="T14" fmla="*/ 5382 w 5382"/>
                <a:gd name="T15" fmla="*/ 0 h 876"/>
                <a:gd name="T16" fmla="*/ 0 w 5382"/>
                <a:gd name="T17" fmla="*/ 804 h 876"/>
                <a:gd name="T18" fmla="*/ 2152 w 5382"/>
                <a:gd name="T19" fmla="*/ 804 h 876"/>
                <a:gd name="T20" fmla="*/ 2108 w 5382"/>
                <a:gd name="T21" fmla="*/ 752 h 876"/>
                <a:gd name="T22" fmla="*/ 2098 w 5382"/>
                <a:gd name="T23" fmla="*/ 734 h 876"/>
                <a:gd name="T24" fmla="*/ 2132 w 5382"/>
                <a:gd name="T25" fmla="*/ 744 h 876"/>
                <a:gd name="T26" fmla="*/ 2182 w 5382"/>
                <a:gd name="T27" fmla="*/ 758 h 876"/>
                <a:gd name="T28" fmla="*/ 2260 w 5382"/>
                <a:gd name="T29" fmla="*/ 774 h 876"/>
                <a:gd name="T30" fmla="*/ 2358 w 5382"/>
                <a:gd name="T31" fmla="*/ 784 h 876"/>
                <a:gd name="T32" fmla="*/ 2466 w 5382"/>
                <a:gd name="T33" fmla="*/ 784 h 876"/>
                <a:gd name="T34" fmla="*/ 2524 w 5382"/>
                <a:gd name="T35" fmla="*/ 778 h 876"/>
                <a:gd name="T36" fmla="*/ 2580 w 5382"/>
                <a:gd name="T37" fmla="*/ 766 h 876"/>
                <a:gd name="T38" fmla="*/ 2636 w 5382"/>
                <a:gd name="T39" fmla="*/ 748 h 876"/>
                <a:gd name="T40" fmla="*/ 2688 w 5382"/>
                <a:gd name="T41" fmla="*/ 722 h 876"/>
                <a:gd name="T42" fmla="*/ 2740 w 5382"/>
                <a:gd name="T43" fmla="*/ 690 h 876"/>
                <a:gd name="T44" fmla="*/ 2786 w 5382"/>
                <a:gd name="T45" fmla="*/ 650 h 876"/>
                <a:gd name="T46" fmla="*/ 2826 w 5382"/>
                <a:gd name="T47" fmla="*/ 600 h 876"/>
                <a:gd name="T48" fmla="*/ 2862 w 5382"/>
                <a:gd name="T49" fmla="*/ 540 h 876"/>
                <a:gd name="T50" fmla="*/ 2870 w 5382"/>
                <a:gd name="T51" fmla="*/ 554 h 876"/>
                <a:gd name="T52" fmla="*/ 2918 w 5382"/>
                <a:gd name="T53" fmla="*/ 620 h 876"/>
                <a:gd name="T54" fmla="*/ 2974 w 5382"/>
                <a:gd name="T55" fmla="*/ 682 h 876"/>
                <a:gd name="T56" fmla="*/ 3046 w 5382"/>
                <a:gd name="T57" fmla="*/ 746 h 876"/>
                <a:gd name="T58" fmla="*/ 3112 w 5382"/>
                <a:gd name="T59" fmla="*/ 790 h 876"/>
                <a:gd name="T60" fmla="*/ 3162 w 5382"/>
                <a:gd name="T61" fmla="*/ 818 h 876"/>
                <a:gd name="T62" fmla="*/ 3216 w 5382"/>
                <a:gd name="T63" fmla="*/ 840 h 876"/>
                <a:gd name="T64" fmla="*/ 3276 w 5382"/>
                <a:gd name="T65" fmla="*/ 858 h 876"/>
                <a:gd name="T66" fmla="*/ 3338 w 5382"/>
                <a:gd name="T67" fmla="*/ 870 h 876"/>
                <a:gd name="T68" fmla="*/ 3406 w 5382"/>
                <a:gd name="T69" fmla="*/ 876 h 876"/>
                <a:gd name="T70" fmla="*/ 3442 w 5382"/>
                <a:gd name="T71" fmla="*/ 876 h 876"/>
                <a:gd name="T72" fmla="*/ 3580 w 5382"/>
                <a:gd name="T73" fmla="*/ 862 h 876"/>
                <a:gd name="T74" fmla="*/ 3730 w 5382"/>
                <a:gd name="T75" fmla="*/ 832 h 876"/>
                <a:gd name="T76" fmla="*/ 3888 w 5382"/>
                <a:gd name="T77" fmla="*/ 794 h 876"/>
                <a:gd name="T78" fmla="*/ 4208 w 5382"/>
                <a:gd name="T79" fmla="*/ 708 h 876"/>
                <a:gd name="T80" fmla="*/ 4432 w 5382"/>
                <a:gd name="T81" fmla="*/ 650 h 876"/>
                <a:gd name="T82" fmla="*/ 4566 w 5382"/>
                <a:gd name="T83" fmla="*/ 624 h 876"/>
                <a:gd name="T84" fmla="*/ 4782 w 5382"/>
                <a:gd name="T85" fmla="*/ 62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82" h="876">
                  <a:moveTo>
                    <a:pt x="4782" y="624"/>
                  </a:moveTo>
                  <a:lnTo>
                    <a:pt x="4782" y="624"/>
                  </a:lnTo>
                  <a:lnTo>
                    <a:pt x="4858" y="634"/>
                  </a:lnTo>
                  <a:lnTo>
                    <a:pt x="4926" y="646"/>
                  </a:lnTo>
                  <a:lnTo>
                    <a:pt x="4990" y="658"/>
                  </a:lnTo>
                  <a:lnTo>
                    <a:pt x="5050" y="674"/>
                  </a:lnTo>
                  <a:lnTo>
                    <a:pt x="5104" y="688"/>
                  </a:lnTo>
                  <a:lnTo>
                    <a:pt x="5154" y="704"/>
                  </a:lnTo>
                  <a:lnTo>
                    <a:pt x="5198" y="720"/>
                  </a:lnTo>
                  <a:lnTo>
                    <a:pt x="5238" y="736"/>
                  </a:lnTo>
                  <a:lnTo>
                    <a:pt x="5272" y="750"/>
                  </a:lnTo>
                  <a:lnTo>
                    <a:pt x="5302" y="764"/>
                  </a:lnTo>
                  <a:lnTo>
                    <a:pt x="5346" y="788"/>
                  </a:lnTo>
                  <a:lnTo>
                    <a:pt x="5374" y="804"/>
                  </a:lnTo>
                  <a:lnTo>
                    <a:pt x="5382" y="812"/>
                  </a:lnTo>
                  <a:lnTo>
                    <a:pt x="5382" y="0"/>
                  </a:lnTo>
                  <a:lnTo>
                    <a:pt x="0" y="0"/>
                  </a:lnTo>
                  <a:lnTo>
                    <a:pt x="0" y="804"/>
                  </a:lnTo>
                  <a:lnTo>
                    <a:pt x="2152" y="804"/>
                  </a:lnTo>
                  <a:lnTo>
                    <a:pt x="2152" y="804"/>
                  </a:lnTo>
                  <a:lnTo>
                    <a:pt x="2124" y="772"/>
                  </a:lnTo>
                  <a:lnTo>
                    <a:pt x="2108" y="752"/>
                  </a:lnTo>
                  <a:lnTo>
                    <a:pt x="2100" y="738"/>
                  </a:lnTo>
                  <a:lnTo>
                    <a:pt x="2098" y="734"/>
                  </a:lnTo>
                  <a:lnTo>
                    <a:pt x="2132" y="744"/>
                  </a:lnTo>
                  <a:lnTo>
                    <a:pt x="2132" y="744"/>
                  </a:lnTo>
                  <a:lnTo>
                    <a:pt x="2154" y="750"/>
                  </a:lnTo>
                  <a:lnTo>
                    <a:pt x="2182" y="758"/>
                  </a:lnTo>
                  <a:lnTo>
                    <a:pt x="2218" y="766"/>
                  </a:lnTo>
                  <a:lnTo>
                    <a:pt x="2260" y="774"/>
                  </a:lnTo>
                  <a:lnTo>
                    <a:pt x="2306" y="780"/>
                  </a:lnTo>
                  <a:lnTo>
                    <a:pt x="2358" y="784"/>
                  </a:lnTo>
                  <a:lnTo>
                    <a:pt x="2410" y="786"/>
                  </a:lnTo>
                  <a:lnTo>
                    <a:pt x="2466" y="784"/>
                  </a:lnTo>
                  <a:lnTo>
                    <a:pt x="2494" y="782"/>
                  </a:lnTo>
                  <a:lnTo>
                    <a:pt x="2524" y="778"/>
                  </a:lnTo>
                  <a:lnTo>
                    <a:pt x="2552" y="772"/>
                  </a:lnTo>
                  <a:lnTo>
                    <a:pt x="2580" y="766"/>
                  </a:lnTo>
                  <a:lnTo>
                    <a:pt x="2608" y="758"/>
                  </a:lnTo>
                  <a:lnTo>
                    <a:pt x="2636" y="748"/>
                  </a:lnTo>
                  <a:lnTo>
                    <a:pt x="2662" y="736"/>
                  </a:lnTo>
                  <a:lnTo>
                    <a:pt x="2688" y="722"/>
                  </a:lnTo>
                  <a:lnTo>
                    <a:pt x="2714" y="708"/>
                  </a:lnTo>
                  <a:lnTo>
                    <a:pt x="2740" y="690"/>
                  </a:lnTo>
                  <a:lnTo>
                    <a:pt x="2764" y="672"/>
                  </a:lnTo>
                  <a:lnTo>
                    <a:pt x="2786" y="650"/>
                  </a:lnTo>
                  <a:lnTo>
                    <a:pt x="2806" y="626"/>
                  </a:lnTo>
                  <a:lnTo>
                    <a:pt x="2826" y="600"/>
                  </a:lnTo>
                  <a:lnTo>
                    <a:pt x="2846" y="570"/>
                  </a:lnTo>
                  <a:lnTo>
                    <a:pt x="2862" y="540"/>
                  </a:lnTo>
                  <a:lnTo>
                    <a:pt x="2862" y="540"/>
                  </a:lnTo>
                  <a:lnTo>
                    <a:pt x="2870" y="554"/>
                  </a:lnTo>
                  <a:lnTo>
                    <a:pt x="2898" y="594"/>
                  </a:lnTo>
                  <a:lnTo>
                    <a:pt x="2918" y="620"/>
                  </a:lnTo>
                  <a:lnTo>
                    <a:pt x="2944" y="650"/>
                  </a:lnTo>
                  <a:lnTo>
                    <a:pt x="2974" y="682"/>
                  </a:lnTo>
                  <a:lnTo>
                    <a:pt x="3008" y="714"/>
                  </a:lnTo>
                  <a:lnTo>
                    <a:pt x="3046" y="746"/>
                  </a:lnTo>
                  <a:lnTo>
                    <a:pt x="3090" y="776"/>
                  </a:lnTo>
                  <a:lnTo>
                    <a:pt x="3112" y="790"/>
                  </a:lnTo>
                  <a:lnTo>
                    <a:pt x="3136" y="804"/>
                  </a:lnTo>
                  <a:lnTo>
                    <a:pt x="3162" y="818"/>
                  </a:lnTo>
                  <a:lnTo>
                    <a:pt x="3188" y="830"/>
                  </a:lnTo>
                  <a:lnTo>
                    <a:pt x="3216" y="840"/>
                  </a:lnTo>
                  <a:lnTo>
                    <a:pt x="3246" y="850"/>
                  </a:lnTo>
                  <a:lnTo>
                    <a:pt x="3276" y="858"/>
                  </a:lnTo>
                  <a:lnTo>
                    <a:pt x="3306" y="866"/>
                  </a:lnTo>
                  <a:lnTo>
                    <a:pt x="3338" y="870"/>
                  </a:lnTo>
                  <a:lnTo>
                    <a:pt x="3372" y="874"/>
                  </a:lnTo>
                  <a:lnTo>
                    <a:pt x="3406" y="876"/>
                  </a:lnTo>
                  <a:lnTo>
                    <a:pt x="3442" y="876"/>
                  </a:lnTo>
                  <a:lnTo>
                    <a:pt x="3442" y="876"/>
                  </a:lnTo>
                  <a:lnTo>
                    <a:pt x="3508" y="870"/>
                  </a:lnTo>
                  <a:lnTo>
                    <a:pt x="3580" y="862"/>
                  </a:lnTo>
                  <a:lnTo>
                    <a:pt x="3654" y="848"/>
                  </a:lnTo>
                  <a:lnTo>
                    <a:pt x="3730" y="832"/>
                  </a:lnTo>
                  <a:lnTo>
                    <a:pt x="3808" y="814"/>
                  </a:lnTo>
                  <a:lnTo>
                    <a:pt x="3888" y="794"/>
                  </a:lnTo>
                  <a:lnTo>
                    <a:pt x="4048" y="752"/>
                  </a:lnTo>
                  <a:lnTo>
                    <a:pt x="4208" y="708"/>
                  </a:lnTo>
                  <a:lnTo>
                    <a:pt x="4360" y="668"/>
                  </a:lnTo>
                  <a:lnTo>
                    <a:pt x="4432" y="650"/>
                  </a:lnTo>
                  <a:lnTo>
                    <a:pt x="4500" y="636"/>
                  </a:lnTo>
                  <a:lnTo>
                    <a:pt x="4566" y="624"/>
                  </a:lnTo>
                  <a:lnTo>
                    <a:pt x="4626" y="618"/>
                  </a:lnTo>
                  <a:lnTo>
                    <a:pt x="4782" y="624"/>
                  </a:lnTo>
                  <a:close/>
                </a:path>
              </a:pathLst>
            </a:custGeom>
            <a:solidFill>
              <a:srgbClr val="395173"/>
            </a:solidFill>
            <a:ln>
              <a:noFill/>
            </a:ln>
          </p:spPr>
          <p:txBody>
            <a:bodyPr vert="horz" wrap="square" lIns="91440" tIns="45720" rIns="91440" bIns="45720" numCol="1" anchor="t" anchorCtr="0" compatLnSpc="1">
              <a:prstTxWarp prst="textNoShape">
                <a:avLst/>
              </a:prstTxWarp>
            </a:bodyPr>
            <a:lstStyle/>
            <a:p>
              <a:endParaRPr lang="en-US" sz="1350"/>
            </a:p>
          </p:txBody>
        </p:sp>
      </p:grpSp>
      <p:pic>
        <p:nvPicPr>
          <p:cNvPr id="12" name="Picture 1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647568" y="814138"/>
            <a:ext cx="7496432" cy="3026201"/>
          </a:xfrm>
          <a:prstGeom prst="rect">
            <a:avLst/>
          </a:prstGeom>
        </p:spPr>
      </p:pic>
      <p:sp>
        <p:nvSpPr>
          <p:cNvPr id="13" name="Subtitle 2"/>
          <p:cNvSpPr txBox="1">
            <a:spLocks/>
          </p:cNvSpPr>
          <p:nvPr userDrawn="1"/>
        </p:nvSpPr>
        <p:spPr>
          <a:xfrm>
            <a:off x="438765" y="4261999"/>
            <a:ext cx="8266471" cy="1077218"/>
          </a:xfrm>
          <a:prstGeom prst="rect">
            <a:avLst/>
          </a:prstGeom>
        </p:spPr>
        <p:txBody>
          <a:bodyPr/>
          <a:lst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mn-c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3200" dirty="0" smtClean="0">
                <a:solidFill>
                  <a:schemeClr val="bg1"/>
                </a:solidFill>
              </a:rPr>
              <a:t>Potable Reuse Operator Training</a:t>
            </a:r>
          </a:p>
          <a:p>
            <a:pPr marL="0" indent="0">
              <a:buNone/>
            </a:pPr>
            <a:r>
              <a:rPr lang="en-US" sz="1800" i="1" dirty="0" smtClean="0">
                <a:solidFill>
                  <a:schemeClr val="bg1"/>
                </a:solidFill>
              </a:rPr>
              <a:t>Water Research Foundation</a:t>
            </a:r>
            <a:r>
              <a:rPr lang="en-US" sz="1800" i="1" baseline="0" dirty="0" smtClean="0">
                <a:solidFill>
                  <a:schemeClr val="bg1"/>
                </a:solidFill>
              </a:rPr>
              <a:t> Project Reuse-15-05</a:t>
            </a:r>
            <a:endParaRPr lang="en-US" sz="1800" i="1" dirty="0">
              <a:solidFill>
                <a:schemeClr val="bg1"/>
              </a:solidFill>
            </a:endParaRPr>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364080" y="177633"/>
            <a:ext cx="1429528" cy="326087"/>
          </a:xfrm>
          <a:prstGeom prst="rect">
            <a:avLst/>
          </a:prstGeom>
        </p:spPr>
      </p:pic>
      <p:pic>
        <p:nvPicPr>
          <p:cNvPr id="17" name="Picture 16"/>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019101" y="153114"/>
            <a:ext cx="940278" cy="569321"/>
          </a:xfrm>
          <a:prstGeom prst="rect">
            <a:avLst/>
          </a:prstGeom>
        </p:spPr>
      </p:pic>
      <p:pic>
        <p:nvPicPr>
          <p:cNvPr id="18" name="Picture 17"/>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090985" y="185496"/>
            <a:ext cx="1164917" cy="352604"/>
          </a:xfrm>
          <a:prstGeom prst="rect">
            <a:avLst/>
          </a:prstGeom>
        </p:spPr>
      </p:pic>
      <p:sp>
        <p:nvSpPr>
          <p:cNvPr id="19" name="Line 12"/>
          <p:cNvSpPr>
            <a:spLocks noChangeShapeType="1"/>
          </p:cNvSpPr>
          <p:nvPr userDrawn="1"/>
        </p:nvSpPr>
        <p:spPr bwMode="auto">
          <a:xfrm>
            <a:off x="7945438" y="582371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Line 13"/>
          <p:cNvSpPr>
            <a:spLocks noChangeShapeType="1"/>
          </p:cNvSpPr>
          <p:nvPr userDrawn="1"/>
        </p:nvSpPr>
        <p:spPr bwMode="auto">
          <a:xfrm>
            <a:off x="7945438" y="582371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5"/>
          <p:cNvSpPr>
            <a:spLocks/>
          </p:cNvSpPr>
          <p:nvPr userDrawn="1"/>
        </p:nvSpPr>
        <p:spPr bwMode="auto">
          <a:xfrm>
            <a:off x="538163" y="4556125"/>
            <a:ext cx="8543925" cy="1390650"/>
          </a:xfrm>
          <a:custGeom>
            <a:avLst/>
            <a:gdLst>
              <a:gd name="T0" fmla="*/ 4782 w 5382"/>
              <a:gd name="T1" fmla="*/ 624 h 876"/>
              <a:gd name="T2" fmla="*/ 4926 w 5382"/>
              <a:gd name="T3" fmla="*/ 646 h 876"/>
              <a:gd name="T4" fmla="*/ 5050 w 5382"/>
              <a:gd name="T5" fmla="*/ 674 h 876"/>
              <a:gd name="T6" fmla="*/ 5154 w 5382"/>
              <a:gd name="T7" fmla="*/ 704 h 876"/>
              <a:gd name="T8" fmla="*/ 5238 w 5382"/>
              <a:gd name="T9" fmla="*/ 736 h 876"/>
              <a:gd name="T10" fmla="*/ 5302 w 5382"/>
              <a:gd name="T11" fmla="*/ 764 h 876"/>
              <a:gd name="T12" fmla="*/ 5374 w 5382"/>
              <a:gd name="T13" fmla="*/ 804 h 876"/>
              <a:gd name="T14" fmla="*/ 5382 w 5382"/>
              <a:gd name="T15" fmla="*/ 0 h 876"/>
              <a:gd name="T16" fmla="*/ 0 w 5382"/>
              <a:gd name="T17" fmla="*/ 804 h 876"/>
              <a:gd name="T18" fmla="*/ 2152 w 5382"/>
              <a:gd name="T19" fmla="*/ 804 h 876"/>
              <a:gd name="T20" fmla="*/ 2108 w 5382"/>
              <a:gd name="T21" fmla="*/ 752 h 876"/>
              <a:gd name="T22" fmla="*/ 2098 w 5382"/>
              <a:gd name="T23" fmla="*/ 734 h 876"/>
              <a:gd name="T24" fmla="*/ 2132 w 5382"/>
              <a:gd name="T25" fmla="*/ 744 h 876"/>
              <a:gd name="T26" fmla="*/ 2182 w 5382"/>
              <a:gd name="T27" fmla="*/ 758 h 876"/>
              <a:gd name="T28" fmla="*/ 2260 w 5382"/>
              <a:gd name="T29" fmla="*/ 774 h 876"/>
              <a:gd name="T30" fmla="*/ 2358 w 5382"/>
              <a:gd name="T31" fmla="*/ 784 h 876"/>
              <a:gd name="T32" fmla="*/ 2466 w 5382"/>
              <a:gd name="T33" fmla="*/ 784 h 876"/>
              <a:gd name="T34" fmla="*/ 2524 w 5382"/>
              <a:gd name="T35" fmla="*/ 778 h 876"/>
              <a:gd name="T36" fmla="*/ 2580 w 5382"/>
              <a:gd name="T37" fmla="*/ 766 h 876"/>
              <a:gd name="T38" fmla="*/ 2636 w 5382"/>
              <a:gd name="T39" fmla="*/ 748 h 876"/>
              <a:gd name="T40" fmla="*/ 2688 w 5382"/>
              <a:gd name="T41" fmla="*/ 722 h 876"/>
              <a:gd name="T42" fmla="*/ 2740 w 5382"/>
              <a:gd name="T43" fmla="*/ 690 h 876"/>
              <a:gd name="T44" fmla="*/ 2786 w 5382"/>
              <a:gd name="T45" fmla="*/ 650 h 876"/>
              <a:gd name="T46" fmla="*/ 2826 w 5382"/>
              <a:gd name="T47" fmla="*/ 600 h 876"/>
              <a:gd name="T48" fmla="*/ 2862 w 5382"/>
              <a:gd name="T49" fmla="*/ 540 h 876"/>
              <a:gd name="T50" fmla="*/ 2870 w 5382"/>
              <a:gd name="T51" fmla="*/ 554 h 876"/>
              <a:gd name="T52" fmla="*/ 2918 w 5382"/>
              <a:gd name="T53" fmla="*/ 620 h 876"/>
              <a:gd name="T54" fmla="*/ 2974 w 5382"/>
              <a:gd name="T55" fmla="*/ 682 h 876"/>
              <a:gd name="T56" fmla="*/ 3046 w 5382"/>
              <a:gd name="T57" fmla="*/ 746 h 876"/>
              <a:gd name="T58" fmla="*/ 3112 w 5382"/>
              <a:gd name="T59" fmla="*/ 790 h 876"/>
              <a:gd name="T60" fmla="*/ 3162 w 5382"/>
              <a:gd name="T61" fmla="*/ 818 h 876"/>
              <a:gd name="T62" fmla="*/ 3216 w 5382"/>
              <a:gd name="T63" fmla="*/ 840 h 876"/>
              <a:gd name="T64" fmla="*/ 3276 w 5382"/>
              <a:gd name="T65" fmla="*/ 858 h 876"/>
              <a:gd name="T66" fmla="*/ 3338 w 5382"/>
              <a:gd name="T67" fmla="*/ 870 h 876"/>
              <a:gd name="T68" fmla="*/ 3406 w 5382"/>
              <a:gd name="T69" fmla="*/ 876 h 876"/>
              <a:gd name="T70" fmla="*/ 3442 w 5382"/>
              <a:gd name="T71" fmla="*/ 876 h 876"/>
              <a:gd name="T72" fmla="*/ 3580 w 5382"/>
              <a:gd name="T73" fmla="*/ 862 h 876"/>
              <a:gd name="T74" fmla="*/ 3730 w 5382"/>
              <a:gd name="T75" fmla="*/ 832 h 876"/>
              <a:gd name="T76" fmla="*/ 3888 w 5382"/>
              <a:gd name="T77" fmla="*/ 794 h 876"/>
              <a:gd name="T78" fmla="*/ 4208 w 5382"/>
              <a:gd name="T79" fmla="*/ 708 h 876"/>
              <a:gd name="T80" fmla="*/ 4432 w 5382"/>
              <a:gd name="T81" fmla="*/ 650 h 876"/>
              <a:gd name="T82" fmla="*/ 4566 w 5382"/>
              <a:gd name="T83" fmla="*/ 62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82" h="876">
                <a:moveTo>
                  <a:pt x="4782" y="624"/>
                </a:moveTo>
                <a:lnTo>
                  <a:pt x="4782" y="624"/>
                </a:lnTo>
                <a:lnTo>
                  <a:pt x="4858" y="634"/>
                </a:lnTo>
                <a:lnTo>
                  <a:pt x="4926" y="646"/>
                </a:lnTo>
                <a:lnTo>
                  <a:pt x="4990" y="658"/>
                </a:lnTo>
                <a:lnTo>
                  <a:pt x="5050" y="674"/>
                </a:lnTo>
                <a:lnTo>
                  <a:pt x="5104" y="688"/>
                </a:lnTo>
                <a:lnTo>
                  <a:pt x="5154" y="704"/>
                </a:lnTo>
                <a:lnTo>
                  <a:pt x="5198" y="720"/>
                </a:lnTo>
                <a:lnTo>
                  <a:pt x="5238" y="736"/>
                </a:lnTo>
                <a:lnTo>
                  <a:pt x="5272" y="750"/>
                </a:lnTo>
                <a:lnTo>
                  <a:pt x="5302" y="764"/>
                </a:lnTo>
                <a:lnTo>
                  <a:pt x="5346" y="788"/>
                </a:lnTo>
                <a:lnTo>
                  <a:pt x="5374" y="804"/>
                </a:lnTo>
                <a:lnTo>
                  <a:pt x="5382" y="812"/>
                </a:lnTo>
                <a:lnTo>
                  <a:pt x="5382" y="0"/>
                </a:lnTo>
                <a:lnTo>
                  <a:pt x="0" y="0"/>
                </a:lnTo>
                <a:lnTo>
                  <a:pt x="0" y="804"/>
                </a:lnTo>
                <a:lnTo>
                  <a:pt x="2152" y="804"/>
                </a:lnTo>
                <a:lnTo>
                  <a:pt x="2152" y="804"/>
                </a:lnTo>
                <a:lnTo>
                  <a:pt x="2124" y="772"/>
                </a:lnTo>
                <a:lnTo>
                  <a:pt x="2108" y="752"/>
                </a:lnTo>
                <a:lnTo>
                  <a:pt x="2100" y="738"/>
                </a:lnTo>
                <a:lnTo>
                  <a:pt x="2098" y="734"/>
                </a:lnTo>
                <a:lnTo>
                  <a:pt x="2132" y="744"/>
                </a:lnTo>
                <a:lnTo>
                  <a:pt x="2132" y="744"/>
                </a:lnTo>
                <a:lnTo>
                  <a:pt x="2154" y="750"/>
                </a:lnTo>
                <a:lnTo>
                  <a:pt x="2182" y="758"/>
                </a:lnTo>
                <a:lnTo>
                  <a:pt x="2218" y="766"/>
                </a:lnTo>
                <a:lnTo>
                  <a:pt x="2260" y="774"/>
                </a:lnTo>
                <a:lnTo>
                  <a:pt x="2306" y="780"/>
                </a:lnTo>
                <a:lnTo>
                  <a:pt x="2358" y="784"/>
                </a:lnTo>
                <a:lnTo>
                  <a:pt x="2410" y="786"/>
                </a:lnTo>
                <a:lnTo>
                  <a:pt x="2466" y="784"/>
                </a:lnTo>
                <a:lnTo>
                  <a:pt x="2494" y="782"/>
                </a:lnTo>
                <a:lnTo>
                  <a:pt x="2524" y="778"/>
                </a:lnTo>
                <a:lnTo>
                  <a:pt x="2552" y="772"/>
                </a:lnTo>
                <a:lnTo>
                  <a:pt x="2580" y="766"/>
                </a:lnTo>
                <a:lnTo>
                  <a:pt x="2608" y="758"/>
                </a:lnTo>
                <a:lnTo>
                  <a:pt x="2636" y="748"/>
                </a:lnTo>
                <a:lnTo>
                  <a:pt x="2662" y="736"/>
                </a:lnTo>
                <a:lnTo>
                  <a:pt x="2688" y="722"/>
                </a:lnTo>
                <a:lnTo>
                  <a:pt x="2714" y="708"/>
                </a:lnTo>
                <a:lnTo>
                  <a:pt x="2740" y="690"/>
                </a:lnTo>
                <a:lnTo>
                  <a:pt x="2764" y="672"/>
                </a:lnTo>
                <a:lnTo>
                  <a:pt x="2786" y="650"/>
                </a:lnTo>
                <a:lnTo>
                  <a:pt x="2806" y="626"/>
                </a:lnTo>
                <a:lnTo>
                  <a:pt x="2826" y="600"/>
                </a:lnTo>
                <a:lnTo>
                  <a:pt x="2846" y="570"/>
                </a:lnTo>
                <a:lnTo>
                  <a:pt x="2862" y="540"/>
                </a:lnTo>
                <a:lnTo>
                  <a:pt x="2862" y="540"/>
                </a:lnTo>
                <a:lnTo>
                  <a:pt x="2870" y="554"/>
                </a:lnTo>
                <a:lnTo>
                  <a:pt x="2898" y="594"/>
                </a:lnTo>
                <a:lnTo>
                  <a:pt x="2918" y="620"/>
                </a:lnTo>
                <a:lnTo>
                  <a:pt x="2944" y="650"/>
                </a:lnTo>
                <a:lnTo>
                  <a:pt x="2974" y="682"/>
                </a:lnTo>
                <a:lnTo>
                  <a:pt x="3008" y="714"/>
                </a:lnTo>
                <a:lnTo>
                  <a:pt x="3046" y="746"/>
                </a:lnTo>
                <a:lnTo>
                  <a:pt x="3090" y="776"/>
                </a:lnTo>
                <a:lnTo>
                  <a:pt x="3112" y="790"/>
                </a:lnTo>
                <a:lnTo>
                  <a:pt x="3136" y="804"/>
                </a:lnTo>
                <a:lnTo>
                  <a:pt x="3162" y="818"/>
                </a:lnTo>
                <a:lnTo>
                  <a:pt x="3188" y="830"/>
                </a:lnTo>
                <a:lnTo>
                  <a:pt x="3216" y="840"/>
                </a:lnTo>
                <a:lnTo>
                  <a:pt x="3246" y="850"/>
                </a:lnTo>
                <a:lnTo>
                  <a:pt x="3276" y="858"/>
                </a:lnTo>
                <a:lnTo>
                  <a:pt x="3306" y="866"/>
                </a:lnTo>
                <a:lnTo>
                  <a:pt x="3338" y="870"/>
                </a:lnTo>
                <a:lnTo>
                  <a:pt x="3372" y="874"/>
                </a:lnTo>
                <a:lnTo>
                  <a:pt x="3406" y="876"/>
                </a:lnTo>
                <a:lnTo>
                  <a:pt x="3442" y="876"/>
                </a:lnTo>
                <a:lnTo>
                  <a:pt x="3442" y="876"/>
                </a:lnTo>
                <a:lnTo>
                  <a:pt x="3508" y="870"/>
                </a:lnTo>
                <a:lnTo>
                  <a:pt x="3580" y="862"/>
                </a:lnTo>
                <a:lnTo>
                  <a:pt x="3654" y="848"/>
                </a:lnTo>
                <a:lnTo>
                  <a:pt x="3730" y="832"/>
                </a:lnTo>
                <a:lnTo>
                  <a:pt x="3808" y="814"/>
                </a:lnTo>
                <a:lnTo>
                  <a:pt x="3888" y="794"/>
                </a:lnTo>
                <a:lnTo>
                  <a:pt x="4048" y="752"/>
                </a:lnTo>
                <a:lnTo>
                  <a:pt x="4208" y="708"/>
                </a:lnTo>
                <a:lnTo>
                  <a:pt x="4360" y="668"/>
                </a:lnTo>
                <a:lnTo>
                  <a:pt x="4432" y="650"/>
                </a:lnTo>
                <a:lnTo>
                  <a:pt x="4500" y="636"/>
                </a:lnTo>
                <a:lnTo>
                  <a:pt x="4566" y="624"/>
                </a:lnTo>
                <a:lnTo>
                  <a:pt x="4626" y="6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Line 16"/>
          <p:cNvSpPr>
            <a:spLocks noChangeShapeType="1"/>
          </p:cNvSpPr>
          <p:nvPr userDrawn="1"/>
        </p:nvSpPr>
        <p:spPr bwMode="auto">
          <a:xfrm>
            <a:off x="7945438" y="585546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Line 17"/>
          <p:cNvSpPr>
            <a:spLocks noChangeShapeType="1"/>
          </p:cNvSpPr>
          <p:nvPr userDrawn="1"/>
        </p:nvSpPr>
        <p:spPr bwMode="auto">
          <a:xfrm>
            <a:off x="7945438" y="585546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pic>
        <p:nvPicPr>
          <p:cNvPr id="2" name="Picture 1"/>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241065" y="1329417"/>
            <a:ext cx="2661446" cy="1629374"/>
          </a:xfrm>
          <a:prstGeom prst="rect">
            <a:avLst/>
          </a:prstGeom>
        </p:spPr>
      </p:pic>
    </p:spTree>
    <p:extLst>
      <p:ext uri="{BB962C8B-B14F-4D97-AF65-F5344CB8AC3E}">
        <p14:creationId xmlns:p14="http://schemas.microsoft.com/office/powerpoint/2010/main" val="2988762042"/>
      </p:ext>
    </p:extLst>
  </p:cSld>
  <p:clrMapOvr>
    <a:masterClrMapping/>
  </p:clrMapOvr>
  <p:extLst mod="1">
    <p:ext uri="{DCECCB84-F9BA-43D5-87BE-67443E8EF086}">
      <p15:sldGuideLst xmlns:p15="http://schemas.microsoft.com/office/powerpoint/2012/main">
        <p15:guide id="1" orient="horz" pos="3888">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 sideba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4" y="543674"/>
            <a:ext cx="7754189" cy="533400"/>
          </a:xfrm>
          <a:prstGeom prst="rect">
            <a:avLst/>
          </a:prstGeom>
        </p:spPr>
        <p:txBody>
          <a:bodyPr/>
          <a:lstStyle>
            <a:lvl1pPr algn="l">
              <a:defRPr sz="2800" baseline="0">
                <a:solidFill>
                  <a:srgbClr val="395173"/>
                </a:solidFill>
              </a:defRPr>
            </a:lvl1pPr>
          </a:lstStyle>
          <a:p>
            <a:r>
              <a:rPr lang="en-US" dirty="0"/>
              <a:t>Concise Title</a:t>
            </a:r>
          </a:p>
        </p:txBody>
      </p:sp>
      <p:sp>
        <p:nvSpPr>
          <p:cNvPr id="8" name="Text Placeholder 7"/>
          <p:cNvSpPr>
            <a:spLocks noGrp="1"/>
          </p:cNvSpPr>
          <p:nvPr>
            <p:ph type="body" sz="quarter" idx="10"/>
          </p:nvPr>
        </p:nvSpPr>
        <p:spPr>
          <a:xfrm>
            <a:off x="685800" y="1600200"/>
            <a:ext cx="5791200" cy="4572000"/>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7" name="Content Placeholder 6"/>
          <p:cNvSpPr>
            <a:spLocks noGrp="1"/>
          </p:cNvSpPr>
          <p:nvPr>
            <p:ph sz="quarter" idx="11" hasCustomPrompt="1"/>
          </p:nvPr>
        </p:nvSpPr>
        <p:spPr>
          <a:xfrm>
            <a:off x="6705600" y="1600200"/>
            <a:ext cx="1744663" cy="4572000"/>
          </a:xfrm>
          <a:solidFill>
            <a:srgbClr val="E1E1D5"/>
          </a:solidFill>
        </p:spPr>
        <p:txBody>
          <a:bodyPr lIns="164592" tIns="109728" rIns="164592" bIns="109728">
            <a:noAutofit/>
          </a:bodyPr>
          <a:lstStyle>
            <a:lvl1pPr marL="0" indent="0">
              <a:lnSpc>
                <a:spcPts val="2000"/>
              </a:lnSpc>
              <a:spcBef>
                <a:spcPts val="1200"/>
              </a:spcBef>
              <a:buNone/>
              <a:defRPr sz="1600" baseline="0"/>
            </a:lvl1pPr>
          </a:lstStyle>
          <a:p>
            <a:pPr lvl="0"/>
            <a:r>
              <a:rPr lang="en-US" dirty="0"/>
              <a:t>Put what you want in here. Sidebar for when there is additional information to highlight.</a:t>
            </a:r>
          </a:p>
        </p:txBody>
      </p:sp>
      <p:sp>
        <p:nvSpPr>
          <p:cNvPr id="10" name="Rectangle 9"/>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TextBox 12"/>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4" name="TextBox 13"/>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34793069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2 column content">
    <p:spTree>
      <p:nvGrpSpPr>
        <p:cNvPr id="1" name=""/>
        <p:cNvGrpSpPr/>
        <p:nvPr/>
      </p:nvGrpSpPr>
      <p:grpSpPr>
        <a:xfrm>
          <a:off x="0" y="0"/>
          <a:ext cx="0" cy="0"/>
          <a:chOff x="0" y="0"/>
          <a:chExt cx="0" cy="0"/>
        </a:xfrm>
      </p:grpSpPr>
      <p:sp>
        <p:nvSpPr>
          <p:cNvPr id="9" name="Title Placeholder 5"/>
          <p:cNvSpPr>
            <a:spLocks noGrp="1"/>
          </p:cNvSpPr>
          <p:nvPr>
            <p:ph type="title" hasCustomPrompt="1"/>
          </p:nvPr>
        </p:nvSpPr>
        <p:spPr>
          <a:xfrm>
            <a:off x="685800" y="541964"/>
            <a:ext cx="7784432" cy="533400"/>
          </a:xfrm>
          <a:prstGeom prst="rect">
            <a:avLst/>
          </a:prstGeom>
        </p:spPr>
        <p:txBody>
          <a:bodyPr vert="horz" lIns="91440" tIns="45720" rIns="91440" bIns="45720" rtlCol="0" anchor="ctr">
            <a:noAutofit/>
          </a:bodyPr>
          <a:lstStyle>
            <a:lvl1pPr>
              <a:defRPr b="1"/>
            </a:lvl1pPr>
          </a:lstStyle>
          <a:p>
            <a:r>
              <a:rPr lang="en-US" dirty="0"/>
              <a:t>Concise Title</a:t>
            </a:r>
          </a:p>
        </p:txBody>
      </p:sp>
      <p:sp>
        <p:nvSpPr>
          <p:cNvPr id="13" name="Text Placeholder 12"/>
          <p:cNvSpPr>
            <a:spLocks noGrp="1"/>
          </p:cNvSpPr>
          <p:nvPr>
            <p:ph type="body" sz="quarter" idx="11"/>
          </p:nvPr>
        </p:nvSpPr>
        <p:spPr>
          <a:xfrm>
            <a:off x="697832" y="1600200"/>
            <a:ext cx="3771900" cy="4572000"/>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3" name="Content Placeholder 2"/>
          <p:cNvSpPr>
            <a:spLocks noGrp="1"/>
          </p:cNvSpPr>
          <p:nvPr>
            <p:ph sz="quarter" idx="12" hasCustomPrompt="1"/>
          </p:nvPr>
        </p:nvSpPr>
        <p:spPr>
          <a:xfrm>
            <a:off x="4686300" y="1600200"/>
            <a:ext cx="3771900" cy="4572000"/>
          </a:xfrm>
        </p:spPr>
        <p:txBody>
          <a:bodyPr/>
          <a:lstStyle>
            <a:lvl1pPr marL="0" marR="0" indent="0" algn="l" defTabSz="914400" rtl="0" eaLnBrk="1" fontAlgn="auto" latinLnBrk="0" hangingPunct="1">
              <a:lnSpc>
                <a:spcPts val="3120"/>
              </a:lnSpc>
              <a:spcBef>
                <a:spcPts val="2400"/>
              </a:spcBef>
              <a:spcAft>
                <a:spcPts val="0"/>
              </a:spcAft>
              <a:buClr>
                <a:srgbClr val="000000">
                  <a:lumMod val="75000"/>
                  <a:lumOff val="25000"/>
                </a:srgbClr>
              </a:buClr>
              <a:buSzPct val="105000"/>
              <a:buFont typeface="Arial" panose="020B0604020202020204" pitchFamily="34" charset="0"/>
              <a:buNone/>
              <a:tabLst/>
              <a:defRPr baseline="0"/>
            </a:lvl1pPr>
          </a:lstStyle>
          <a:p>
            <a:pPr marL="228600" marR="0" lvl="0" indent="-228600" algn="l" defTabSz="914400" rtl="0" eaLnBrk="1" fontAlgn="auto" latinLnBrk="0" hangingPunct="1">
              <a:lnSpc>
                <a:spcPts val="3120"/>
              </a:lnSpc>
              <a:spcBef>
                <a:spcPts val="2400"/>
              </a:spcBef>
              <a:spcAft>
                <a:spcPts val="0"/>
              </a:spcAft>
              <a:buClr>
                <a:srgbClr val="000000">
                  <a:lumMod val="75000"/>
                  <a:lumOff val="25000"/>
                </a:srgbClr>
              </a:buClr>
              <a:buSzPct val="105000"/>
              <a:buFont typeface="Arial" panose="020B0604020202020204" pitchFamily="34" charset="0"/>
              <a:buChar char="•"/>
              <a:tabLst/>
              <a:defRPr/>
            </a:pPr>
            <a:r>
              <a:rPr kumimoji="0" lang="en-US" sz="2600" b="0" i="0" u="none" strike="noStrike" kern="1200" cap="none" spc="0" normalizeH="0" baseline="0" noProof="0" dirty="0">
                <a:ln>
                  <a:noFill/>
                </a:ln>
                <a:solidFill>
                  <a:srgbClr val="000000">
                    <a:lumMod val="75000"/>
                    <a:lumOff val="25000"/>
                  </a:srgbClr>
                </a:solidFill>
                <a:effectLst/>
                <a:uLnTx/>
                <a:uFillTx/>
                <a:latin typeface="+mn-lt"/>
                <a:ea typeface="MS PGothic" panose="020B0600070205080204" pitchFamily="34" charset="-128"/>
                <a:cs typeface="+mn-cs"/>
              </a:rPr>
              <a:t>Insert photo or graphic</a:t>
            </a:r>
          </a:p>
        </p:txBody>
      </p:sp>
      <p:sp>
        <p:nvSpPr>
          <p:cNvPr id="10" name="Rectangle 9"/>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TextBox 13"/>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5" name="TextBox 14"/>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7" name="Picture 1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1786769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graphic + text">
    <p:spTree>
      <p:nvGrpSpPr>
        <p:cNvPr id="1" name=""/>
        <p:cNvGrpSpPr/>
        <p:nvPr/>
      </p:nvGrpSpPr>
      <p:grpSpPr>
        <a:xfrm>
          <a:off x="0" y="0"/>
          <a:ext cx="0" cy="0"/>
          <a:chOff x="0" y="0"/>
          <a:chExt cx="0" cy="0"/>
        </a:xfrm>
      </p:grpSpPr>
      <p:sp>
        <p:nvSpPr>
          <p:cNvPr id="9" name="Title Placeholder 5"/>
          <p:cNvSpPr>
            <a:spLocks noGrp="1"/>
          </p:cNvSpPr>
          <p:nvPr>
            <p:ph type="title" hasCustomPrompt="1"/>
          </p:nvPr>
        </p:nvSpPr>
        <p:spPr>
          <a:xfrm>
            <a:off x="6705600" y="551380"/>
            <a:ext cx="1764632" cy="533400"/>
          </a:xfrm>
          <a:prstGeom prst="rect">
            <a:avLst/>
          </a:prstGeom>
        </p:spPr>
        <p:txBody>
          <a:bodyPr vert="horz" lIns="91440" tIns="45720" rIns="91440" bIns="45720" rtlCol="0" anchor="ctr">
            <a:noAutofit/>
          </a:bodyPr>
          <a:lstStyle>
            <a:lvl1pPr>
              <a:defRPr sz="2800" b="1"/>
            </a:lvl1pPr>
          </a:lstStyle>
          <a:p>
            <a:r>
              <a:rPr lang="en-US" dirty="0"/>
              <a:t>Concise Title</a:t>
            </a:r>
          </a:p>
        </p:txBody>
      </p:sp>
      <p:sp>
        <p:nvSpPr>
          <p:cNvPr id="13" name="Text Placeholder 12"/>
          <p:cNvSpPr>
            <a:spLocks noGrp="1"/>
          </p:cNvSpPr>
          <p:nvPr>
            <p:ph type="body" sz="quarter" idx="11" hasCustomPrompt="1"/>
          </p:nvPr>
        </p:nvSpPr>
        <p:spPr>
          <a:xfrm>
            <a:off x="6705600" y="1790700"/>
            <a:ext cx="1752600" cy="4381499"/>
          </a:xfrm>
        </p:spPr>
        <p:txBody>
          <a:bodyPr tIns="0" rIns="0" anchor="t">
            <a:noAutofit/>
          </a:bodyPr>
          <a:lstStyle>
            <a:lvl1pPr marL="0" indent="0">
              <a:lnSpc>
                <a:spcPts val="1900"/>
              </a:lnSpc>
              <a:spcBef>
                <a:spcPts val="600"/>
              </a:spcBef>
              <a:buNone/>
              <a:defRPr sz="1600" baseline="0"/>
            </a:lvl1pPr>
            <a:lvl2pPr marL="457200" indent="0">
              <a:buNone/>
              <a:defRPr/>
            </a:lvl2pPr>
            <a:lvl3pPr marL="914400" indent="0">
              <a:buNone/>
              <a:defRPr/>
            </a:lvl3pPr>
          </a:lstStyle>
          <a:p>
            <a:pPr lvl="0"/>
            <a:r>
              <a:rPr lang="en-US" dirty="0"/>
              <a:t>A caption for the image or graphic. Shouldn’t need bullets because the image speaks for itself.</a:t>
            </a:r>
          </a:p>
        </p:txBody>
      </p:sp>
      <p:sp>
        <p:nvSpPr>
          <p:cNvPr id="3" name="Content Placeholder 2"/>
          <p:cNvSpPr>
            <a:spLocks noGrp="1"/>
          </p:cNvSpPr>
          <p:nvPr>
            <p:ph sz="quarter" idx="12" hasCustomPrompt="1"/>
          </p:nvPr>
        </p:nvSpPr>
        <p:spPr>
          <a:xfrm>
            <a:off x="685800" y="533400"/>
            <a:ext cx="5791200" cy="5638800"/>
          </a:xfrm>
        </p:spPr>
        <p:txBody>
          <a:bodyPr>
            <a:normAutofit/>
          </a:bodyPr>
          <a:lstStyle>
            <a:lvl1pPr marL="0" indent="0">
              <a:buNone/>
              <a:defRPr sz="2000" baseline="0"/>
            </a:lvl1pPr>
            <a:lvl3pPr marL="914400" indent="0">
              <a:buNone/>
              <a:defRPr/>
            </a:lvl3pPr>
          </a:lstStyle>
          <a:p>
            <a:pPr lvl="0"/>
            <a:r>
              <a:rPr lang="en-US" dirty="0"/>
              <a:t>Insert large photo or graphic here</a:t>
            </a:r>
          </a:p>
        </p:txBody>
      </p:sp>
      <p:sp>
        <p:nvSpPr>
          <p:cNvPr id="8" name="Rectangle 7"/>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TextBox 13"/>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5" name="TextBox 14"/>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2" name="Picture 1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4418265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Large graphic + text">
    <p:spTree>
      <p:nvGrpSpPr>
        <p:cNvPr id="1" name=""/>
        <p:cNvGrpSpPr/>
        <p:nvPr/>
      </p:nvGrpSpPr>
      <p:grpSpPr>
        <a:xfrm>
          <a:off x="0" y="0"/>
          <a:ext cx="0" cy="0"/>
          <a:chOff x="0" y="0"/>
          <a:chExt cx="0" cy="0"/>
        </a:xfrm>
      </p:grpSpPr>
      <p:sp>
        <p:nvSpPr>
          <p:cNvPr id="9" name="Title Placeholder 5"/>
          <p:cNvSpPr>
            <a:spLocks noGrp="1"/>
          </p:cNvSpPr>
          <p:nvPr>
            <p:ph type="title" hasCustomPrompt="1"/>
          </p:nvPr>
        </p:nvSpPr>
        <p:spPr>
          <a:xfrm>
            <a:off x="696074" y="541964"/>
            <a:ext cx="7774158" cy="533400"/>
          </a:xfrm>
          <a:prstGeom prst="rect">
            <a:avLst/>
          </a:prstGeom>
        </p:spPr>
        <p:txBody>
          <a:bodyPr vert="horz" lIns="91440" tIns="45720" rIns="91440" bIns="45720" rtlCol="0" anchor="ctr">
            <a:noAutofit/>
          </a:bodyPr>
          <a:lstStyle>
            <a:lvl1pPr>
              <a:defRPr sz="2800" b="1"/>
            </a:lvl1pPr>
          </a:lstStyle>
          <a:p>
            <a:r>
              <a:rPr lang="en-US" dirty="0"/>
              <a:t>Concise Title</a:t>
            </a:r>
          </a:p>
        </p:txBody>
      </p:sp>
      <p:sp>
        <p:nvSpPr>
          <p:cNvPr id="3" name="Content Placeholder 2"/>
          <p:cNvSpPr>
            <a:spLocks noGrp="1"/>
          </p:cNvSpPr>
          <p:nvPr>
            <p:ph sz="quarter" idx="12" hasCustomPrompt="1"/>
          </p:nvPr>
        </p:nvSpPr>
        <p:spPr>
          <a:xfrm>
            <a:off x="696074" y="3606230"/>
            <a:ext cx="7762126" cy="2565970"/>
          </a:xfrm>
        </p:spPr>
        <p:txBody>
          <a:bodyPr>
            <a:normAutofit/>
          </a:bodyPr>
          <a:lstStyle>
            <a:lvl1pPr marL="0" indent="0">
              <a:buNone/>
              <a:defRPr sz="2000" baseline="0"/>
            </a:lvl1pPr>
            <a:lvl3pPr marL="914400" indent="0">
              <a:buNone/>
              <a:defRPr/>
            </a:lvl3pPr>
          </a:lstStyle>
          <a:p>
            <a:pPr lvl="0"/>
            <a:r>
              <a:rPr lang="en-US" dirty="0"/>
              <a:t>Insert large photo or graphic here</a:t>
            </a:r>
          </a:p>
        </p:txBody>
      </p:sp>
      <p:sp>
        <p:nvSpPr>
          <p:cNvPr id="8" name="Text Placeholder 12"/>
          <p:cNvSpPr>
            <a:spLocks noGrp="1"/>
          </p:cNvSpPr>
          <p:nvPr>
            <p:ph type="body" sz="quarter" idx="11"/>
          </p:nvPr>
        </p:nvSpPr>
        <p:spPr>
          <a:xfrm>
            <a:off x="696074" y="1617109"/>
            <a:ext cx="7762126" cy="1763089"/>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10" name="Rectangle 9"/>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TextBox 13"/>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5" name="TextBox 14"/>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2" name="Picture 1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9842914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4" y="541964"/>
            <a:ext cx="7754189" cy="533400"/>
          </a:xfrm>
          <a:prstGeom prst="rect">
            <a:avLst/>
          </a:prstGeom>
        </p:spPr>
        <p:txBody>
          <a:bodyPr/>
          <a:lstStyle>
            <a:lvl1pPr algn="l">
              <a:defRPr sz="2800" baseline="0">
                <a:solidFill>
                  <a:srgbClr val="395173"/>
                </a:solidFill>
              </a:defRPr>
            </a:lvl1pPr>
          </a:lstStyle>
          <a:p>
            <a:r>
              <a:rPr lang="en-US" dirty="0"/>
              <a:t>Concise Title</a:t>
            </a:r>
          </a:p>
        </p:txBody>
      </p:sp>
      <p:sp>
        <p:nvSpPr>
          <p:cNvPr id="6" name="Content Placeholder 5"/>
          <p:cNvSpPr>
            <a:spLocks noGrp="1"/>
          </p:cNvSpPr>
          <p:nvPr>
            <p:ph sz="quarter" idx="10" hasCustomPrompt="1"/>
          </p:nvPr>
        </p:nvSpPr>
        <p:spPr>
          <a:xfrm>
            <a:off x="0" y="1600200"/>
            <a:ext cx="9144000" cy="4790326"/>
          </a:xfrm>
        </p:spPr>
        <p:txBody>
          <a:bodyPr/>
          <a:lstStyle>
            <a:lvl1pPr>
              <a:defRPr baseline="0"/>
            </a:lvl1pPr>
          </a:lstStyle>
          <a:p>
            <a:pPr lvl="0"/>
            <a:r>
              <a:rPr lang="en-US" dirty="0"/>
              <a:t>A full page bleed graphic/photo </a:t>
            </a:r>
          </a:p>
        </p:txBody>
      </p:sp>
      <p:sp>
        <p:nvSpPr>
          <p:cNvPr id="8" name="Rectangle 7"/>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TextBox 10"/>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2" name="TextBox 11"/>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4" name="Picture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31072282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graphic + caption">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696074" y="533400"/>
            <a:ext cx="7754189" cy="5517893"/>
          </a:xfrm>
        </p:spPr>
        <p:txBody>
          <a:bodyPr/>
          <a:lstStyle>
            <a:lvl1pPr>
              <a:defRPr baseline="0"/>
            </a:lvl1pPr>
          </a:lstStyle>
          <a:p>
            <a:pPr lvl="0"/>
            <a:r>
              <a:rPr lang="en-US" dirty="0"/>
              <a:t>A full page graphic/photo </a:t>
            </a:r>
          </a:p>
        </p:txBody>
      </p:sp>
      <p:sp>
        <p:nvSpPr>
          <p:cNvPr id="2" name="Title 1"/>
          <p:cNvSpPr>
            <a:spLocks noGrp="1"/>
          </p:cNvSpPr>
          <p:nvPr>
            <p:ph type="title" hasCustomPrompt="1"/>
          </p:nvPr>
        </p:nvSpPr>
        <p:spPr>
          <a:xfrm>
            <a:off x="704011" y="6158762"/>
            <a:ext cx="7754189" cy="219483"/>
          </a:xfrm>
          <a:prstGeom prst="rect">
            <a:avLst/>
          </a:prstGeom>
        </p:spPr>
        <p:txBody>
          <a:bodyPr/>
          <a:lstStyle>
            <a:lvl1pPr algn="r">
              <a:defRPr sz="1400" i="0" baseline="0">
                <a:solidFill>
                  <a:schemeClr val="tx1">
                    <a:lumMod val="75000"/>
                    <a:lumOff val="25000"/>
                  </a:schemeClr>
                </a:solidFill>
                <a:latin typeface="+mn-lt"/>
              </a:defRPr>
            </a:lvl1pPr>
          </a:lstStyle>
          <a:p>
            <a:r>
              <a:rPr lang="en-US" dirty="0"/>
              <a:t>Concise caption for above image/graphic</a:t>
            </a:r>
          </a:p>
        </p:txBody>
      </p:sp>
      <p:sp>
        <p:nvSpPr>
          <p:cNvPr id="8" name="Rectangle 7"/>
          <p:cNvSpPr/>
          <p:nvPr userDrawn="1"/>
        </p:nvSpPr>
        <p:spPr>
          <a:xfrm flipV="1">
            <a:off x="0" y="6367267"/>
            <a:ext cx="7945437"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Line 12"/>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Line 13"/>
          <p:cNvSpPr>
            <a:spLocks noChangeShapeType="1"/>
          </p:cNvSpPr>
          <p:nvPr userDrawn="1"/>
        </p:nvSpPr>
        <p:spPr bwMode="auto">
          <a:xfrm>
            <a:off x="7945438" y="6892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TextBox 10"/>
          <p:cNvSpPr txBox="1"/>
          <p:nvPr userDrawn="1"/>
        </p:nvSpPr>
        <p:spPr>
          <a:xfrm>
            <a:off x="120776" y="6471855"/>
            <a:ext cx="2700068" cy="276999"/>
          </a:xfrm>
          <a:prstGeom prst="rect">
            <a:avLst/>
          </a:prstGeom>
          <a:noFill/>
        </p:spPr>
        <p:txBody>
          <a:bodyPr wrap="square" rtlCol="0">
            <a:spAutoFit/>
          </a:bodyPr>
          <a:lstStyle/>
          <a:p>
            <a:r>
              <a:rPr lang="en-US" sz="1200" b="1" dirty="0">
                <a:solidFill>
                  <a:schemeClr val="bg1"/>
                </a:solidFill>
                <a:latin typeface="+mn-lt"/>
              </a:rPr>
              <a:t>Reuse-15-05</a:t>
            </a:r>
          </a:p>
        </p:txBody>
      </p:sp>
      <p:sp>
        <p:nvSpPr>
          <p:cNvPr id="12" name="TextBox 11"/>
          <p:cNvSpPr txBox="1"/>
          <p:nvPr userDrawn="1"/>
        </p:nvSpPr>
        <p:spPr>
          <a:xfrm>
            <a:off x="4643917" y="6481896"/>
            <a:ext cx="3390187" cy="276999"/>
          </a:xfrm>
          <a:prstGeom prst="rect">
            <a:avLst/>
          </a:prstGeom>
          <a:noFill/>
        </p:spPr>
        <p:txBody>
          <a:bodyPr wrap="square" rtlCol="0">
            <a:spAutoFit/>
          </a:bodyPr>
          <a:lstStyle/>
          <a:p>
            <a:r>
              <a:rPr lang="en-US" sz="1200" b="1" dirty="0">
                <a:solidFill>
                  <a:schemeClr val="bg1"/>
                </a:solidFill>
                <a:latin typeface="+mn-lt"/>
              </a:rPr>
              <a:t>© 2016 WE&amp;RF  ALL RIGHTS RESERVED</a:t>
            </a:r>
          </a:p>
        </p:txBody>
      </p:sp>
      <p:pic>
        <p:nvPicPr>
          <p:cNvPr id="14" name="Picture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778538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Section Header">
    <p:bg>
      <p:bgPr>
        <a:blipFill dpi="0" rotWithShape="0">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5474" name="Rectangle 2050"/>
          <p:cNvSpPr>
            <a:spLocks noGrp="1" noChangeArrowheads="1"/>
          </p:cNvSpPr>
          <p:nvPr>
            <p:ph type="ctrTitle" sz="quarter" hasCustomPrompt="1"/>
          </p:nvPr>
        </p:nvSpPr>
        <p:spPr>
          <a:xfrm>
            <a:off x="3733800" y="5715000"/>
            <a:ext cx="5181600" cy="533400"/>
          </a:xfrm>
          <a:extLst>
            <a:ext uri="{91240B29-F687-4F45-9708-019B960494DF}">
              <a14:hiddenLine xmlns:a14="http://schemas.microsoft.com/office/drawing/2010/main" w="9525">
                <a:solidFill>
                  <a:schemeClr val="tx1"/>
                </a:solidFill>
                <a:miter lim="800000"/>
                <a:headEnd/>
                <a:tailEnd/>
              </a14:hiddenLine>
            </a:ext>
          </a:extLst>
        </p:spPr>
        <p:txBody>
          <a:bodyPr anchor="ctr"/>
          <a:lstStyle>
            <a:lvl1pPr algn="r">
              <a:defRPr sz="3400" b="0" spc="-50" baseline="0">
                <a:solidFill>
                  <a:srgbClr val="1968B2"/>
                </a:solidFill>
                <a:latin typeface="+mn-lt"/>
                <a:cs typeface="Segoe UI" panose="020B0502040204020203" pitchFamily="34" charset="0"/>
              </a:defRPr>
            </a:lvl1pPr>
          </a:lstStyle>
          <a:p>
            <a:pPr lvl="0"/>
            <a:r>
              <a:rPr lang="en-US" altLang="en-US" noProof="0" dirty="0"/>
              <a:t>Click to edit Master divider</a:t>
            </a:r>
          </a:p>
        </p:txBody>
      </p:sp>
    </p:spTree>
    <p:extLst>
      <p:ext uri="{BB962C8B-B14F-4D97-AF65-F5344CB8AC3E}">
        <p14:creationId xmlns:p14="http://schemas.microsoft.com/office/powerpoint/2010/main" val="733556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5474" name="Rectangle 2050"/>
          <p:cNvSpPr>
            <a:spLocks noGrp="1" noChangeArrowheads="1"/>
          </p:cNvSpPr>
          <p:nvPr>
            <p:ph type="ctrTitle" sz="quarter" hasCustomPrompt="1"/>
          </p:nvPr>
        </p:nvSpPr>
        <p:spPr>
          <a:xfrm>
            <a:off x="3733800" y="5715000"/>
            <a:ext cx="5181600" cy="533400"/>
          </a:xfrm>
          <a:extLst>
            <a:ext uri="{91240B29-F687-4F45-9708-019B960494DF}">
              <a14:hiddenLine xmlns:a14="http://schemas.microsoft.com/office/drawing/2010/main" w="9525">
                <a:solidFill>
                  <a:schemeClr val="tx1"/>
                </a:solidFill>
                <a:miter lim="800000"/>
                <a:headEnd/>
                <a:tailEnd/>
              </a14:hiddenLine>
            </a:ext>
          </a:extLst>
        </p:spPr>
        <p:txBody>
          <a:bodyPr anchor="ctr"/>
          <a:lstStyle>
            <a:lvl1pPr algn="r">
              <a:defRPr sz="3400" b="0" spc="-50" baseline="0">
                <a:solidFill>
                  <a:srgbClr val="1968B2"/>
                </a:solidFill>
                <a:latin typeface="+mn-lt"/>
                <a:cs typeface="Segoe UI" panose="020B0502040204020203" pitchFamily="34" charset="0"/>
              </a:defRPr>
            </a:lvl1pPr>
          </a:lstStyle>
          <a:p>
            <a:pPr lvl="0"/>
            <a:r>
              <a:rPr lang="en-US" altLang="en-US" noProof="0" dirty="0"/>
              <a:t>Click to edit Master divider</a:t>
            </a:r>
          </a:p>
        </p:txBody>
      </p:sp>
    </p:spTree>
    <p:extLst>
      <p:ext uri="{BB962C8B-B14F-4D97-AF65-F5344CB8AC3E}">
        <p14:creationId xmlns:p14="http://schemas.microsoft.com/office/powerpoint/2010/main" val="28280404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5" name="Rectangle 4"/>
          <p:cNvSpPr/>
          <p:nvPr userDrawn="1"/>
        </p:nvSpPr>
        <p:spPr bwMode="auto">
          <a:xfrm>
            <a:off x="-23446" y="4540324"/>
            <a:ext cx="9176628" cy="2317676"/>
          </a:xfrm>
          <a:custGeom>
            <a:avLst/>
            <a:gdLst>
              <a:gd name="connsiteX0" fmla="*/ 0 w 9167446"/>
              <a:gd name="connsiteY0" fmla="*/ 0 h 2349688"/>
              <a:gd name="connsiteX1" fmla="*/ 9167446 w 9167446"/>
              <a:gd name="connsiteY1" fmla="*/ 0 h 2349688"/>
              <a:gd name="connsiteX2" fmla="*/ 9167446 w 9167446"/>
              <a:gd name="connsiteY2" fmla="*/ 2349688 h 2349688"/>
              <a:gd name="connsiteX3" fmla="*/ 0 w 9167446"/>
              <a:gd name="connsiteY3" fmla="*/ 2349688 h 2349688"/>
              <a:gd name="connsiteX4" fmla="*/ 0 w 9167446"/>
              <a:gd name="connsiteY4" fmla="*/ 0 h 2349688"/>
              <a:gd name="connsiteX0" fmla="*/ 0 w 9167446"/>
              <a:gd name="connsiteY0" fmla="*/ 0 h 2349688"/>
              <a:gd name="connsiteX1" fmla="*/ 9167446 w 9167446"/>
              <a:gd name="connsiteY1" fmla="*/ 0 h 2349688"/>
              <a:gd name="connsiteX2" fmla="*/ 9158654 w 9167446"/>
              <a:gd name="connsiteY2" fmla="*/ 775865 h 2349688"/>
              <a:gd name="connsiteX3" fmla="*/ 9167446 w 9167446"/>
              <a:gd name="connsiteY3" fmla="*/ 2349688 h 2349688"/>
              <a:gd name="connsiteX4" fmla="*/ 0 w 9167446"/>
              <a:gd name="connsiteY4" fmla="*/ 2349688 h 2349688"/>
              <a:gd name="connsiteX5" fmla="*/ 0 w 9167446"/>
              <a:gd name="connsiteY5" fmla="*/ 0 h 2349688"/>
              <a:gd name="connsiteX0" fmla="*/ 0 w 9167446"/>
              <a:gd name="connsiteY0" fmla="*/ 0 h 2349688"/>
              <a:gd name="connsiteX1" fmla="*/ 8015653 w 9167446"/>
              <a:gd name="connsiteY1" fmla="*/ 624254 h 2349688"/>
              <a:gd name="connsiteX2" fmla="*/ 9158654 w 9167446"/>
              <a:gd name="connsiteY2" fmla="*/ 775865 h 2349688"/>
              <a:gd name="connsiteX3" fmla="*/ 9167446 w 9167446"/>
              <a:gd name="connsiteY3" fmla="*/ 2349688 h 2349688"/>
              <a:gd name="connsiteX4" fmla="*/ 0 w 9167446"/>
              <a:gd name="connsiteY4" fmla="*/ 2349688 h 2349688"/>
              <a:gd name="connsiteX5" fmla="*/ 0 w 9167446"/>
              <a:gd name="connsiteY5" fmla="*/ 0 h 2349688"/>
              <a:gd name="connsiteX0" fmla="*/ 0 w 9167446"/>
              <a:gd name="connsiteY0" fmla="*/ 0 h 2349688"/>
              <a:gd name="connsiteX1" fmla="*/ 2960077 w 9167446"/>
              <a:gd name="connsiteY1" fmla="*/ 230742 h 2349688"/>
              <a:gd name="connsiteX2" fmla="*/ 8015653 w 9167446"/>
              <a:gd name="connsiteY2" fmla="*/ 624254 h 2349688"/>
              <a:gd name="connsiteX3" fmla="*/ 9158654 w 9167446"/>
              <a:gd name="connsiteY3" fmla="*/ 775865 h 2349688"/>
              <a:gd name="connsiteX4" fmla="*/ 9167446 w 9167446"/>
              <a:gd name="connsiteY4" fmla="*/ 2349688 h 2349688"/>
              <a:gd name="connsiteX5" fmla="*/ 0 w 9167446"/>
              <a:gd name="connsiteY5" fmla="*/ 2349688 h 2349688"/>
              <a:gd name="connsiteX6" fmla="*/ 0 w 9167446"/>
              <a:gd name="connsiteY6" fmla="*/ 0 h 2349688"/>
              <a:gd name="connsiteX0" fmla="*/ 0 w 9167446"/>
              <a:gd name="connsiteY0" fmla="*/ 1061727 h 2118946"/>
              <a:gd name="connsiteX1" fmla="*/ 2960077 w 9167446"/>
              <a:gd name="connsiteY1" fmla="*/ 0 h 2118946"/>
              <a:gd name="connsiteX2" fmla="*/ 8015653 w 9167446"/>
              <a:gd name="connsiteY2" fmla="*/ 393512 h 2118946"/>
              <a:gd name="connsiteX3" fmla="*/ 9158654 w 9167446"/>
              <a:gd name="connsiteY3" fmla="*/ 545123 h 2118946"/>
              <a:gd name="connsiteX4" fmla="*/ 9167446 w 9167446"/>
              <a:gd name="connsiteY4" fmla="*/ 2118946 h 2118946"/>
              <a:gd name="connsiteX5" fmla="*/ 0 w 9167446"/>
              <a:gd name="connsiteY5" fmla="*/ 2118946 h 2118946"/>
              <a:gd name="connsiteX6" fmla="*/ 0 w 9167446"/>
              <a:gd name="connsiteY6" fmla="*/ 1061727 h 2118946"/>
              <a:gd name="connsiteX0" fmla="*/ 0 w 9167446"/>
              <a:gd name="connsiteY0" fmla="*/ 877089 h 2118946"/>
              <a:gd name="connsiteX1" fmla="*/ 2960077 w 9167446"/>
              <a:gd name="connsiteY1" fmla="*/ 0 h 2118946"/>
              <a:gd name="connsiteX2" fmla="*/ 8015653 w 9167446"/>
              <a:gd name="connsiteY2" fmla="*/ 393512 h 2118946"/>
              <a:gd name="connsiteX3" fmla="*/ 9158654 w 9167446"/>
              <a:gd name="connsiteY3" fmla="*/ 545123 h 2118946"/>
              <a:gd name="connsiteX4" fmla="*/ 9167446 w 9167446"/>
              <a:gd name="connsiteY4" fmla="*/ 2118946 h 2118946"/>
              <a:gd name="connsiteX5" fmla="*/ 0 w 9167446"/>
              <a:gd name="connsiteY5" fmla="*/ 2118946 h 2118946"/>
              <a:gd name="connsiteX6" fmla="*/ 0 w 9167446"/>
              <a:gd name="connsiteY6" fmla="*/ 877089 h 2118946"/>
              <a:gd name="connsiteX0" fmla="*/ 0 w 9167446"/>
              <a:gd name="connsiteY0" fmla="*/ 483577 h 1725434"/>
              <a:gd name="connsiteX1" fmla="*/ 2986454 w 9167446"/>
              <a:gd name="connsiteY1" fmla="*/ 1127557 h 1725434"/>
              <a:gd name="connsiteX2" fmla="*/ 8015653 w 9167446"/>
              <a:gd name="connsiteY2" fmla="*/ 0 h 1725434"/>
              <a:gd name="connsiteX3" fmla="*/ 9158654 w 9167446"/>
              <a:gd name="connsiteY3" fmla="*/ 151611 h 1725434"/>
              <a:gd name="connsiteX4" fmla="*/ 9167446 w 9167446"/>
              <a:gd name="connsiteY4" fmla="*/ 1725434 h 1725434"/>
              <a:gd name="connsiteX5" fmla="*/ 0 w 9167446"/>
              <a:gd name="connsiteY5" fmla="*/ 1725434 h 1725434"/>
              <a:gd name="connsiteX6" fmla="*/ 0 w 9167446"/>
              <a:gd name="connsiteY6" fmla="*/ 483577 h 1725434"/>
              <a:gd name="connsiteX0" fmla="*/ 0 w 9167446"/>
              <a:gd name="connsiteY0" fmla="*/ 483577 h 1725434"/>
              <a:gd name="connsiteX1" fmla="*/ 2986454 w 9167446"/>
              <a:gd name="connsiteY1" fmla="*/ 1127557 h 1725434"/>
              <a:gd name="connsiteX2" fmla="*/ 8015653 w 9167446"/>
              <a:gd name="connsiteY2" fmla="*/ 0 h 1725434"/>
              <a:gd name="connsiteX3" fmla="*/ 9158654 w 9167446"/>
              <a:gd name="connsiteY3" fmla="*/ 151611 h 1725434"/>
              <a:gd name="connsiteX4" fmla="*/ 9167446 w 9167446"/>
              <a:gd name="connsiteY4" fmla="*/ 1725434 h 1725434"/>
              <a:gd name="connsiteX5" fmla="*/ 0 w 9167446"/>
              <a:gd name="connsiteY5" fmla="*/ 1725434 h 1725434"/>
              <a:gd name="connsiteX6" fmla="*/ 0 w 9167446"/>
              <a:gd name="connsiteY6" fmla="*/ 483577 h 1725434"/>
              <a:gd name="connsiteX0" fmla="*/ 0 w 9167446"/>
              <a:gd name="connsiteY0" fmla="*/ 483577 h 1725434"/>
              <a:gd name="connsiteX1" fmla="*/ 2986454 w 9167446"/>
              <a:gd name="connsiteY1" fmla="*/ 1127557 h 1725434"/>
              <a:gd name="connsiteX2" fmla="*/ 8015653 w 9167446"/>
              <a:gd name="connsiteY2" fmla="*/ 0 h 1725434"/>
              <a:gd name="connsiteX3" fmla="*/ 9158654 w 9167446"/>
              <a:gd name="connsiteY3" fmla="*/ 151611 h 1725434"/>
              <a:gd name="connsiteX4" fmla="*/ 9167446 w 9167446"/>
              <a:gd name="connsiteY4" fmla="*/ 1725434 h 1725434"/>
              <a:gd name="connsiteX5" fmla="*/ 0 w 9167446"/>
              <a:gd name="connsiteY5" fmla="*/ 1725434 h 1725434"/>
              <a:gd name="connsiteX6" fmla="*/ 0 w 9167446"/>
              <a:gd name="connsiteY6" fmla="*/ 483577 h 1725434"/>
              <a:gd name="connsiteX0" fmla="*/ 0 w 9167446"/>
              <a:gd name="connsiteY0" fmla="*/ 483577 h 1725434"/>
              <a:gd name="connsiteX1" fmla="*/ 2397370 w 9167446"/>
              <a:gd name="connsiteY1" fmla="*/ 696734 h 1725434"/>
              <a:gd name="connsiteX2" fmla="*/ 8015653 w 9167446"/>
              <a:gd name="connsiteY2" fmla="*/ 0 h 1725434"/>
              <a:gd name="connsiteX3" fmla="*/ 9158654 w 9167446"/>
              <a:gd name="connsiteY3" fmla="*/ 151611 h 1725434"/>
              <a:gd name="connsiteX4" fmla="*/ 9167446 w 9167446"/>
              <a:gd name="connsiteY4" fmla="*/ 1725434 h 1725434"/>
              <a:gd name="connsiteX5" fmla="*/ 0 w 9167446"/>
              <a:gd name="connsiteY5" fmla="*/ 1725434 h 1725434"/>
              <a:gd name="connsiteX6" fmla="*/ 0 w 9167446"/>
              <a:gd name="connsiteY6" fmla="*/ 483577 h 1725434"/>
              <a:gd name="connsiteX0" fmla="*/ 0 w 9167446"/>
              <a:gd name="connsiteY0" fmla="*/ 1028700 h 2270557"/>
              <a:gd name="connsiteX1" fmla="*/ 2397370 w 9167446"/>
              <a:gd name="connsiteY1" fmla="*/ 1241857 h 2270557"/>
              <a:gd name="connsiteX2" fmla="*/ 6828691 w 9167446"/>
              <a:gd name="connsiteY2" fmla="*/ 0 h 2270557"/>
              <a:gd name="connsiteX3" fmla="*/ 9158654 w 9167446"/>
              <a:gd name="connsiteY3" fmla="*/ 696734 h 2270557"/>
              <a:gd name="connsiteX4" fmla="*/ 9167446 w 9167446"/>
              <a:gd name="connsiteY4" fmla="*/ 2270557 h 2270557"/>
              <a:gd name="connsiteX5" fmla="*/ 0 w 9167446"/>
              <a:gd name="connsiteY5" fmla="*/ 2270557 h 2270557"/>
              <a:gd name="connsiteX6" fmla="*/ 0 w 9167446"/>
              <a:gd name="connsiteY6" fmla="*/ 1028700 h 2270557"/>
              <a:gd name="connsiteX0" fmla="*/ 0 w 9167446"/>
              <a:gd name="connsiteY0" fmla="*/ 1056341 h 2298198"/>
              <a:gd name="connsiteX1" fmla="*/ 2397370 w 9167446"/>
              <a:gd name="connsiteY1" fmla="*/ 1269498 h 2298198"/>
              <a:gd name="connsiteX2" fmla="*/ 6828691 w 9167446"/>
              <a:gd name="connsiteY2" fmla="*/ 27641 h 2298198"/>
              <a:gd name="connsiteX3" fmla="*/ 9158654 w 9167446"/>
              <a:gd name="connsiteY3" fmla="*/ 724375 h 2298198"/>
              <a:gd name="connsiteX4" fmla="*/ 9167446 w 9167446"/>
              <a:gd name="connsiteY4" fmla="*/ 2298198 h 2298198"/>
              <a:gd name="connsiteX5" fmla="*/ 0 w 9167446"/>
              <a:gd name="connsiteY5" fmla="*/ 2298198 h 2298198"/>
              <a:gd name="connsiteX6" fmla="*/ 0 w 9167446"/>
              <a:gd name="connsiteY6" fmla="*/ 1056341 h 2298198"/>
              <a:gd name="connsiteX0" fmla="*/ 0 w 9167446"/>
              <a:gd name="connsiteY0" fmla="*/ 1048762 h 2290619"/>
              <a:gd name="connsiteX1" fmla="*/ 2397370 w 9167446"/>
              <a:gd name="connsiteY1" fmla="*/ 1261919 h 2290619"/>
              <a:gd name="connsiteX2" fmla="*/ 6828691 w 9167446"/>
              <a:gd name="connsiteY2" fmla="*/ 20062 h 2290619"/>
              <a:gd name="connsiteX3" fmla="*/ 9158654 w 9167446"/>
              <a:gd name="connsiteY3" fmla="*/ 716796 h 2290619"/>
              <a:gd name="connsiteX4" fmla="*/ 9167446 w 9167446"/>
              <a:gd name="connsiteY4" fmla="*/ 2290619 h 2290619"/>
              <a:gd name="connsiteX5" fmla="*/ 0 w 9167446"/>
              <a:gd name="connsiteY5" fmla="*/ 2290619 h 2290619"/>
              <a:gd name="connsiteX6" fmla="*/ 0 w 9167446"/>
              <a:gd name="connsiteY6" fmla="*/ 1048762 h 2290619"/>
              <a:gd name="connsiteX0" fmla="*/ 0 w 9176628"/>
              <a:gd name="connsiteY0" fmla="*/ 1045393 h 2287250"/>
              <a:gd name="connsiteX1" fmla="*/ 2397370 w 9176628"/>
              <a:gd name="connsiteY1" fmla="*/ 1258550 h 2287250"/>
              <a:gd name="connsiteX2" fmla="*/ 6828691 w 9176628"/>
              <a:gd name="connsiteY2" fmla="*/ 16693 h 2287250"/>
              <a:gd name="connsiteX3" fmla="*/ 9176239 w 9176628"/>
              <a:gd name="connsiteY3" fmla="*/ 599127 h 2287250"/>
              <a:gd name="connsiteX4" fmla="*/ 9167446 w 9176628"/>
              <a:gd name="connsiteY4" fmla="*/ 2287250 h 2287250"/>
              <a:gd name="connsiteX5" fmla="*/ 0 w 9176628"/>
              <a:gd name="connsiteY5" fmla="*/ 2287250 h 2287250"/>
              <a:gd name="connsiteX6" fmla="*/ 0 w 9176628"/>
              <a:gd name="connsiteY6" fmla="*/ 1045393 h 2287250"/>
              <a:gd name="connsiteX0" fmla="*/ 0 w 9176628"/>
              <a:gd name="connsiteY0" fmla="*/ 1045393 h 2287250"/>
              <a:gd name="connsiteX1" fmla="*/ 2397370 w 9176628"/>
              <a:gd name="connsiteY1" fmla="*/ 1258550 h 2287250"/>
              <a:gd name="connsiteX2" fmla="*/ 6828691 w 9176628"/>
              <a:gd name="connsiteY2" fmla="*/ 16693 h 2287250"/>
              <a:gd name="connsiteX3" fmla="*/ 9176239 w 9176628"/>
              <a:gd name="connsiteY3" fmla="*/ 599127 h 2287250"/>
              <a:gd name="connsiteX4" fmla="*/ 9167446 w 9176628"/>
              <a:gd name="connsiteY4" fmla="*/ 2287250 h 2287250"/>
              <a:gd name="connsiteX5" fmla="*/ 0 w 9176628"/>
              <a:gd name="connsiteY5" fmla="*/ 2287250 h 2287250"/>
              <a:gd name="connsiteX6" fmla="*/ 0 w 9176628"/>
              <a:gd name="connsiteY6" fmla="*/ 1045393 h 2287250"/>
              <a:gd name="connsiteX0" fmla="*/ 0 w 9176628"/>
              <a:gd name="connsiteY0" fmla="*/ 1062167 h 2304024"/>
              <a:gd name="connsiteX1" fmla="*/ 2397370 w 9176628"/>
              <a:gd name="connsiteY1" fmla="*/ 1275324 h 2304024"/>
              <a:gd name="connsiteX2" fmla="*/ 6828691 w 9176628"/>
              <a:gd name="connsiteY2" fmla="*/ 33467 h 2304024"/>
              <a:gd name="connsiteX3" fmla="*/ 9176239 w 9176628"/>
              <a:gd name="connsiteY3" fmla="*/ 615901 h 2304024"/>
              <a:gd name="connsiteX4" fmla="*/ 9167446 w 9176628"/>
              <a:gd name="connsiteY4" fmla="*/ 2304024 h 2304024"/>
              <a:gd name="connsiteX5" fmla="*/ 0 w 9176628"/>
              <a:gd name="connsiteY5" fmla="*/ 2304024 h 2304024"/>
              <a:gd name="connsiteX6" fmla="*/ 0 w 9176628"/>
              <a:gd name="connsiteY6" fmla="*/ 1062167 h 2304024"/>
              <a:gd name="connsiteX0" fmla="*/ 0 w 9176628"/>
              <a:gd name="connsiteY0" fmla="*/ 1059927 h 2301784"/>
              <a:gd name="connsiteX1" fmla="*/ 2476501 w 9176628"/>
              <a:gd name="connsiteY1" fmla="*/ 1237914 h 2301784"/>
              <a:gd name="connsiteX2" fmla="*/ 6828691 w 9176628"/>
              <a:gd name="connsiteY2" fmla="*/ 31227 h 2301784"/>
              <a:gd name="connsiteX3" fmla="*/ 9176239 w 9176628"/>
              <a:gd name="connsiteY3" fmla="*/ 613661 h 2301784"/>
              <a:gd name="connsiteX4" fmla="*/ 9167446 w 9176628"/>
              <a:gd name="connsiteY4" fmla="*/ 2301784 h 2301784"/>
              <a:gd name="connsiteX5" fmla="*/ 0 w 9176628"/>
              <a:gd name="connsiteY5" fmla="*/ 2301784 h 2301784"/>
              <a:gd name="connsiteX6" fmla="*/ 0 w 9176628"/>
              <a:gd name="connsiteY6" fmla="*/ 1059927 h 2301784"/>
              <a:gd name="connsiteX0" fmla="*/ 0 w 9176628"/>
              <a:gd name="connsiteY0" fmla="*/ 1059927 h 2301784"/>
              <a:gd name="connsiteX1" fmla="*/ 2476501 w 9176628"/>
              <a:gd name="connsiteY1" fmla="*/ 1237914 h 2301784"/>
              <a:gd name="connsiteX2" fmla="*/ 6828691 w 9176628"/>
              <a:gd name="connsiteY2" fmla="*/ 31227 h 2301784"/>
              <a:gd name="connsiteX3" fmla="*/ 9176239 w 9176628"/>
              <a:gd name="connsiteY3" fmla="*/ 613661 h 2301784"/>
              <a:gd name="connsiteX4" fmla="*/ 9167446 w 9176628"/>
              <a:gd name="connsiteY4" fmla="*/ 2301784 h 2301784"/>
              <a:gd name="connsiteX5" fmla="*/ 0 w 9176628"/>
              <a:gd name="connsiteY5" fmla="*/ 2301784 h 2301784"/>
              <a:gd name="connsiteX6" fmla="*/ 0 w 9176628"/>
              <a:gd name="connsiteY6" fmla="*/ 1059927 h 2301784"/>
              <a:gd name="connsiteX0" fmla="*/ 0 w 9176628"/>
              <a:gd name="connsiteY0" fmla="*/ 1075819 h 2317676"/>
              <a:gd name="connsiteX1" fmla="*/ 2476501 w 9176628"/>
              <a:gd name="connsiteY1" fmla="*/ 1253806 h 2317676"/>
              <a:gd name="connsiteX2" fmla="*/ 6916614 w 9176628"/>
              <a:gd name="connsiteY2" fmla="*/ 29534 h 2317676"/>
              <a:gd name="connsiteX3" fmla="*/ 9176239 w 9176628"/>
              <a:gd name="connsiteY3" fmla="*/ 629553 h 2317676"/>
              <a:gd name="connsiteX4" fmla="*/ 9167446 w 9176628"/>
              <a:gd name="connsiteY4" fmla="*/ 2317676 h 2317676"/>
              <a:gd name="connsiteX5" fmla="*/ 0 w 9176628"/>
              <a:gd name="connsiteY5" fmla="*/ 2317676 h 2317676"/>
              <a:gd name="connsiteX6" fmla="*/ 0 w 9176628"/>
              <a:gd name="connsiteY6" fmla="*/ 1075819 h 2317676"/>
              <a:gd name="connsiteX0" fmla="*/ 0 w 9176628"/>
              <a:gd name="connsiteY0" fmla="*/ 1075819 h 2317676"/>
              <a:gd name="connsiteX1" fmla="*/ 2476501 w 9176628"/>
              <a:gd name="connsiteY1" fmla="*/ 1253806 h 2317676"/>
              <a:gd name="connsiteX2" fmla="*/ 6863860 w 9176628"/>
              <a:gd name="connsiteY2" fmla="*/ 29534 h 2317676"/>
              <a:gd name="connsiteX3" fmla="*/ 9176239 w 9176628"/>
              <a:gd name="connsiteY3" fmla="*/ 629553 h 2317676"/>
              <a:gd name="connsiteX4" fmla="*/ 9167446 w 9176628"/>
              <a:gd name="connsiteY4" fmla="*/ 2317676 h 2317676"/>
              <a:gd name="connsiteX5" fmla="*/ 0 w 9176628"/>
              <a:gd name="connsiteY5" fmla="*/ 2317676 h 2317676"/>
              <a:gd name="connsiteX6" fmla="*/ 0 w 9176628"/>
              <a:gd name="connsiteY6" fmla="*/ 1075819 h 2317676"/>
              <a:gd name="connsiteX0" fmla="*/ 0 w 9176628"/>
              <a:gd name="connsiteY0" fmla="*/ 1075819 h 2317676"/>
              <a:gd name="connsiteX1" fmla="*/ 2476501 w 9176628"/>
              <a:gd name="connsiteY1" fmla="*/ 1253806 h 2317676"/>
              <a:gd name="connsiteX2" fmla="*/ 6863860 w 9176628"/>
              <a:gd name="connsiteY2" fmla="*/ 29534 h 2317676"/>
              <a:gd name="connsiteX3" fmla="*/ 9176239 w 9176628"/>
              <a:gd name="connsiteY3" fmla="*/ 629553 h 2317676"/>
              <a:gd name="connsiteX4" fmla="*/ 9167446 w 9176628"/>
              <a:gd name="connsiteY4" fmla="*/ 2317676 h 2317676"/>
              <a:gd name="connsiteX5" fmla="*/ 0 w 9176628"/>
              <a:gd name="connsiteY5" fmla="*/ 2317676 h 2317676"/>
              <a:gd name="connsiteX6" fmla="*/ 0 w 9176628"/>
              <a:gd name="connsiteY6" fmla="*/ 1075819 h 2317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76628" h="2317676">
                <a:moveTo>
                  <a:pt x="0" y="1075819"/>
                </a:moveTo>
                <a:cubicBezTo>
                  <a:pt x="532911" y="1336658"/>
                  <a:pt x="1332524" y="1428187"/>
                  <a:pt x="2476501" y="1253806"/>
                </a:cubicBezTo>
                <a:cubicBezTo>
                  <a:pt x="3620478" y="1079425"/>
                  <a:pt x="5747237" y="133576"/>
                  <a:pt x="6863860" y="29534"/>
                </a:cubicBezTo>
                <a:cubicBezTo>
                  <a:pt x="7980483" y="-74508"/>
                  <a:pt x="8733693" y="89577"/>
                  <a:pt x="9176239" y="629553"/>
                </a:cubicBezTo>
                <a:cubicBezTo>
                  <a:pt x="9179170" y="1154161"/>
                  <a:pt x="9164515" y="1793068"/>
                  <a:pt x="9167446" y="2317676"/>
                </a:cubicBezTo>
                <a:lnTo>
                  <a:pt x="0" y="2317676"/>
                </a:lnTo>
                <a:lnTo>
                  <a:pt x="0" y="1075819"/>
                </a:lnTo>
                <a:close/>
              </a:path>
            </a:pathLst>
          </a:custGeom>
          <a:solidFill>
            <a:srgbClr val="FFFFFF"/>
          </a:solidFill>
          <a:ln w="12700" cap="flat" cmpd="sng" algn="ctr">
            <a:no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Humanst521 BT" pitchFamily="34" charset="0"/>
            </a:endParaRPr>
          </a:p>
        </p:txBody>
      </p:sp>
      <p:sp>
        <p:nvSpPr>
          <p:cNvPr id="2" name="Title 1"/>
          <p:cNvSpPr>
            <a:spLocks noGrp="1"/>
          </p:cNvSpPr>
          <p:nvPr>
            <p:ph type="title"/>
          </p:nvPr>
        </p:nvSpPr>
        <p:spPr>
          <a:xfrm>
            <a:off x="381000" y="304800"/>
            <a:ext cx="8382000" cy="685800"/>
          </a:xfrm>
        </p:spPr>
        <p:txBody>
          <a:bodyPr/>
          <a:lstStyle>
            <a:lvl1pPr algn="ctr">
              <a:defRPr b="0"/>
            </a:lvl1pPr>
          </a:lstStyle>
          <a:p>
            <a:r>
              <a:rPr lang="en-US"/>
              <a:t>Click to edit Master title style</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446" y="4508312"/>
            <a:ext cx="9205008" cy="1511488"/>
          </a:xfrm>
          <a:prstGeom prst="rect">
            <a:avLst/>
          </a:prstGeom>
        </p:spPr>
      </p:pic>
    </p:spTree>
    <p:extLst>
      <p:ext uri="{BB962C8B-B14F-4D97-AF65-F5344CB8AC3E}">
        <p14:creationId xmlns:p14="http://schemas.microsoft.com/office/powerpoint/2010/main" val="14081072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3200">
                <a:solidFill>
                  <a:schemeClr val="tx1"/>
                </a:solidFill>
              </a:defRPr>
            </a:lvl1pPr>
          </a:lstStyle>
          <a:p>
            <a:r>
              <a:rPr lang="en-US"/>
              <a:t>Click to edit Master title style</a:t>
            </a:r>
            <a:endParaRPr lang="en-US" dirty="0"/>
          </a:p>
        </p:txBody>
      </p:sp>
      <p:sp>
        <p:nvSpPr>
          <p:cNvPr id="6" name="Table Placeholder 5"/>
          <p:cNvSpPr>
            <a:spLocks noGrp="1"/>
          </p:cNvSpPr>
          <p:nvPr>
            <p:ph type="tbl" sz="quarter" idx="10"/>
          </p:nvPr>
        </p:nvSpPr>
        <p:spPr>
          <a:xfrm>
            <a:off x="381000" y="1487487"/>
            <a:ext cx="8382000" cy="5029200"/>
          </a:xfrm>
        </p:spPr>
        <p:txBody>
          <a:bodyPr/>
          <a:lstStyle/>
          <a:p>
            <a:r>
              <a:rPr lang="en-US"/>
              <a:t>Click icon to add table</a:t>
            </a:r>
          </a:p>
        </p:txBody>
      </p:sp>
    </p:spTree>
    <p:extLst>
      <p:ext uri="{BB962C8B-B14F-4D97-AF65-F5344CB8AC3E}">
        <p14:creationId xmlns:p14="http://schemas.microsoft.com/office/powerpoint/2010/main" val="295747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Title Slide">
    <p:bg>
      <p:bgPr>
        <a:solidFill>
          <a:srgbClr val="395173"/>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463104"/>
            <a:ext cx="7764463" cy="1641475"/>
          </a:xfrm>
          <a:prstGeom prst="rect">
            <a:avLst/>
          </a:prstGeom>
        </p:spPr>
        <p:txBody>
          <a:bodyPr wrap="square" lIns="0" tIns="0" rIns="0" bIns="0">
            <a:spAutoFit/>
          </a:bodyPr>
          <a:lstStyle>
            <a:lvl1pPr algn="l">
              <a:lnSpc>
                <a:spcPts val="6375"/>
              </a:lnSpc>
              <a:defRPr sz="5400">
                <a:solidFill>
                  <a:schemeClr val="bg1"/>
                </a:solidFill>
                <a:latin typeface="Times New Roman" panose="02020603050405020304" pitchFamily="18" charset="0"/>
                <a:cs typeface="Times New Roman" panose="02020603050405020304" pitchFamily="18" charset="0"/>
              </a:defRPr>
            </a:lvl1pPr>
          </a:lstStyle>
          <a:p>
            <a:r>
              <a:rPr lang="en-US" dirty="0"/>
              <a:t>Click to edit Transition title style</a:t>
            </a:r>
          </a:p>
        </p:txBody>
      </p:sp>
      <p:sp>
        <p:nvSpPr>
          <p:cNvPr id="3" name="Subtitle 2"/>
          <p:cNvSpPr>
            <a:spLocks noGrp="1"/>
          </p:cNvSpPr>
          <p:nvPr>
            <p:ph type="subTitle" idx="1" hasCustomPrompt="1"/>
          </p:nvPr>
        </p:nvSpPr>
        <p:spPr>
          <a:xfrm>
            <a:off x="685800" y="3713154"/>
            <a:ext cx="5765800" cy="218137"/>
          </a:xfrm>
          <a:prstGeom prst="rect">
            <a:avLst/>
          </a:prstGeom>
        </p:spPr>
        <p:txBody>
          <a:bodyPr wrap="square" lIns="0" tIns="0" rIns="0" bIns="0">
            <a:spAutoFit/>
          </a:bodyPr>
          <a:lstStyle>
            <a:lvl1pPr marL="0" indent="0" algn="l">
              <a:buNone/>
              <a:defRPr sz="1575" b="1">
                <a:solidFill>
                  <a:srgbClr val="FFFFFF"/>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transition subtitle style</a:t>
            </a:r>
          </a:p>
        </p:txBody>
      </p:sp>
    </p:spTree>
    <p:extLst>
      <p:ext uri="{BB962C8B-B14F-4D97-AF65-F5344CB8AC3E}">
        <p14:creationId xmlns:p14="http://schemas.microsoft.com/office/powerpoint/2010/main" val="35085949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b="0"/>
            </a:lvl1pPr>
          </a:lstStyle>
          <a:p>
            <a:r>
              <a:rPr lang="en-US"/>
              <a:t>Click to edit Master title style</a:t>
            </a:r>
            <a:endParaRPr lang="en-US" dirty="0"/>
          </a:p>
        </p:txBody>
      </p:sp>
    </p:spTree>
    <p:extLst>
      <p:ext uri="{BB962C8B-B14F-4D97-AF65-F5344CB8AC3E}">
        <p14:creationId xmlns:p14="http://schemas.microsoft.com/office/powerpoint/2010/main" val="405072208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82000" cy="685800"/>
          </a:xfrm>
        </p:spPr>
        <p:txBody>
          <a:bodyPr/>
          <a:lstStyle>
            <a:lvl1pPr algn="ctr">
              <a:defRPr b="0"/>
            </a:lvl1pPr>
          </a:lstStyle>
          <a:p>
            <a:r>
              <a:rPr lang="en-US"/>
              <a:t>Click to edit Master title style</a:t>
            </a:r>
            <a:endParaRPr lang="en-US" dirty="0"/>
          </a:p>
        </p:txBody>
      </p:sp>
      <p:sp>
        <p:nvSpPr>
          <p:cNvPr id="6" name="Rectangle 5"/>
          <p:cNvSpPr/>
          <p:nvPr userDrawn="1"/>
        </p:nvSpPr>
        <p:spPr bwMode="auto">
          <a:xfrm>
            <a:off x="266700" y="1066800"/>
            <a:ext cx="8610600" cy="5562600"/>
          </a:xfrm>
          <a:prstGeom prst="rect">
            <a:avLst/>
          </a:prstGeom>
          <a:solidFill>
            <a:srgbClr val="FFFFFF"/>
          </a:solidFill>
          <a:ln w="12700" cap="flat" cmpd="sng" algn="ctr">
            <a:solidFill>
              <a:srgbClr val="B1D7FB"/>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Humanst521 BT" pitchFamily="34" charset="0"/>
            </a:endParaRPr>
          </a:p>
        </p:txBody>
      </p:sp>
    </p:spTree>
    <p:extLst>
      <p:ext uri="{BB962C8B-B14F-4D97-AF65-F5344CB8AC3E}">
        <p14:creationId xmlns:p14="http://schemas.microsoft.com/office/powerpoint/2010/main" val="26511070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7886700" cy="685800"/>
          </a:xfrm>
        </p:spPr>
        <p:txBody>
          <a:bodyPr anchor="b"/>
          <a:lstStyle>
            <a:lvl1pPr algn="ctr">
              <a:lnSpc>
                <a:spcPct val="90000"/>
              </a:lnSpc>
              <a:defRPr sz="3200">
                <a:latin typeface="+mj-lt"/>
              </a:defRPr>
            </a:lvl1pPr>
          </a:lstStyle>
          <a:p>
            <a:r>
              <a:rPr lang="en-US"/>
              <a:t>Click to edit Master title style</a:t>
            </a:r>
            <a:endParaRPr lang="en-US" dirty="0"/>
          </a:p>
        </p:txBody>
      </p:sp>
      <p:sp>
        <p:nvSpPr>
          <p:cNvPr id="3" name="Picture Placeholder 2"/>
          <p:cNvSpPr>
            <a:spLocks noGrp="1"/>
          </p:cNvSpPr>
          <p:nvPr>
            <p:ph type="pic" idx="1"/>
          </p:nvPr>
        </p:nvSpPr>
        <p:spPr>
          <a:xfrm>
            <a:off x="630238" y="1615561"/>
            <a:ext cx="2537202" cy="3413639"/>
          </a:xfrm>
          <a:ln w="12700">
            <a:solidFill>
              <a:schemeClr val="bg1"/>
            </a:solidFill>
          </a:ln>
          <a:effectLst>
            <a:reflection blurRad="6350" stA="52000" endA="300" endPos="35000" dir="5400000" sy="-100000" algn="bl" rotWithShape="0"/>
          </a:effectLst>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5" name="Picture Placeholder 2"/>
          <p:cNvSpPr>
            <a:spLocks noGrp="1"/>
          </p:cNvSpPr>
          <p:nvPr>
            <p:ph type="pic" idx="10"/>
          </p:nvPr>
        </p:nvSpPr>
        <p:spPr>
          <a:xfrm>
            <a:off x="3304987" y="1615561"/>
            <a:ext cx="2537202" cy="3413639"/>
          </a:xfrm>
          <a:ln w="12700">
            <a:solidFill>
              <a:schemeClr val="bg1"/>
            </a:solidFill>
          </a:ln>
          <a:effectLst>
            <a:reflection blurRad="6350" stA="52000" endA="300" endPos="35000" dir="5400000" sy="-100000" algn="bl" rotWithShape="0"/>
          </a:effectLst>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6" name="Picture Placeholder 2"/>
          <p:cNvSpPr>
            <a:spLocks noGrp="1"/>
          </p:cNvSpPr>
          <p:nvPr>
            <p:ph type="pic" idx="11"/>
          </p:nvPr>
        </p:nvSpPr>
        <p:spPr>
          <a:xfrm>
            <a:off x="5979737" y="1615561"/>
            <a:ext cx="2537201" cy="3413637"/>
          </a:xfrm>
          <a:ln w="12700">
            <a:solidFill>
              <a:schemeClr val="bg1"/>
            </a:solidFill>
          </a:ln>
          <a:effectLst>
            <a:reflection blurRad="6350" stA="52000" endA="300" endPos="35000" dir="5400000" sy="-100000" algn="bl" rotWithShape="0"/>
          </a:effectLst>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Tree>
    <p:extLst>
      <p:ext uri="{BB962C8B-B14F-4D97-AF65-F5344CB8AC3E}">
        <p14:creationId xmlns:p14="http://schemas.microsoft.com/office/powerpoint/2010/main" val="29346622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0"/>
            <a:ext cx="9144000" cy="6822830"/>
          </a:xfrm>
          <a:ln w="12700">
            <a:noFill/>
          </a:ln>
          <a:effectLst/>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2" name="Title 1"/>
          <p:cNvSpPr>
            <a:spLocks noGrp="1"/>
          </p:cNvSpPr>
          <p:nvPr>
            <p:ph type="title"/>
          </p:nvPr>
        </p:nvSpPr>
        <p:spPr>
          <a:xfrm>
            <a:off x="0" y="6207370"/>
            <a:ext cx="9144000" cy="650630"/>
          </a:xfrm>
          <a:solidFill>
            <a:schemeClr val="tx1"/>
          </a:solidFill>
        </p:spPr>
        <p:txBody>
          <a:bodyPr anchor="ctr" anchorCtr="0"/>
          <a:lstStyle>
            <a:lvl1pPr algn="ctr">
              <a:lnSpc>
                <a:spcPct val="90000"/>
              </a:lnSpc>
              <a:defRPr sz="2800">
                <a:solidFill>
                  <a:schemeClr val="bg1"/>
                </a:solidFill>
                <a:latin typeface="+mn-lt"/>
              </a:defRPr>
            </a:lvl1pPr>
          </a:lstStyle>
          <a:p>
            <a:r>
              <a:rPr lang="en-US"/>
              <a:t>Click to edit Master title style</a:t>
            </a:r>
            <a:endParaRPr lang="en-US" dirty="0"/>
          </a:p>
        </p:txBody>
      </p:sp>
    </p:spTree>
    <p:extLst>
      <p:ext uri="{BB962C8B-B14F-4D97-AF65-F5344CB8AC3E}">
        <p14:creationId xmlns:p14="http://schemas.microsoft.com/office/powerpoint/2010/main" val="36003628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2_Title Slide">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26122" y="5687628"/>
            <a:ext cx="5765800" cy="475836"/>
          </a:xfrm>
          <a:prstGeom prst="rect">
            <a:avLst/>
          </a:prstGeom>
        </p:spPr>
        <p:txBody>
          <a:bodyPr wrap="square" lIns="0" tIns="0" rIns="0" bIns="0">
            <a:noAutofit/>
          </a:bodyPr>
          <a:lstStyle>
            <a:lvl1pPr algn="l">
              <a:defRPr sz="2400" b="1">
                <a:solidFill>
                  <a:schemeClr val="tx1">
                    <a:lumMod val="75000"/>
                    <a:lumOff val="25000"/>
                  </a:schemeClr>
                </a:solidFill>
                <a:latin typeface="Arial"/>
                <a:cs typeface="Arial"/>
              </a:defRPr>
            </a:lvl1pPr>
          </a:lstStyle>
          <a:p>
            <a:r>
              <a:rPr lang="en-US" dirty="0"/>
              <a:t>Presenters:</a:t>
            </a:r>
          </a:p>
        </p:txBody>
      </p:sp>
      <p:sp>
        <p:nvSpPr>
          <p:cNvPr id="4" name="Rectangle 3"/>
          <p:cNvSpPr/>
          <p:nvPr userDrawn="1"/>
        </p:nvSpPr>
        <p:spPr>
          <a:xfrm>
            <a:off x="5090984" y="4135087"/>
            <a:ext cx="4053016" cy="836711"/>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userDrawn="1"/>
        </p:nvSpPr>
        <p:spPr>
          <a:xfrm>
            <a:off x="0" y="4135087"/>
            <a:ext cx="5090984" cy="1250647"/>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userDrawn="1"/>
        </p:nvGrpSpPr>
        <p:grpSpPr>
          <a:xfrm>
            <a:off x="2665069" y="4412973"/>
            <a:ext cx="6478931" cy="1444578"/>
            <a:chOff x="538163" y="4556125"/>
            <a:chExt cx="8543925" cy="1905000"/>
          </a:xfrm>
        </p:grpSpPr>
        <p:sp>
          <p:nvSpPr>
            <p:cNvPr id="7" name="Freeform 10"/>
            <p:cNvSpPr>
              <a:spLocks/>
            </p:cNvSpPr>
            <p:nvPr/>
          </p:nvSpPr>
          <p:spPr bwMode="auto">
            <a:xfrm>
              <a:off x="5249863" y="5673725"/>
              <a:ext cx="3832225" cy="787400"/>
            </a:xfrm>
            <a:custGeom>
              <a:avLst/>
              <a:gdLst>
                <a:gd name="T0" fmla="*/ 2414 w 2414"/>
                <a:gd name="T1" fmla="*/ 164 h 496"/>
                <a:gd name="T2" fmla="*/ 2314 w 2414"/>
                <a:gd name="T3" fmla="*/ 148 h 496"/>
                <a:gd name="T4" fmla="*/ 2200 w 2414"/>
                <a:gd name="T5" fmla="*/ 136 h 496"/>
                <a:gd name="T6" fmla="*/ 2054 w 2414"/>
                <a:gd name="T7" fmla="*/ 130 h 496"/>
                <a:gd name="T8" fmla="*/ 1886 w 2414"/>
                <a:gd name="T9" fmla="*/ 136 h 496"/>
                <a:gd name="T10" fmla="*/ 1750 w 2414"/>
                <a:gd name="T11" fmla="*/ 152 h 496"/>
                <a:gd name="T12" fmla="*/ 1656 w 2414"/>
                <a:gd name="T13" fmla="*/ 168 h 496"/>
                <a:gd name="T14" fmla="*/ 1562 w 2414"/>
                <a:gd name="T15" fmla="*/ 192 h 496"/>
                <a:gd name="T16" fmla="*/ 1468 w 2414"/>
                <a:gd name="T17" fmla="*/ 222 h 496"/>
                <a:gd name="T18" fmla="*/ 1374 w 2414"/>
                <a:gd name="T19" fmla="*/ 258 h 496"/>
                <a:gd name="T20" fmla="*/ 1328 w 2414"/>
                <a:gd name="T21" fmla="*/ 280 h 496"/>
                <a:gd name="T22" fmla="*/ 1146 w 2414"/>
                <a:gd name="T23" fmla="*/ 362 h 496"/>
                <a:gd name="T24" fmla="*/ 960 w 2414"/>
                <a:gd name="T25" fmla="*/ 426 h 496"/>
                <a:gd name="T26" fmla="*/ 824 w 2414"/>
                <a:gd name="T27" fmla="*/ 462 h 496"/>
                <a:gd name="T28" fmla="*/ 732 w 2414"/>
                <a:gd name="T29" fmla="*/ 478 h 496"/>
                <a:gd name="T30" fmla="*/ 644 w 2414"/>
                <a:gd name="T31" fmla="*/ 490 h 496"/>
                <a:gd name="T32" fmla="*/ 558 w 2414"/>
                <a:gd name="T33" fmla="*/ 496 h 496"/>
                <a:gd name="T34" fmla="*/ 472 w 2414"/>
                <a:gd name="T35" fmla="*/ 496 h 496"/>
                <a:gd name="T36" fmla="*/ 390 w 2414"/>
                <a:gd name="T37" fmla="*/ 490 h 496"/>
                <a:gd name="T38" fmla="*/ 310 w 2414"/>
                <a:gd name="T39" fmla="*/ 478 h 496"/>
                <a:gd name="T40" fmla="*/ 234 w 2414"/>
                <a:gd name="T41" fmla="*/ 458 h 496"/>
                <a:gd name="T42" fmla="*/ 162 w 2414"/>
                <a:gd name="T43" fmla="*/ 434 h 496"/>
                <a:gd name="T44" fmla="*/ 94 w 2414"/>
                <a:gd name="T45" fmla="*/ 402 h 496"/>
                <a:gd name="T46" fmla="*/ 30 w 2414"/>
                <a:gd name="T47" fmla="*/ 364 h 496"/>
                <a:gd name="T48" fmla="*/ 0 w 2414"/>
                <a:gd name="T49" fmla="*/ 342 h 496"/>
                <a:gd name="T50" fmla="*/ 48 w 2414"/>
                <a:gd name="T51" fmla="*/ 360 h 496"/>
                <a:gd name="T52" fmla="*/ 136 w 2414"/>
                <a:gd name="T53" fmla="*/ 386 h 496"/>
                <a:gd name="T54" fmla="*/ 214 w 2414"/>
                <a:gd name="T55" fmla="*/ 402 h 496"/>
                <a:gd name="T56" fmla="*/ 306 w 2414"/>
                <a:gd name="T57" fmla="*/ 414 h 496"/>
                <a:gd name="T58" fmla="*/ 406 w 2414"/>
                <a:gd name="T59" fmla="*/ 416 h 496"/>
                <a:gd name="T60" fmla="*/ 512 w 2414"/>
                <a:gd name="T61" fmla="*/ 408 h 496"/>
                <a:gd name="T62" fmla="*/ 566 w 2414"/>
                <a:gd name="T63" fmla="*/ 398 h 496"/>
                <a:gd name="T64" fmla="*/ 686 w 2414"/>
                <a:gd name="T65" fmla="*/ 362 h 496"/>
                <a:gd name="T66" fmla="*/ 822 w 2414"/>
                <a:gd name="T67" fmla="*/ 308 h 496"/>
                <a:gd name="T68" fmla="*/ 1126 w 2414"/>
                <a:gd name="T69" fmla="*/ 172 h 496"/>
                <a:gd name="T70" fmla="*/ 1290 w 2414"/>
                <a:gd name="T71" fmla="*/ 106 h 496"/>
                <a:gd name="T72" fmla="*/ 1454 w 2414"/>
                <a:gd name="T73" fmla="*/ 50 h 496"/>
                <a:gd name="T74" fmla="*/ 1576 w 2414"/>
                <a:gd name="T75" fmla="*/ 20 h 496"/>
                <a:gd name="T76" fmla="*/ 1658 w 2414"/>
                <a:gd name="T77" fmla="*/ 8 h 496"/>
                <a:gd name="T78" fmla="*/ 1736 w 2414"/>
                <a:gd name="T79" fmla="*/ 2 h 496"/>
                <a:gd name="T80" fmla="*/ 1774 w 2414"/>
                <a:gd name="T81" fmla="*/ 0 h 496"/>
                <a:gd name="T82" fmla="*/ 1920 w 2414"/>
                <a:gd name="T83" fmla="*/ 10 h 496"/>
                <a:gd name="T84" fmla="*/ 2048 w 2414"/>
                <a:gd name="T85" fmla="*/ 30 h 496"/>
                <a:gd name="T86" fmla="*/ 2158 w 2414"/>
                <a:gd name="T87" fmla="*/ 56 h 496"/>
                <a:gd name="T88" fmla="*/ 2248 w 2414"/>
                <a:gd name="T89" fmla="*/ 86 h 496"/>
                <a:gd name="T90" fmla="*/ 2320 w 2414"/>
                <a:gd name="T91" fmla="*/ 114 h 496"/>
                <a:gd name="T92" fmla="*/ 2404 w 2414"/>
                <a:gd name="T93" fmla="*/ 156 h 496"/>
                <a:gd name="T94" fmla="*/ 2414 w 2414"/>
                <a:gd name="T95" fmla="*/ 164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14" h="496">
                  <a:moveTo>
                    <a:pt x="2414" y="164"/>
                  </a:moveTo>
                  <a:lnTo>
                    <a:pt x="2414" y="164"/>
                  </a:lnTo>
                  <a:lnTo>
                    <a:pt x="2388" y="158"/>
                  </a:lnTo>
                  <a:lnTo>
                    <a:pt x="2314" y="148"/>
                  </a:lnTo>
                  <a:lnTo>
                    <a:pt x="2260" y="142"/>
                  </a:lnTo>
                  <a:lnTo>
                    <a:pt x="2200" y="136"/>
                  </a:lnTo>
                  <a:lnTo>
                    <a:pt x="2130" y="132"/>
                  </a:lnTo>
                  <a:lnTo>
                    <a:pt x="2054" y="130"/>
                  </a:lnTo>
                  <a:lnTo>
                    <a:pt x="1972" y="132"/>
                  </a:lnTo>
                  <a:lnTo>
                    <a:pt x="1886" y="136"/>
                  </a:lnTo>
                  <a:lnTo>
                    <a:pt x="1796" y="146"/>
                  </a:lnTo>
                  <a:lnTo>
                    <a:pt x="1750" y="152"/>
                  </a:lnTo>
                  <a:lnTo>
                    <a:pt x="1704" y="160"/>
                  </a:lnTo>
                  <a:lnTo>
                    <a:pt x="1656" y="168"/>
                  </a:lnTo>
                  <a:lnTo>
                    <a:pt x="1610" y="180"/>
                  </a:lnTo>
                  <a:lnTo>
                    <a:pt x="1562" y="192"/>
                  </a:lnTo>
                  <a:lnTo>
                    <a:pt x="1516" y="206"/>
                  </a:lnTo>
                  <a:lnTo>
                    <a:pt x="1468" y="222"/>
                  </a:lnTo>
                  <a:lnTo>
                    <a:pt x="1422" y="240"/>
                  </a:lnTo>
                  <a:lnTo>
                    <a:pt x="1374" y="258"/>
                  </a:lnTo>
                  <a:lnTo>
                    <a:pt x="1328" y="280"/>
                  </a:lnTo>
                  <a:lnTo>
                    <a:pt x="1328" y="280"/>
                  </a:lnTo>
                  <a:lnTo>
                    <a:pt x="1238" y="324"/>
                  </a:lnTo>
                  <a:lnTo>
                    <a:pt x="1146" y="362"/>
                  </a:lnTo>
                  <a:lnTo>
                    <a:pt x="1052" y="398"/>
                  </a:lnTo>
                  <a:lnTo>
                    <a:pt x="960" y="426"/>
                  </a:lnTo>
                  <a:lnTo>
                    <a:pt x="868" y="452"/>
                  </a:lnTo>
                  <a:lnTo>
                    <a:pt x="824" y="462"/>
                  </a:lnTo>
                  <a:lnTo>
                    <a:pt x="778" y="470"/>
                  </a:lnTo>
                  <a:lnTo>
                    <a:pt x="732" y="478"/>
                  </a:lnTo>
                  <a:lnTo>
                    <a:pt x="688" y="484"/>
                  </a:lnTo>
                  <a:lnTo>
                    <a:pt x="644" y="490"/>
                  </a:lnTo>
                  <a:lnTo>
                    <a:pt x="600" y="494"/>
                  </a:lnTo>
                  <a:lnTo>
                    <a:pt x="558" y="496"/>
                  </a:lnTo>
                  <a:lnTo>
                    <a:pt x="514" y="496"/>
                  </a:lnTo>
                  <a:lnTo>
                    <a:pt x="472" y="496"/>
                  </a:lnTo>
                  <a:lnTo>
                    <a:pt x="430" y="494"/>
                  </a:lnTo>
                  <a:lnTo>
                    <a:pt x="390" y="490"/>
                  </a:lnTo>
                  <a:lnTo>
                    <a:pt x="350" y="484"/>
                  </a:lnTo>
                  <a:lnTo>
                    <a:pt x="310" y="478"/>
                  </a:lnTo>
                  <a:lnTo>
                    <a:pt x="272" y="468"/>
                  </a:lnTo>
                  <a:lnTo>
                    <a:pt x="234" y="458"/>
                  </a:lnTo>
                  <a:lnTo>
                    <a:pt x="198" y="446"/>
                  </a:lnTo>
                  <a:lnTo>
                    <a:pt x="162" y="434"/>
                  </a:lnTo>
                  <a:lnTo>
                    <a:pt x="128" y="418"/>
                  </a:lnTo>
                  <a:lnTo>
                    <a:pt x="94" y="402"/>
                  </a:lnTo>
                  <a:lnTo>
                    <a:pt x="62" y="384"/>
                  </a:lnTo>
                  <a:lnTo>
                    <a:pt x="30" y="364"/>
                  </a:lnTo>
                  <a:lnTo>
                    <a:pt x="0" y="342"/>
                  </a:lnTo>
                  <a:lnTo>
                    <a:pt x="0" y="342"/>
                  </a:lnTo>
                  <a:lnTo>
                    <a:pt x="12" y="346"/>
                  </a:lnTo>
                  <a:lnTo>
                    <a:pt x="48" y="360"/>
                  </a:lnTo>
                  <a:lnTo>
                    <a:pt x="102" y="376"/>
                  </a:lnTo>
                  <a:lnTo>
                    <a:pt x="136" y="386"/>
                  </a:lnTo>
                  <a:lnTo>
                    <a:pt x="174" y="394"/>
                  </a:lnTo>
                  <a:lnTo>
                    <a:pt x="214" y="402"/>
                  </a:lnTo>
                  <a:lnTo>
                    <a:pt x="260" y="408"/>
                  </a:lnTo>
                  <a:lnTo>
                    <a:pt x="306" y="414"/>
                  </a:lnTo>
                  <a:lnTo>
                    <a:pt x="356" y="416"/>
                  </a:lnTo>
                  <a:lnTo>
                    <a:pt x="406" y="416"/>
                  </a:lnTo>
                  <a:lnTo>
                    <a:pt x="458" y="414"/>
                  </a:lnTo>
                  <a:lnTo>
                    <a:pt x="512" y="408"/>
                  </a:lnTo>
                  <a:lnTo>
                    <a:pt x="566" y="398"/>
                  </a:lnTo>
                  <a:lnTo>
                    <a:pt x="566" y="398"/>
                  </a:lnTo>
                  <a:lnTo>
                    <a:pt x="624" y="382"/>
                  </a:lnTo>
                  <a:lnTo>
                    <a:pt x="686" y="362"/>
                  </a:lnTo>
                  <a:lnTo>
                    <a:pt x="752" y="336"/>
                  </a:lnTo>
                  <a:lnTo>
                    <a:pt x="822" y="308"/>
                  </a:lnTo>
                  <a:lnTo>
                    <a:pt x="970" y="242"/>
                  </a:lnTo>
                  <a:lnTo>
                    <a:pt x="1126" y="172"/>
                  </a:lnTo>
                  <a:lnTo>
                    <a:pt x="1208" y="138"/>
                  </a:lnTo>
                  <a:lnTo>
                    <a:pt x="1290" y="106"/>
                  </a:lnTo>
                  <a:lnTo>
                    <a:pt x="1372" y="76"/>
                  </a:lnTo>
                  <a:lnTo>
                    <a:pt x="1454" y="50"/>
                  </a:lnTo>
                  <a:lnTo>
                    <a:pt x="1536" y="30"/>
                  </a:lnTo>
                  <a:lnTo>
                    <a:pt x="1576" y="20"/>
                  </a:lnTo>
                  <a:lnTo>
                    <a:pt x="1618" y="14"/>
                  </a:lnTo>
                  <a:lnTo>
                    <a:pt x="1658" y="8"/>
                  </a:lnTo>
                  <a:lnTo>
                    <a:pt x="1696" y="4"/>
                  </a:lnTo>
                  <a:lnTo>
                    <a:pt x="1736" y="2"/>
                  </a:lnTo>
                  <a:lnTo>
                    <a:pt x="1774" y="0"/>
                  </a:lnTo>
                  <a:lnTo>
                    <a:pt x="1774" y="0"/>
                  </a:lnTo>
                  <a:lnTo>
                    <a:pt x="1850" y="4"/>
                  </a:lnTo>
                  <a:lnTo>
                    <a:pt x="1920" y="10"/>
                  </a:lnTo>
                  <a:lnTo>
                    <a:pt x="1986" y="18"/>
                  </a:lnTo>
                  <a:lnTo>
                    <a:pt x="2048" y="30"/>
                  </a:lnTo>
                  <a:lnTo>
                    <a:pt x="2104" y="42"/>
                  </a:lnTo>
                  <a:lnTo>
                    <a:pt x="2158" y="56"/>
                  </a:lnTo>
                  <a:lnTo>
                    <a:pt x="2206" y="70"/>
                  </a:lnTo>
                  <a:lnTo>
                    <a:pt x="2248" y="86"/>
                  </a:lnTo>
                  <a:lnTo>
                    <a:pt x="2286" y="100"/>
                  </a:lnTo>
                  <a:lnTo>
                    <a:pt x="2320" y="114"/>
                  </a:lnTo>
                  <a:lnTo>
                    <a:pt x="2372" y="138"/>
                  </a:lnTo>
                  <a:lnTo>
                    <a:pt x="2404" y="156"/>
                  </a:lnTo>
                  <a:lnTo>
                    <a:pt x="2414" y="164"/>
                  </a:lnTo>
                  <a:lnTo>
                    <a:pt x="2414" y="164"/>
                  </a:lnTo>
                  <a:close/>
                </a:path>
              </a:pathLst>
            </a:custGeom>
            <a:solidFill>
              <a:srgbClr val="395173"/>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11"/>
            <p:cNvSpPr>
              <a:spLocks/>
            </p:cNvSpPr>
            <p:nvPr/>
          </p:nvSpPr>
          <p:spPr bwMode="auto">
            <a:xfrm>
              <a:off x="3973513" y="5527674"/>
              <a:ext cx="4016375" cy="755650"/>
            </a:xfrm>
            <a:custGeom>
              <a:avLst/>
              <a:gdLst>
                <a:gd name="T0" fmla="*/ 1438 w 2530"/>
                <a:gd name="T1" fmla="*/ 442 h 476"/>
                <a:gd name="T2" fmla="*/ 1618 w 2530"/>
                <a:gd name="T3" fmla="*/ 374 h 476"/>
                <a:gd name="T4" fmla="*/ 1970 w 2530"/>
                <a:gd name="T5" fmla="*/ 216 h 476"/>
                <a:gd name="T6" fmla="*/ 2198 w 2530"/>
                <a:gd name="T7" fmla="*/ 130 h 476"/>
                <a:gd name="T8" fmla="*/ 2386 w 2530"/>
                <a:gd name="T9" fmla="*/ 78 h 476"/>
                <a:gd name="T10" fmla="*/ 2496 w 2530"/>
                <a:gd name="T11" fmla="*/ 62 h 476"/>
                <a:gd name="T12" fmla="*/ 2530 w 2530"/>
                <a:gd name="T13" fmla="*/ 44 h 476"/>
                <a:gd name="T14" fmla="*/ 2474 w 2530"/>
                <a:gd name="T15" fmla="*/ 42 h 476"/>
                <a:gd name="T16" fmla="*/ 2342 w 2530"/>
                <a:gd name="T17" fmla="*/ 60 h 476"/>
                <a:gd name="T18" fmla="*/ 2114 w 2530"/>
                <a:gd name="T19" fmla="*/ 118 h 476"/>
                <a:gd name="T20" fmla="*/ 1692 w 2530"/>
                <a:gd name="T21" fmla="*/ 250 h 476"/>
                <a:gd name="T22" fmla="*/ 1444 w 2530"/>
                <a:gd name="T23" fmla="*/ 310 h 476"/>
                <a:gd name="T24" fmla="*/ 1294 w 2530"/>
                <a:gd name="T25" fmla="*/ 328 h 476"/>
                <a:gd name="T26" fmla="*/ 1224 w 2530"/>
                <a:gd name="T27" fmla="*/ 326 h 476"/>
                <a:gd name="T28" fmla="*/ 1128 w 2530"/>
                <a:gd name="T29" fmla="*/ 312 h 476"/>
                <a:gd name="T30" fmla="*/ 1040 w 2530"/>
                <a:gd name="T31" fmla="*/ 282 h 476"/>
                <a:gd name="T32" fmla="*/ 938 w 2530"/>
                <a:gd name="T33" fmla="*/ 230 h 476"/>
                <a:gd name="T34" fmla="*/ 816 w 2530"/>
                <a:gd name="T35" fmla="*/ 138 h 476"/>
                <a:gd name="T36" fmla="*/ 736 w 2530"/>
                <a:gd name="T37" fmla="*/ 52 h 476"/>
                <a:gd name="T38" fmla="*/ 698 w 2530"/>
                <a:gd name="T39" fmla="*/ 0 h 476"/>
                <a:gd name="T40" fmla="*/ 632 w 2530"/>
                <a:gd name="T41" fmla="*/ 88 h 476"/>
                <a:gd name="T42" fmla="*/ 556 w 2530"/>
                <a:gd name="T43" fmla="*/ 150 h 476"/>
                <a:gd name="T44" fmla="*/ 472 w 2530"/>
                <a:gd name="T45" fmla="*/ 190 h 476"/>
                <a:gd name="T46" fmla="*/ 386 w 2530"/>
                <a:gd name="T47" fmla="*/ 212 h 476"/>
                <a:gd name="T48" fmla="*/ 298 w 2530"/>
                <a:gd name="T49" fmla="*/ 220 h 476"/>
                <a:gd name="T50" fmla="*/ 166 w 2530"/>
                <a:gd name="T51" fmla="*/ 208 h 476"/>
                <a:gd name="T52" fmla="*/ 48 w 2530"/>
                <a:gd name="T53" fmla="*/ 182 h 476"/>
                <a:gd name="T54" fmla="*/ 0 w 2530"/>
                <a:gd name="T55" fmla="*/ 166 h 476"/>
                <a:gd name="T56" fmla="*/ 90 w 2530"/>
                <a:gd name="T57" fmla="*/ 232 h 476"/>
                <a:gd name="T58" fmla="*/ 182 w 2530"/>
                <a:gd name="T59" fmla="*/ 274 h 476"/>
                <a:gd name="T60" fmla="*/ 272 w 2530"/>
                <a:gd name="T61" fmla="*/ 300 h 476"/>
                <a:gd name="T62" fmla="*/ 358 w 2530"/>
                <a:gd name="T63" fmla="*/ 308 h 476"/>
                <a:gd name="T64" fmla="*/ 464 w 2530"/>
                <a:gd name="T65" fmla="*/ 302 h 476"/>
                <a:gd name="T66" fmla="*/ 594 w 2530"/>
                <a:gd name="T67" fmla="*/ 270 h 476"/>
                <a:gd name="T68" fmla="*/ 672 w 2530"/>
                <a:gd name="T69" fmla="*/ 236 h 476"/>
                <a:gd name="T70" fmla="*/ 700 w 2530"/>
                <a:gd name="T71" fmla="*/ 250 h 476"/>
                <a:gd name="T72" fmla="*/ 742 w 2530"/>
                <a:gd name="T73" fmla="*/ 310 h 476"/>
                <a:gd name="T74" fmla="*/ 796 w 2530"/>
                <a:gd name="T75" fmla="*/ 360 h 476"/>
                <a:gd name="T76" fmla="*/ 858 w 2530"/>
                <a:gd name="T77" fmla="*/ 400 h 476"/>
                <a:gd name="T78" fmla="*/ 1000 w 2530"/>
                <a:gd name="T79" fmla="*/ 452 h 476"/>
                <a:gd name="T80" fmla="*/ 1154 w 2530"/>
                <a:gd name="T81" fmla="*/ 474 h 476"/>
                <a:gd name="T82" fmla="*/ 1300 w 2530"/>
                <a:gd name="T83" fmla="*/ 470 h 476"/>
                <a:gd name="T84" fmla="*/ 1386 w 2530"/>
                <a:gd name="T85" fmla="*/ 45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30" h="476">
                  <a:moveTo>
                    <a:pt x="1386" y="456"/>
                  </a:moveTo>
                  <a:lnTo>
                    <a:pt x="1386" y="456"/>
                  </a:lnTo>
                  <a:lnTo>
                    <a:pt x="1438" y="442"/>
                  </a:lnTo>
                  <a:lnTo>
                    <a:pt x="1494" y="424"/>
                  </a:lnTo>
                  <a:lnTo>
                    <a:pt x="1554" y="400"/>
                  </a:lnTo>
                  <a:lnTo>
                    <a:pt x="1618" y="374"/>
                  </a:lnTo>
                  <a:lnTo>
                    <a:pt x="1754" y="314"/>
                  </a:lnTo>
                  <a:lnTo>
                    <a:pt x="1896" y="250"/>
                  </a:lnTo>
                  <a:lnTo>
                    <a:pt x="1970" y="216"/>
                  </a:lnTo>
                  <a:lnTo>
                    <a:pt x="2046" y="186"/>
                  </a:lnTo>
                  <a:lnTo>
                    <a:pt x="2122" y="156"/>
                  </a:lnTo>
                  <a:lnTo>
                    <a:pt x="2198" y="130"/>
                  </a:lnTo>
                  <a:lnTo>
                    <a:pt x="2274" y="106"/>
                  </a:lnTo>
                  <a:lnTo>
                    <a:pt x="2348" y="86"/>
                  </a:lnTo>
                  <a:lnTo>
                    <a:pt x="2386" y="78"/>
                  </a:lnTo>
                  <a:lnTo>
                    <a:pt x="2424" y="72"/>
                  </a:lnTo>
                  <a:lnTo>
                    <a:pt x="2460" y="66"/>
                  </a:lnTo>
                  <a:lnTo>
                    <a:pt x="2496" y="62"/>
                  </a:lnTo>
                  <a:lnTo>
                    <a:pt x="2496" y="62"/>
                  </a:lnTo>
                  <a:lnTo>
                    <a:pt x="2522" y="48"/>
                  </a:lnTo>
                  <a:lnTo>
                    <a:pt x="2530" y="44"/>
                  </a:lnTo>
                  <a:lnTo>
                    <a:pt x="2530" y="44"/>
                  </a:lnTo>
                  <a:lnTo>
                    <a:pt x="2502" y="42"/>
                  </a:lnTo>
                  <a:lnTo>
                    <a:pt x="2474" y="42"/>
                  </a:lnTo>
                  <a:lnTo>
                    <a:pt x="2442" y="44"/>
                  </a:lnTo>
                  <a:lnTo>
                    <a:pt x="2410" y="48"/>
                  </a:lnTo>
                  <a:lnTo>
                    <a:pt x="2342" y="60"/>
                  </a:lnTo>
                  <a:lnTo>
                    <a:pt x="2270" y="76"/>
                  </a:lnTo>
                  <a:lnTo>
                    <a:pt x="2194" y="96"/>
                  </a:lnTo>
                  <a:lnTo>
                    <a:pt x="2114" y="118"/>
                  </a:lnTo>
                  <a:lnTo>
                    <a:pt x="1948" y="170"/>
                  </a:lnTo>
                  <a:lnTo>
                    <a:pt x="1776" y="224"/>
                  </a:lnTo>
                  <a:lnTo>
                    <a:pt x="1692" y="250"/>
                  </a:lnTo>
                  <a:lnTo>
                    <a:pt x="1606" y="272"/>
                  </a:lnTo>
                  <a:lnTo>
                    <a:pt x="1524" y="294"/>
                  </a:lnTo>
                  <a:lnTo>
                    <a:pt x="1444" y="310"/>
                  </a:lnTo>
                  <a:lnTo>
                    <a:pt x="1366" y="322"/>
                  </a:lnTo>
                  <a:lnTo>
                    <a:pt x="1330" y="326"/>
                  </a:lnTo>
                  <a:lnTo>
                    <a:pt x="1294" y="328"/>
                  </a:lnTo>
                  <a:lnTo>
                    <a:pt x="1294" y="328"/>
                  </a:lnTo>
                  <a:lnTo>
                    <a:pt x="1258" y="328"/>
                  </a:lnTo>
                  <a:lnTo>
                    <a:pt x="1224" y="326"/>
                  </a:lnTo>
                  <a:lnTo>
                    <a:pt x="1190" y="324"/>
                  </a:lnTo>
                  <a:lnTo>
                    <a:pt x="1158" y="318"/>
                  </a:lnTo>
                  <a:lnTo>
                    <a:pt x="1128" y="312"/>
                  </a:lnTo>
                  <a:lnTo>
                    <a:pt x="1098" y="304"/>
                  </a:lnTo>
                  <a:lnTo>
                    <a:pt x="1068" y="294"/>
                  </a:lnTo>
                  <a:lnTo>
                    <a:pt x="1040" y="282"/>
                  </a:lnTo>
                  <a:lnTo>
                    <a:pt x="1012" y="272"/>
                  </a:lnTo>
                  <a:lnTo>
                    <a:pt x="986" y="258"/>
                  </a:lnTo>
                  <a:lnTo>
                    <a:pt x="938" y="230"/>
                  </a:lnTo>
                  <a:lnTo>
                    <a:pt x="892" y="200"/>
                  </a:lnTo>
                  <a:lnTo>
                    <a:pt x="852" y="170"/>
                  </a:lnTo>
                  <a:lnTo>
                    <a:pt x="816" y="138"/>
                  </a:lnTo>
                  <a:lnTo>
                    <a:pt x="786" y="108"/>
                  </a:lnTo>
                  <a:lnTo>
                    <a:pt x="758" y="78"/>
                  </a:lnTo>
                  <a:lnTo>
                    <a:pt x="736" y="52"/>
                  </a:lnTo>
                  <a:lnTo>
                    <a:pt x="708" y="14"/>
                  </a:lnTo>
                  <a:lnTo>
                    <a:pt x="698" y="0"/>
                  </a:lnTo>
                  <a:lnTo>
                    <a:pt x="698" y="0"/>
                  </a:lnTo>
                  <a:lnTo>
                    <a:pt x="676" y="32"/>
                  </a:lnTo>
                  <a:lnTo>
                    <a:pt x="654" y="62"/>
                  </a:lnTo>
                  <a:lnTo>
                    <a:pt x="632" y="88"/>
                  </a:lnTo>
                  <a:lnTo>
                    <a:pt x="608" y="112"/>
                  </a:lnTo>
                  <a:lnTo>
                    <a:pt x="582" y="132"/>
                  </a:lnTo>
                  <a:lnTo>
                    <a:pt x="556" y="150"/>
                  </a:lnTo>
                  <a:lnTo>
                    <a:pt x="528" y="166"/>
                  </a:lnTo>
                  <a:lnTo>
                    <a:pt x="500" y="180"/>
                  </a:lnTo>
                  <a:lnTo>
                    <a:pt x="472" y="190"/>
                  </a:lnTo>
                  <a:lnTo>
                    <a:pt x="444" y="200"/>
                  </a:lnTo>
                  <a:lnTo>
                    <a:pt x="414" y="206"/>
                  </a:lnTo>
                  <a:lnTo>
                    <a:pt x="386" y="212"/>
                  </a:lnTo>
                  <a:lnTo>
                    <a:pt x="356" y="216"/>
                  </a:lnTo>
                  <a:lnTo>
                    <a:pt x="328" y="218"/>
                  </a:lnTo>
                  <a:lnTo>
                    <a:pt x="298" y="220"/>
                  </a:lnTo>
                  <a:lnTo>
                    <a:pt x="270" y="220"/>
                  </a:lnTo>
                  <a:lnTo>
                    <a:pt x="216" y="216"/>
                  </a:lnTo>
                  <a:lnTo>
                    <a:pt x="166" y="208"/>
                  </a:lnTo>
                  <a:lnTo>
                    <a:pt x="120" y="200"/>
                  </a:lnTo>
                  <a:lnTo>
                    <a:pt x="80" y="190"/>
                  </a:lnTo>
                  <a:lnTo>
                    <a:pt x="48" y="182"/>
                  </a:lnTo>
                  <a:lnTo>
                    <a:pt x="22" y="174"/>
                  </a:lnTo>
                  <a:lnTo>
                    <a:pt x="0" y="166"/>
                  </a:lnTo>
                  <a:lnTo>
                    <a:pt x="0" y="166"/>
                  </a:lnTo>
                  <a:lnTo>
                    <a:pt x="30" y="190"/>
                  </a:lnTo>
                  <a:lnTo>
                    <a:pt x="60" y="212"/>
                  </a:lnTo>
                  <a:lnTo>
                    <a:pt x="90" y="232"/>
                  </a:lnTo>
                  <a:lnTo>
                    <a:pt x="122" y="248"/>
                  </a:lnTo>
                  <a:lnTo>
                    <a:pt x="152" y="262"/>
                  </a:lnTo>
                  <a:lnTo>
                    <a:pt x="182" y="274"/>
                  </a:lnTo>
                  <a:lnTo>
                    <a:pt x="212" y="286"/>
                  </a:lnTo>
                  <a:lnTo>
                    <a:pt x="242" y="294"/>
                  </a:lnTo>
                  <a:lnTo>
                    <a:pt x="272" y="300"/>
                  </a:lnTo>
                  <a:lnTo>
                    <a:pt x="300" y="304"/>
                  </a:lnTo>
                  <a:lnTo>
                    <a:pt x="330" y="306"/>
                  </a:lnTo>
                  <a:lnTo>
                    <a:pt x="358" y="308"/>
                  </a:lnTo>
                  <a:lnTo>
                    <a:pt x="386" y="308"/>
                  </a:lnTo>
                  <a:lnTo>
                    <a:pt x="412" y="308"/>
                  </a:lnTo>
                  <a:lnTo>
                    <a:pt x="464" y="302"/>
                  </a:lnTo>
                  <a:lnTo>
                    <a:pt x="512" y="292"/>
                  </a:lnTo>
                  <a:lnTo>
                    <a:pt x="554" y="282"/>
                  </a:lnTo>
                  <a:lnTo>
                    <a:pt x="594" y="270"/>
                  </a:lnTo>
                  <a:lnTo>
                    <a:pt x="626" y="258"/>
                  </a:lnTo>
                  <a:lnTo>
                    <a:pt x="652" y="246"/>
                  </a:lnTo>
                  <a:lnTo>
                    <a:pt x="672" y="236"/>
                  </a:lnTo>
                  <a:lnTo>
                    <a:pt x="690" y="228"/>
                  </a:lnTo>
                  <a:lnTo>
                    <a:pt x="690" y="228"/>
                  </a:lnTo>
                  <a:lnTo>
                    <a:pt x="700" y="250"/>
                  </a:lnTo>
                  <a:lnTo>
                    <a:pt x="712" y="272"/>
                  </a:lnTo>
                  <a:lnTo>
                    <a:pt x="728" y="292"/>
                  </a:lnTo>
                  <a:lnTo>
                    <a:pt x="742" y="310"/>
                  </a:lnTo>
                  <a:lnTo>
                    <a:pt x="760" y="328"/>
                  </a:lnTo>
                  <a:lnTo>
                    <a:pt x="776" y="344"/>
                  </a:lnTo>
                  <a:lnTo>
                    <a:pt x="796" y="360"/>
                  </a:lnTo>
                  <a:lnTo>
                    <a:pt x="816" y="374"/>
                  </a:lnTo>
                  <a:lnTo>
                    <a:pt x="836" y="386"/>
                  </a:lnTo>
                  <a:lnTo>
                    <a:pt x="858" y="400"/>
                  </a:lnTo>
                  <a:lnTo>
                    <a:pt x="904" y="420"/>
                  </a:lnTo>
                  <a:lnTo>
                    <a:pt x="950" y="438"/>
                  </a:lnTo>
                  <a:lnTo>
                    <a:pt x="1000" y="452"/>
                  </a:lnTo>
                  <a:lnTo>
                    <a:pt x="1050" y="462"/>
                  </a:lnTo>
                  <a:lnTo>
                    <a:pt x="1102" y="470"/>
                  </a:lnTo>
                  <a:lnTo>
                    <a:pt x="1154" y="474"/>
                  </a:lnTo>
                  <a:lnTo>
                    <a:pt x="1204" y="476"/>
                  </a:lnTo>
                  <a:lnTo>
                    <a:pt x="1252" y="474"/>
                  </a:lnTo>
                  <a:lnTo>
                    <a:pt x="1300" y="470"/>
                  </a:lnTo>
                  <a:lnTo>
                    <a:pt x="1344" y="464"/>
                  </a:lnTo>
                  <a:lnTo>
                    <a:pt x="1386" y="456"/>
                  </a:lnTo>
                  <a:lnTo>
                    <a:pt x="1386" y="456"/>
                  </a:lnTo>
                  <a:close/>
                </a:path>
              </a:pathLst>
            </a:custGeom>
            <a:solidFill>
              <a:srgbClr val="5288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4"/>
            <p:cNvSpPr>
              <a:spLocks/>
            </p:cNvSpPr>
            <p:nvPr/>
          </p:nvSpPr>
          <p:spPr bwMode="auto">
            <a:xfrm>
              <a:off x="538163" y="4556125"/>
              <a:ext cx="8543925" cy="1390650"/>
            </a:xfrm>
            <a:custGeom>
              <a:avLst/>
              <a:gdLst>
                <a:gd name="T0" fmla="*/ 4782 w 5382"/>
                <a:gd name="T1" fmla="*/ 624 h 876"/>
                <a:gd name="T2" fmla="*/ 4926 w 5382"/>
                <a:gd name="T3" fmla="*/ 646 h 876"/>
                <a:gd name="T4" fmla="*/ 5050 w 5382"/>
                <a:gd name="T5" fmla="*/ 674 h 876"/>
                <a:gd name="T6" fmla="*/ 5154 w 5382"/>
                <a:gd name="T7" fmla="*/ 704 h 876"/>
                <a:gd name="T8" fmla="*/ 5238 w 5382"/>
                <a:gd name="T9" fmla="*/ 736 h 876"/>
                <a:gd name="T10" fmla="*/ 5302 w 5382"/>
                <a:gd name="T11" fmla="*/ 764 h 876"/>
                <a:gd name="T12" fmla="*/ 5374 w 5382"/>
                <a:gd name="T13" fmla="*/ 804 h 876"/>
                <a:gd name="T14" fmla="*/ 5382 w 5382"/>
                <a:gd name="T15" fmla="*/ 0 h 876"/>
                <a:gd name="T16" fmla="*/ 0 w 5382"/>
                <a:gd name="T17" fmla="*/ 804 h 876"/>
                <a:gd name="T18" fmla="*/ 2152 w 5382"/>
                <a:gd name="T19" fmla="*/ 804 h 876"/>
                <a:gd name="T20" fmla="*/ 2108 w 5382"/>
                <a:gd name="T21" fmla="*/ 752 h 876"/>
                <a:gd name="T22" fmla="*/ 2098 w 5382"/>
                <a:gd name="T23" fmla="*/ 734 h 876"/>
                <a:gd name="T24" fmla="*/ 2132 w 5382"/>
                <a:gd name="T25" fmla="*/ 744 h 876"/>
                <a:gd name="T26" fmla="*/ 2182 w 5382"/>
                <a:gd name="T27" fmla="*/ 758 h 876"/>
                <a:gd name="T28" fmla="*/ 2260 w 5382"/>
                <a:gd name="T29" fmla="*/ 774 h 876"/>
                <a:gd name="T30" fmla="*/ 2358 w 5382"/>
                <a:gd name="T31" fmla="*/ 784 h 876"/>
                <a:gd name="T32" fmla="*/ 2466 w 5382"/>
                <a:gd name="T33" fmla="*/ 784 h 876"/>
                <a:gd name="T34" fmla="*/ 2524 w 5382"/>
                <a:gd name="T35" fmla="*/ 778 h 876"/>
                <a:gd name="T36" fmla="*/ 2580 w 5382"/>
                <a:gd name="T37" fmla="*/ 766 h 876"/>
                <a:gd name="T38" fmla="*/ 2636 w 5382"/>
                <a:gd name="T39" fmla="*/ 748 h 876"/>
                <a:gd name="T40" fmla="*/ 2688 w 5382"/>
                <a:gd name="T41" fmla="*/ 722 h 876"/>
                <a:gd name="T42" fmla="*/ 2740 w 5382"/>
                <a:gd name="T43" fmla="*/ 690 h 876"/>
                <a:gd name="T44" fmla="*/ 2786 w 5382"/>
                <a:gd name="T45" fmla="*/ 650 h 876"/>
                <a:gd name="T46" fmla="*/ 2826 w 5382"/>
                <a:gd name="T47" fmla="*/ 600 h 876"/>
                <a:gd name="T48" fmla="*/ 2862 w 5382"/>
                <a:gd name="T49" fmla="*/ 540 h 876"/>
                <a:gd name="T50" fmla="*/ 2870 w 5382"/>
                <a:gd name="T51" fmla="*/ 554 h 876"/>
                <a:gd name="T52" fmla="*/ 2918 w 5382"/>
                <a:gd name="T53" fmla="*/ 620 h 876"/>
                <a:gd name="T54" fmla="*/ 2974 w 5382"/>
                <a:gd name="T55" fmla="*/ 682 h 876"/>
                <a:gd name="T56" fmla="*/ 3046 w 5382"/>
                <a:gd name="T57" fmla="*/ 746 h 876"/>
                <a:gd name="T58" fmla="*/ 3112 w 5382"/>
                <a:gd name="T59" fmla="*/ 790 h 876"/>
                <a:gd name="T60" fmla="*/ 3162 w 5382"/>
                <a:gd name="T61" fmla="*/ 818 h 876"/>
                <a:gd name="T62" fmla="*/ 3216 w 5382"/>
                <a:gd name="T63" fmla="*/ 840 h 876"/>
                <a:gd name="T64" fmla="*/ 3276 w 5382"/>
                <a:gd name="T65" fmla="*/ 858 h 876"/>
                <a:gd name="T66" fmla="*/ 3338 w 5382"/>
                <a:gd name="T67" fmla="*/ 870 h 876"/>
                <a:gd name="T68" fmla="*/ 3406 w 5382"/>
                <a:gd name="T69" fmla="*/ 876 h 876"/>
                <a:gd name="T70" fmla="*/ 3442 w 5382"/>
                <a:gd name="T71" fmla="*/ 876 h 876"/>
                <a:gd name="T72" fmla="*/ 3580 w 5382"/>
                <a:gd name="T73" fmla="*/ 862 h 876"/>
                <a:gd name="T74" fmla="*/ 3730 w 5382"/>
                <a:gd name="T75" fmla="*/ 832 h 876"/>
                <a:gd name="T76" fmla="*/ 3888 w 5382"/>
                <a:gd name="T77" fmla="*/ 794 h 876"/>
                <a:gd name="T78" fmla="*/ 4208 w 5382"/>
                <a:gd name="T79" fmla="*/ 708 h 876"/>
                <a:gd name="T80" fmla="*/ 4432 w 5382"/>
                <a:gd name="T81" fmla="*/ 650 h 876"/>
                <a:gd name="T82" fmla="*/ 4566 w 5382"/>
                <a:gd name="T83" fmla="*/ 624 h 876"/>
                <a:gd name="T84" fmla="*/ 4782 w 5382"/>
                <a:gd name="T85" fmla="*/ 62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82" h="876">
                  <a:moveTo>
                    <a:pt x="4782" y="624"/>
                  </a:moveTo>
                  <a:lnTo>
                    <a:pt x="4782" y="624"/>
                  </a:lnTo>
                  <a:lnTo>
                    <a:pt x="4858" y="634"/>
                  </a:lnTo>
                  <a:lnTo>
                    <a:pt x="4926" y="646"/>
                  </a:lnTo>
                  <a:lnTo>
                    <a:pt x="4990" y="658"/>
                  </a:lnTo>
                  <a:lnTo>
                    <a:pt x="5050" y="674"/>
                  </a:lnTo>
                  <a:lnTo>
                    <a:pt x="5104" y="688"/>
                  </a:lnTo>
                  <a:lnTo>
                    <a:pt x="5154" y="704"/>
                  </a:lnTo>
                  <a:lnTo>
                    <a:pt x="5198" y="720"/>
                  </a:lnTo>
                  <a:lnTo>
                    <a:pt x="5238" y="736"/>
                  </a:lnTo>
                  <a:lnTo>
                    <a:pt x="5272" y="750"/>
                  </a:lnTo>
                  <a:lnTo>
                    <a:pt x="5302" y="764"/>
                  </a:lnTo>
                  <a:lnTo>
                    <a:pt x="5346" y="788"/>
                  </a:lnTo>
                  <a:lnTo>
                    <a:pt x="5374" y="804"/>
                  </a:lnTo>
                  <a:lnTo>
                    <a:pt x="5382" y="812"/>
                  </a:lnTo>
                  <a:lnTo>
                    <a:pt x="5382" y="0"/>
                  </a:lnTo>
                  <a:lnTo>
                    <a:pt x="0" y="0"/>
                  </a:lnTo>
                  <a:lnTo>
                    <a:pt x="0" y="804"/>
                  </a:lnTo>
                  <a:lnTo>
                    <a:pt x="2152" y="804"/>
                  </a:lnTo>
                  <a:lnTo>
                    <a:pt x="2152" y="804"/>
                  </a:lnTo>
                  <a:lnTo>
                    <a:pt x="2124" y="772"/>
                  </a:lnTo>
                  <a:lnTo>
                    <a:pt x="2108" y="752"/>
                  </a:lnTo>
                  <a:lnTo>
                    <a:pt x="2100" y="738"/>
                  </a:lnTo>
                  <a:lnTo>
                    <a:pt x="2098" y="734"/>
                  </a:lnTo>
                  <a:lnTo>
                    <a:pt x="2132" y="744"/>
                  </a:lnTo>
                  <a:lnTo>
                    <a:pt x="2132" y="744"/>
                  </a:lnTo>
                  <a:lnTo>
                    <a:pt x="2154" y="750"/>
                  </a:lnTo>
                  <a:lnTo>
                    <a:pt x="2182" y="758"/>
                  </a:lnTo>
                  <a:lnTo>
                    <a:pt x="2218" y="766"/>
                  </a:lnTo>
                  <a:lnTo>
                    <a:pt x="2260" y="774"/>
                  </a:lnTo>
                  <a:lnTo>
                    <a:pt x="2306" y="780"/>
                  </a:lnTo>
                  <a:lnTo>
                    <a:pt x="2358" y="784"/>
                  </a:lnTo>
                  <a:lnTo>
                    <a:pt x="2410" y="786"/>
                  </a:lnTo>
                  <a:lnTo>
                    <a:pt x="2466" y="784"/>
                  </a:lnTo>
                  <a:lnTo>
                    <a:pt x="2494" y="782"/>
                  </a:lnTo>
                  <a:lnTo>
                    <a:pt x="2524" y="778"/>
                  </a:lnTo>
                  <a:lnTo>
                    <a:pt x="2552" y="772"/>
                  </a:lnTo>
                  <a:lnTo>
                    <a:pt x="2580" y="766"/>
                  </a:lnTo>
                  <a:lnTo>
                    <a:pt x="2608" y="758"/>
                  </a:lnTo>
                  <a:lnTo>
                    <a:pt x="2636" y="748"/>
                  </a:lnTo>
                  <a:lnTo>
                    <a:pt x="2662" y="736"/>
                  </a:lnTo>
                  <a:lnTo>
                    <a:pt x="2688" y="722"/>
                  </a:lnTo>
                  <a:lnTo>
                    <a:pt x="2714" y="708"/>
                  </a:lnTo>
                  <a:lnTo>
                    <a:pt x="2740" y="690"/>
                  </a:lnTo>
                  <a:lnTo>
                    <a:pt x="2764" y="672"/>
                  </a:lnTo>
                  <a:lnTo>
                    <a:pt x="2786" y="650"/>
                  </a:lnTo>
                  <a:lnTo>
                    <a:pt x="2806" y="626"/>
                  </a:lnTo>
                  <a:lnTo>
                    <a:pt x="2826" y="600"/>
                  </a:lnTo>
                  <a:lnTo>
                    <a:pt x="2846" y="570"/>
                  </a:lnTo>
                  <a:lnTo>
                    <a:pt x="2862" y="540"/>
                  </a:lnTo>
                  <a:lnTo>
                    <a:pt x="2862" y="540"/>
                  </a:lnTo>
                  <a:lnTo>
                    <a:pt x="2870" y="554"/>
                  </a:lnTo>
                  <a:lnTo>
                    <a:pt x="2898" y="594"/>
                  </a:lnTo>
                  <a:lnTo>
                    <a:pt x="2918" y="620"/>
                  </a:lnTo>
                  <a:lnTo>
                    <a:pt x="2944" y="650"/>
                  </a:lnTo>
                  <a:lnTo>
                    <a:pt x="2974" y="682"/>
                  </a:lnTo>
                  <a:lnTo>
                    <a:pt x="3008" y="714"/>
                  </a:lnTo>
                  <a:lnTo>
                    <a:pt x="3046" y="746"/>
                  </a:lnTo>
                  <a:lnTo>
                    <a:pt x="3090" y="776"/>
                  </a:lnTo>
                  <a:lnTo>
                    <a:pt x="3112" y="790"/>
                  </a:lnTo>
                  <a:lnTo>
                    <a:pt x="3136" y="804"/>
                  </a:lnTo>
                  <a:lnTo>
                    <a:pt x="3162" y="818"/>
                  </a:lnTo>
                  <a:lnTo>
                    <a:pt x="3188" y="830"/>
                  </a:lnTo>
                  <a:lnTo>
                    <a:pt x="3216" y="840"/>
                  </a:lnTo>
                  <a:lnTo>
                    <a:pt x="3246" y="850"/>
                  </a:lnTo>
                  <a:lnTo>
                    <a:pt x="3276" y="858"/>
                  </a:lnTo>
                  <a:lnTo>
                    <a:pt x="3306" y="866"/>
                  </a:lnTo>
                  <a:lnTo>
                    <a:pt x="3338" y="870"/>
                  </a:lnTo>
                  <a:lnTo>
                    <a:pt x="3372" y="874"/>
                  </a:lnTo>
                  <a:lnTo>
                    <a:pt x="3406" y="876"/>
                  </a:lnTo>
                  <a:lnTo>
                    <a:pt x="3442" y="876"/>
                  </a:lnTo>
                  <a:lnTo>
                    <a:pt x="3442" y="876"/>
                  </a:lnTo>
                  <a:lnTo>
                    <a:pt x="3508" y="870"/>
                  </a:lnTo>
                  <a:lnTo>
                    <a:pt x="3580" y="862"/>
                  </a:lnTo>
                  <a:lnTo>
                    <a:pt x="3654" y="848"/>
                  </a:lnTo>
                  <a:lnTo>
                    <a:pt x="3730" y="832"/>
                  </a:lnTo>
                  <a:lnTo>
                    <a:pt x="3808" y="814"/>
                  </a:lnTo>
                  <a:lnTo>
                    <a:pt x="3888" y="794"/>
                  </a:lnTo>
                  <a:lnTo>
                    <a:pt x="4048" y="752"/>
                  </a:lnTo>
                  <a:lnTo>
                    <a:pt x="4208" y="708"/>
                  </a:lnTo>
                  <a:lnTo>
                    <a:pt x="4360" y="668"/>
                  </a:lnTo>
                  <a:lnTo>
                    <a:pt x="4432" y="650"/>
                  </a:lnTo>
                  <a:lnTo>
                    <a:pt x="4500" y="636"/>
                  </a:lnTo>
                  <a:lnTo>
                    <a:pt x="4566" y="624"/>
                  </a:lnTo>
                  <a:lnTo>
                    <a:pt x="4626" y="618"/>
                  </a:lnTo>
                  <a:lnTo>
                    <a:pt x="4782" y="624"/>
                  </a:lnTo>
                  <a:close/>
                </a:path>
              </a:pathLst>
            </a:custGeom>
            <a:solidFill>
              <a:srgbClr val="395173"/>
            </a:solidFill>
            <a:ln>
              <a:noFill/>
            </a:ln>
          </p:spPr>
          <p:txBody>
            <a:bodyPr vert="horz" wrap="square" lIns="91440" tIns="45720" rIns="91440" bIns="45720" numCol="1" anchor="t" anchorCtr="0" compatLnSpc="1">
              <a:prstTxWarp prst="textNoShape">
                <a:avLst/>
              </a:prstTxWarp>
            </a:bodyPr>
            <a:lstStyle/>
            <a:p>
              <a:endParaRPr lang="en-US"/>
            </a:p>
          </p:txBody>
        </p:sp>
      </p:grpSp>
      <p:pic>
        <p:nvPicPr>
          <p:cNvPr id="12" name="Picture 1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647568" y="814136"/>
            <a:ext cx="7496432" cy="3026201"/>
          </a:xfrm>
          <a:prstGeom prst="rect">
            <a:avLst/>
          </a:prstGeom>
        </p:spPr>
      </p:pic>
      <p:sp>
        <p:nvSpPr>
          <p:cNvPr id="13" name="Subtitle 2"/>
          <p:cNvSpPr txBox="1">
            <a:spLocks/>
          </p:cNvSpPr>
          <p:nvPr userDrawn="1"/>
        </p:nvSpPr>
        <p:spPr>
          <a:xfrm>
            <a:off x="438764" y="4261999"/>
            <a:ext cx="8266471" cy="1077218"/>
          </a:xfrm>
          <a:prstGeom prst="rect">
            <a:avLst/>
          </a:prstGeom>
        </p:spPr>
        <p:txBody>
          <a:bodyPr/>
          <a:lst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mn-c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dirty="0">
                <a:solidFill>
                  <a:schemeClr val="bg1"/>
                </a:solidFill>
              </a:rPr>
              <a:t>Reuse-15-05: DPR Operator Training Template Cover Slide</a:t>
            </a:r>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267310" y="253081"/>
            <a:ext cx="1403834" cy="326087"/>
          </a:xfrm>
          <a:prstGeom prst="rect">
            <a:avLst/>
          </a:prstGeom>
        </p:spPr>
      </p:pic>
      <p:pic>
        <p:nvPicPr>
          <p:cNvPr id="17" name="Picture 16"/>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011387" y="153112"/>
            <a:ext cx="947990" cy="569321"/>
          </a:xfrm>
          <a:prstGeom prst="rect">
            <a:avLst/>
          </a:prstGeom>
        </p:spPr>
      </p:pic>
      <p:pic>
        <p:nvPicPr>
          <p:cNvPr id="18" name="Picture 17"/>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749030" y="244843"/>
            <a:ext cx="1091597" cy="343525"/>
          </a:xfrm>
          <a:prstGeom prst="rect">
            <a:avLst/>
          </a:prstGeom>
        </p:spPr>
      </p:pic>
      <p:sp>
        <p:nvSpPr>
          <p:cNvPr id="19" name="Line 12"/>
          <p:cNvSpPr>
            <a:spLocks noChangeShapeType="1"/>
          </p:cNvSpPr>
          <p:nvPr userDrawn="1"/>
        </p:nvSpPr>
        <p:spPr bwMode="auto">
          <a:xfrm>
            <a:off x="7945438" y="582371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Line 13"/>
          <p:cNvSpPr>
            <a:spLocks noChangeShapeType="1"/>
          </p:cNvSpPr>
          <p:nvPr userDrawn="1"/>
        </p:nvSpPr>
        <p:spPr bwMode="auto">
          <a:xfrm>
            <a:off x="7945438" y="582371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5"/>
          <p:cNvSpPr>
            <a:spLocks/>
          </p:cNvSpPr>
          <p:nvPr userDrawn="1"/>
        </p:nvSpPr>
        <p:spPr bwMode="auto">
          <a:xfrm>
            <a:off x="538163" y="4556125"/>
            <a:ext cx="8543925" cy="1390650"/>
          </a:xfrm>
          <a:custGeom>
            <a:avLst/>
            <a:gdLst>
              <a:gd name="T0" fmla="*/ 4782 w 5382"/>
              <a:gd name="T1" fmla="*/ 624 h 876"/>
              <a:gd name="T2" fmla="*/ 4926 w 5382"/>
              <a:gd name="T3" fmla="*/ 646 h 876"/>
              <a:gd name="T4" fmla="*/ 5050 w 5382"/>
              <a:gd name="T5" fmla="*/ 674 h 876"/>
              <a:gd name="T6" fmla="*/ 5154 w 5382"/>
              <a:gd name="T7" fmla="*/ 704 h 876"/>
              <a:gd name="T8" fmla="*/ 5238 w 5382"/>
              <a:gd name="T9" fmla="*/ 736 h 876"/>
              <a:gd name="T10" fmla="*/ 5302 w 5382"/>
              <a:gd name="T11" fmla="*/ 764 h 876"/>
              <a:gd name="T12" fmla="*/ 5374 w 5382"/>
              <a:gd name="T13" fmla="*/ 804 h 876"/>
              <a:gd name="T14" fmla="*/ 5382 w 5382"/>
              <a:gd name="T15" fmla="*/ 0 h 876"/>
              <a:gd name="T16" fmla="*/ 0 w 5382"/>
              <a:gd name="T17" fmla="*/ 804 h 876"/>
              <a:gd name="T18" fmla="*/ 2152 w 5382"/>
              <a:gd name="T19" fmla="*/ 804 h 876"/>
              <a:gd name="T20" fmla="*/ 2108 w 5382"/>
              <a:gd name="T21" fmla="*/ 752 h 876"/>
              <a:gd name="T22" fmla="*/ 2098 w 5382"/>
              <a:gd name="T23" fmla="*/ 734 h 876"/>
              <a:gd name="T24" fmla="*/ 2132 w 5382"/>
              <a:gd name="T25" fmla="*/ 744 h 876"/>
              <a:gd name="T26" fmla="*/ 2182 w 5382"/>
              <a:gd name="T27" fmla="*/ 758 h 876"/>
              <a:gd name="T28" fmla="*/ 2260 w 5382"/>
              <a:gd name="T29" fmla="*/ 774 h 876"/>
              <a:gd name="T30" fmla="*/ 2358 w 5382"/>
              <a:gd name="T31" fmla="*/ 784 h 876"/>
              <a:gd name="T32" fmla="*/ 2466 w 5382"/>
              <a:gd name="T33" fmla="*/ 784 h 876"/>
              <a:gd name="T34" fmla="*/ 2524 w 5382"/>
              <a:gd name="T35" fmla="*/ 778 h 876"/>
              <a:gd name="T36" fmla="*/ 2580 w 5382"/>
              <a:gd name="T37" fmla="*/ 766 h 876"/>
              <a:gd name="T38" fmla="*/ 2636 w 5382"/>
              <a:gd name="T39" fmla="*/ 748 h 876"/>
              <a:gd name="T40" fmla="*/ 2688 w 5382"/>
              <a:gd name="T41" fmla="*/ 722 h 876"/>
              <a:gd name="T42" fmla="*/ 2740 w 5382"/>
              <a:gd name="T43" fmla="*/ 690 h 876"/>
              <a:gd name="T44" fmla="*/ 2786 w 5382"/>
              <a:gd name="T45" fmla="*/ 650 h 876"/>
              <a:gd name="T46" fmla="*/ 2826 w 5382"/>
              <a:gd name="T47" fmla="*/ 600 h 876"/>
              <a:gd name="T48" fmla="*/ 2862 w 5382"/>
              <a:gd name="T49" fmla="*/ 540 h 876"/>
              <a:gd name="T50" fmla="*/ 2870 w 5382"/>
              <a:gd name="T51" fmla="*/ 554 h 876"/>
              <a:gd name="T52" fmla="*/ 2918 w 5382"/>
              <a:gd name="T53" fmla="*/ 620 h 876"/>
              <a:gd name="T54" fmla="*/ 2974 w 5382"/>
              <a:gd name="T55" fmla="*/ 682 h 876"/>
              <a:gd name="T56" fmla="*/ 3046 w 5382"/>
              <a:gd name="T57" fmla="*/ 746 h 876"/>
              <a:gd name="T58" fmla="*/ 3112 w 5382"/>
              <a:gd name="T59" fmla="*/ 790 h 876"/>
              <a:gd name="T60" fmla="*/ 3162 w 5382"/>
              <a:gd name="T61" fmla="*/ 818 h 876"/>
              <a:gd name="T62" fmla="*/ 3216 w 5382"/>
              <a:gd name="T63" fmla="*/ 840 h 876"/>
              <a:gd name="T64" fmla="*/ 3276 w 5382"/>
              <a:gd name="T65" fmla="*/ 858 h 876"/>
              <a:gd name="T66" fmla="*/ 3338 w 5382"/>
              <a:gd name="T67" fmla="*/ 870 h 876"/>
              <a:gd name="T68" fmla="*/ 3406 w 5382"/>
              <a:gd name="T69" fmla="*/ 876 h 876"/>
              <a:gd name="T70" fmla="*/ 3442 w 5382"/>
              <a:gd name="T71" fmla="*/ 876 h 876"/>
              <a:gd name="T72" fmla="*/ 3580 w 5382"/>
              <a:gd name="T73" fmla="*/ 862 h 876"/>
              <a:gd name="T74" fmla="*/ 3730 w 5382"/>
              <a:gd name="T75" fmla="*/ 832 h 876"/>
              <a:gd name="T76" fmla="*/ 3888 w 5382"/>
              <a:gd name="T77" fmla="*/ 794 h 876"/>
              <a:gd name="T78" fmla="*/ 4208 w 5382"/>
              <a:gd name="T79" fmla="*/ 708 h 876"/>
              <a:gd name="T80" fmla="*/ 4432 w 5382"/>
              <a:gd name="T81" fmla="*/ 650 h 876"/>
              <a:gd name="T82" fmla="*/ 4566 w 5382"/>
              <a:gd name="T83" fmla="*/ 62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82" h="876">
                <a:moveTo>
                  <a:pt x="4782" y="624"/>
                </a:moveTo>
                <a:lnTo>
                  <a:pt x="4782" y="624"/>
                </a:lnTo>
                <a:lnTo>
                  <a:pt x="4858" y="634"/>
                </a:lnTo>
                <a:lnTo>
                  <a:pt x="4926" y="646"/>
                </a:lnTo>
                <a:lnTo>
                  <a:pt x="4990" y="658"/>
                </a:lnTo>
                <a:lnTo>
                  <a:pt x="5050" y="674"/>
                </a:lnTo>
                <a:lnTo>
                  <a:pt x="5104" y="688"/>
                </a:lnTo>
                <a:lnTo>
                  <a:pt x="5154" y="704"/>
                </a:lnTo>
                <a:lnTo>
                  <a:pt x="5198" y="720"/>
                </a:lnTo>
                <a:lnTo>
                  <a:pt x="5238" y="736"/>
                </a:lnTo>
                <a:lnTo>
                  <a:pt x="5272" y="750"/>
                </a:lnTo>
                <a:lnTo>
                  <a:pt x="5302" y="764"/>
                </a:lnTo>
                <a:lnTo>
                  <a:pt x="5346" y="788"/>
                </a:lnTo>
                <a:lnTo>
                  <a:pt x="5374" y="804"/>
                </a:lnTo>
                <a:lnTo>
                  <a:pt x="5382" y="812"/>
                </a:lnTo>
                <a:lnTo>
                  <a:pt x="5382" y="0"/>
                </a:lnTo>
                <a:lnTo>
                  <a:pt x="0" y="0"/>
                </a:lnTo>
                <a:lnTo>
                  <a:pt x="0" y="804"/>
                </a:lnTo>
                <a:lnTo>
                  <a:pt x="2152" y="804"/>
                </a:lnTo>
                <a:lnTo>
                  <a:pt x="2152" y="804"/>
                </a:lnTo>
                <a:lnTo>
                  <a:pt x="2124" y="772"/>
                </a:lnTo>
                <a:lnTo>
                  <a:pt x="2108" y="752"/>
                </a:lnTo>
                <a:lnTo>
                  <a:pt x="2100" y="738"/>
                </a:lnTo>
                <a:lnTo>
                  <a:pt x="2098" y="734"/>
                </a:lnTo>
                <a:lnTo>
                  <a:pt x="2132" y="744"/>
                </a:lnTo>
                <a:lnTo>
                  <a:pt x="2132" y="744"/>
                </a:lnTo>
                <a:lnTo>
                  <a:pt x="2154" y="750"/>
                </a:lnTo>
                <a:lnTo>
                  <a:pt x="2182" y="758"/>
                </a:lnTo>
                <a:lnTo>
                  <a:pt x="2218" y="766"/>
                </a:lnTo>
                <a:lnTo>
                  <a:pt x="2260" y="774"/>
                </a:lnTo>
                <a:lnTo>
                  <a:pt x="2306" y="780"/>
                </a:lnTo>
                <a:lnTo>
                  <a:pt x="2358" y="784"/>
                </a:lnTo>
                <a:lnTo>
                  <a:pt x="2410" y="786"/>
                </a:lnTo>
                <a:lnTo>
                  <a:pt x="2466" y="784"/>
                </a:lnTo>
                <a:lnTo>
                  <a:pt x="2494" y="782"/>
                </a:lnTo>
                <a:lnTo>
                  <a:pt x="2524" y="778"/>
                </a:lnTo>
                <a:lnTo>
                  <a:pt x="2552" y="772"/>
                </a:lnTo>
                <a:lnTo>
                  <a:pt x="2580" y="766"/>
                </a:lnTo>
                <a:lnTo>
                  <a:pt x="2608" y="758"/>
                </a:lnTo>
                <a:lnTo>
                  <a:pt x="2636" y="748"/>
                </a:lnTo>
                <a:lnTo>
                  <a:pt x="2662" y="736"/>
                </a:lnTo>
                <a:lnTo>
                  <a:pt x="2688" y="722"/>
                </a:lnTo>
                <a:lnTo>
                  <a:pt x="2714" y="708"/>
                </a:lnTo>
                <a:lnTo>
                  <a:pt x="2740" y="690"/>
                </a:lnTo>
                <a:lnTo>
                  <a:pt x="2764" y="672"/>
                </a:lnTo>
                <a:lnTo>
                  <a:pt x="2786" y="650"/>
                </a:lnTo>
                <a:lnTo>
                  <a:pt x="2806" y="626"/>
                </a:lnTo>
                <a:lnTo>
                  <a:pt x="2826" y="600"/>
                </a:lnTo>
                <a:lnTo>
                  <a:pt x="2846" y="570"/>
                </a:lnTo>
                <a:lnTo>
                  <a:pt x="2862" y="540"/>
                </a:lnTo>
                <a:lnTo>
                  <a:pt x="2862" y="540"/>
                </a:lnTo>
                <a:lnTo>
                  <a:pt x="2870" y="554"/>
                </a:lnTo>
                <a:lnTo>
                  <a:pt x="2898" y="594"/>
                </a:lnTo>
                <a:lnTo>
                  <a:pt x="2918" y="620"/>
                </a:lnTo>
                <a:lnTo>
                  <a:pt x="2944" y="650"/>
                </a:lnTo>
                <a:lnTo>
                  <a:pt x="2974" y="682"/>
                </a:lnTo>
                <a:lnTo>
                  <a:pt x="3008" y="714"/>
                </a:lnTo>
                <a:lnTo>
                  <a:pt x="3046" y="746"/>
                </a:lnTo>
                <a:lnTo>
                  <a:pt x="3090" y="776"/>
                </a:lnTo>
                <a:lnTo>
                  <a:pt x="3112" y="790"/>
                </a:lnTo>
                <a:lnTo>
                  <a:pt x="3136" y="804"/>
                </a:lnTo>
                <a:lnTo>
                  <a:pt x="3162" y="818"/>
                </a:lnTo>
                <a:lnTo>
                  <a:pt x="3188" y="830"/>
                </a:lnTo>
                <a:lnTo>
                  <a:pt x="3216" y="840"/>
                </a:lnTo>
                <a:lnTo>
                  <a:pt x="3246" y="850"/>
                </a:lnTo>
                <a:lnTo>
                  <a:pt x="3276" y="858"/>
                </a:lnTo>
                <a:lnTo>
                  <a:pt x="3306" y="866"/>
                </a:lnTo>
                <a:lnTo>
                  <a:pt x="3338" y="870"/>
                </a:lnTo>
                <a:lnTo>
                  <a:pt x="3372" y="874"/>
                </a:lnTo>
                <a:lnTo>
                  <a:pt x="3406" y="876"/>
                </a:lnTo>
                <a:lnTo>
                  <a:pt x="3442" y="876"/>
                </a:lnTo>
                <a:lnTo>
                  <a:pt x="3442" y="876"/>
                </a:lnTo>
                <a:lnTo>
                  <a:pt x="3508" y="870"/>
                </a:lnTo>
                <a:lnTo>
                  <a:pt x="3580" y="862"/>
                </a:lnTo>
                <a:lnTo>
                  <a:pt x="3654" y="848"/>
                </a:lnTo>
                <a:lnTo>
                  <a:pt x="3730" y="832"/>
                </a:lnTo>
                <a:lnTo>
                  <a:pt x="3808" y="814"/>
                </a:lnTo>
                <a:lnTo>
                  <a:pt x="3888" y="794"/>
                </a:lnTo>
                <a:lnTo>
                  <a:pt x="4048" y="752"/>
                </a:lnTo>
                <a:lnTo>
                  <a:pt x="4208" y="708"/>
                </a:lnTo>
                <a:lnTo>
                  <a:pt x="4360" y="668"/>
                </a:lnTo>
                <a:lnTo>
                  <a:pt x="4432" y="650"/>
                </a:lnTo>
                <a:lnTo>
                  <a:pt x="4500" y="636"/>
                </a:lnTo>
                <a:lnTo>
                  <a:pt x="4566" y="624"/>
                </a:lnTo>
                <a:lnTo>
                  <a:pt x="4626" y="6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16"/>
          <p:cNvSpPr>
            <a:spLocks noChangeShapeType="1"/>
          </p:cNvSpPr>
          <p:nvPr userDrawn="1"/>
        </p:nvSpPr>
        <p:spPr bwMode="auto">
          <a:xfrm>
            <a:off x="7945438" y="585546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Line 17"/>
          <p:cNvSpPr>
            <a:spLocks noChangeShapeType="1"/>
          </p:cNvSpPr>
          <p:nvPr userDrawn="1"/>
        </p:nvSpPr>
        <p:spPr bwMode="auto">
          <a:xfrm>
            <a:off x="7945438" y="585546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4" name="Picture 23"/>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330436" y="1499358"/>
            <a:ext cx="2772433" cy="1697323"/>
          </a:xfrm>
          <a:prstGeom prst="rect">
            <a:avLst/>
          </a:prstGeom>
        </p:spPr>
      </p:pic>
    </p:spTree>
    <p:extLst>
      <p:ext uri="{BB962C8B-B14F-4D97-AF65-F5344CB8AC3E}">
        <p14:creationId xmlns:p14="http://schemas.microsoft.com/office/powerpoint/2010/main" val="436177643"/>
      </p:ext>
    </p:extLst>
  </p:cSld>
  <p:clrMapOvr>
    <a:masterClrMapping/>
  </p:clrMapOvr>
  <p:extLst mod="1">
    <p:ext uri="{DCECCB84-F9BA-43D5-87BE-67443E8EF086}">
      <p15:sldGuideLst xmlns:p15="http://schemas.microsoft.com/office/powerpoint/2012/main">
        <p15:guide id="1" orient="horz" pos="388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9" name="Title Placeholder 5"/>
          <p:cNvSpPr>
            <a:spLocks noGrp="1"/>
          </p:cNvSpPr>
          <p:nvPr>
            <p:ph type="title" hasCustomPrompt="1"/>
          </p:nvPr>
        </p:nvSpPr>
        <p:spPr>
          <a:xfrm>
            <a:off x="685801" y="541964"/>
            <a:ext cx="7784432" cy="533400"/>
          </a:xfrm>
          <a:prstGeom prst="rect">
            <a:avLst/>
          </a:prstGeom>
        </p:spPr>
        <p:txBody>
          <a:bodyPr vert="horz" lIns="91440" tIns="45720" rIns="91440" bIns="45720" rtlCol="0" anchor="ctr">
            <a:noAutofit/>
          </a:bodyPr>
          <a:lstStyle>
            <a:lvl1pPr>
              <a:defRPr sz="2700" b="1">
                <a:solidFill>
                  <a:srgbClr val="395173"/>
                </a:solidFill>
                <a:latin typeface="Arial" panose="020B0604020202020204" pitchFamily="34" charset="0"/>
                <a:cs typeface="Arial" panose="020B0604020202020204" pitchFamily="34" charset="0"/>
              </a:defRPr>
            </a:lvl1pPr>
          </a:lstStyle>
          <a:p>
            <a:r>
              <a:rPr lang="en-US" dirty="0"/>
              <a:t>Concise Title</a:t>
            </a:r>
          </a:p>
        </p:txBody>
      </p:sp>
      <p:sp>
        <p:nvSpPr>
          <p:cNvPr id="13" name="Text Placeholder 12"/>
          <p:cNvSpPr>
            <a:spLocks noGrp="1"/>
          </p:cNvSpPr>
          <p:nvPr>
            <p:ph type="body" sz="quarter" idx="11"/>
          </p:nvPr>
        </p:nvSpPr>
        <p:spPr>
          <a:xfrm>
            <a:off x="697832" y="1600200"/>
            <a:ext cx="3771900" cy="4572000"/>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stStyle>
          <a:p>
            <a:pPr lvl="0"/>
            <a:r>
              <a:rPr lang="en-US" dirty="0"/>
              <a:t>Click to edit Master text styles</a:t>
            </a:r>
          </a:p>
          <a:p>
            <a:pPr lvl="1"/>
            <a:r>
              <a:rPr lang="en-US" dirty="0"/>
              <a:t>Second level</a:t>
            </a:r>
          </a:p>
          <a:p>
            <a:pPr lvl="2"/>
            <a:r>
              <a:rPr lang="en-US" dirty="0"/>
              <a:t>Don’t exceed 3 levels</a:t>
            </a:r>
          </a:p>
        </p:txBody>
      </p:sp>
      <p:sp>
        <p:nvSpPr>
          <p:cNvPr id="3" name="Content Placeholder 2"/>
          <p:cNvSpPr>
            <a:spLocks noGrp="1"/>
          </p:cNvSpPr>
          <p:nvPr>
            <p:ph sz="quarter" idx="12" hasCustomPrompt="1"/>
          </p:nvPr>
        </p:nvSpPr>
        <p:spPr>
          <a:xfrm>
            <a:off x="4686300" y="1600200"/>
            <a:ext cx="3771900" cy="4572000"/>
          </a:xfrm>
        </p:spPr>
        <p:txBody>
          <a:bodyPr/>
          <a:lstStyle>
            <a:lvl1pPr marL="0" marR="0" indent="0" algn="l" defTabSz="685800" rtl="0" eaLnBrk="1" fontAlgn="auto" latinLnBrk="0" hangingPunct="1">
              <a:lnSpc>
                <a:spcPts val="2340"/>
              </a:lnSpc>
              <a:spcBef>
                <a:spcPts val="1800"/>
              </a:spcBef>
              <a:spcAft>
                <a:spcPts val="0"/>
              </a:spcAft>
              <a:buClr>
                <a:srgbClr val="000000">
                  <a:lumMod val="75000"/>
                  <a:lumOff val="25000"/>
                </a:srgbClr>
              </a:buClr>
              <a:buSzPct val="105000"/>
              <a:buFont typeface="Arial" panose="020B0604020202020204" pitchFamily="34" charset="0"/>
              <a:buNone/>
              <a:tabLst/>
              <a:defRPr baseline="0">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ts val="2340"/>
              </a:lnSpc>
              <a:spcBef>
                <a:spcPts val="1800"/>
              </a:spcBef>
              <a:spcAft>
                <a:spcPts val="0"/>
              </a:spcAft>
              <a:buClr>
                <a:srgbClr val="000000">
                  <a:lumMod val="75000"/>
                  <a:lumOff val="25000"/>
                </a:srgbClr>
              </a:buClr>
              <a:buSzPct val="105000"/>
              <a:buFont typeface="Arial" panose="020B0604020202020204" pitchFamily="34" charset="0"/>
              <a:buChar char="•"/>
              <a:tabLst/>
              <a:defRPr/>
            </a:pPr>
            <a:r>
              <a:rPr kumimoji="0" lang="en-US" sz="1950" b="0" i="0" u="none" strike="noStrike" kern="1200" cap="none" spc="0" normalizeH="0" baseline="0" noProof="0" dirty="0">
                <a:ln>
                  <a:noFill/>
                </a:ln>
                <a:solidFill>
                  <a:srgbClr val="000000">
                    <a:lumMod val="75000"/>
                    <a:lumOff val="25000"/>
                  </a:srgbClr>
                </a:solidFill>
                <a:effectLst/>
                <a:uLnTx/>
                <a:uFillTx/>
                <a:latin typeface="+mn-lt"/>
                <a:ea typeface="MS PGothic" panose="020B0600070205080204" pitchFamily="34" charset="-128"/>
                <a:cs typeface="+mn-cs"/>
              </a:rPr>
              <a:t>Insert photo or graphic</a:t>
            </a:r>
          </a:p>
        </p:txBody>
      </p:sp>
      <p:sp>
        <p:nvSpPr>
          <p:cNvPr id="17" name="Rectangle 16"/>
          <p:cNvSpPr/>
          <p:nvPr userDrawn="1"/>
        </p:nvSpPr>
        <p:spPr>
          <a:xfrm flipV="1">
            <a:off x="1" y="6383876"/>
            <a:ext cx="8277725"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18" name="Line 12"/>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9" name="Line 13"/>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20" name="TextBox 13"/>
          <p:cNvSpPr txBox="1"/>
          <p:nvPr userDrawn="1"/>
        </p:nvSpPr>
        <p:spPr>
          <a:xfrm>
            <a:off x="120777" y="6456382"/>
            <a:ext cx="27000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Reuse-15-05</a:t>
            </a: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
        <p:nvSpPr>
          <p:cNvPr id="11" name="TextBox 14"/>
          <p:cNvSpPr txBox="1"/>
          <p:nvPr userDrawn="1"/>
        </p:nvSpPr>
        <p:spPr>
          <a:xfrm>
            <a:off x="4099810" y="6456382"/>
            <a:ext cx="4755451"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 </a:t>
            </a:r>
            <a:r>
              <a:rPr lang="en-US" sz="1200" b="1" dirty="0" smtClean="0">
                <a:solidFill>
                  <a:schemeClr val="bg1"/>
                </a:solidFill>
                <a:latin typeface="+mn-lt"/>
              </a:rPr>
              <a:t>2018 WATER RESEARCH</a:t>
            </a:r>
            <a:r>
              <a:rPr lang="en-US" sz="1200" b="1" baseline="0" dirty="0" smtClean="0">
                <a:solidFill>
                  <a:schemeClr val="bg1"/>
                </a:solidFill>
                <a:latin typeface="+mn-lt"/>
              </a:rPr>
              <a:t> FOUNDATION </a:t>
            </a:r>
            <a:r>
              <a:rPr lang="en-US" sz="1200" b="1" dirty="0" smtClean="0">
                <a:solidFill>
                  <a:schemeClr val="bg1"/>
                </a:solidFill>
                <a:latin typeface="+mn-lt"/>
              </a:rPr>
              <a:t>ALL </a:t>
            </a:r>
            <a:r>
              <a:rPr lang="en-US" sz="1200" b="1" dirty="0">
                <a:solidFill>
                  <a:schemeClr val="bg1"/>
                </a:solidFill>
                <a:latin typeface="+mn-lt"/>
              </a:rPr>
              <a:t>RIGHTS RESERVED</a:t>
            </a:r>
          </a:p>
        </p:txBody>
      </p:sp>
    </p:spTree>
    <p:extLst>
      <p:ext uri="{BB962C8B-B14F-4D97-AF65-F5344CB8AC3E}">
        <p14:creationId xmlns:p14="http://schemas.microsoft.com/office/powerpoint/2010/main" val="39730308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2 column content">
    <p:spTree>
      <p:nvGrpSpPr>
        <p:cNvPr id="1" name=""/>
        <p:cNvGrpSpPr/>
        <p:nvPr/>
      </p:nvGrpSpPr>
      <p:grpSpPr>
        <a:xfrm>
          <a:off x="0" y="0"/>
          <a:ext cx="0" cy="0"/>
          <a:chOff x="0" y="0"/>
          <a:chExt cx="0" cy="0"/>
        </a:xfrm>
      </p:grpSpPr>
      <p:sp>
        <p:nvSpPr>
          <p:cNvPr id="9" name="Title Placeholder 5"/>
          <p:cNvSpPr>
            <a:spLocks noGrp="1"/>
          </p:cNvSpPr>
          <p:nvPr>
            <p:ph type="title" hasCustomPrompt="1"/>
          </p:nvPr>
        </p:nvSpPr>
        <p:spPr>
          <a:xfrm>
            <a:off x="685801" y="541964"/>
            <a:ext cx="7784432" cy="533400"/>
          </a:xfrm>
          <a:prstGeom prst="rect">
            <a:avLst/>
          </a:prstGeom>
        </p:spPr>
        <p:txBody>
          <a:bodyPr vert="horz" lIns="91440" tIns="45720" rIns="91440" bIns="45720" rtlCol="0" anchor="ctr">
            <a:noAutofit/>
          </a:bodyPr>
          <a:lstStyle>
            <a:lvl1pPr>
              <a:defRPr sz="2700" b="1">
                <a:solidFill>
                  <a:srgbClr val="395173"/>
                </a:solidFill>
                <a:latin typeface="Arial" panose="020B0604020202020204" pitchFamily="34" charset="0"/>
                <a:cs typeface="Arial" panose="020B0604020202020204" pitchFamily="34" charset="0"/>
              </a:defRPr>
            </a:lvl1pPr>
          </a:lstStyle>
          <a:p>
            <a:r>
              <a:rPr lang="en-US" dirty="0"/>
              <a:t>Concise Title</a:t>
            </a:r>
          </a:p>
        </p:txBody>
      </p:sp>
      <p:sp>
        <p:nvSpPr>
          <p:cNvPr id="13" name="Rectangle 12"/>
          <p:cNvSpPr/>
          <p:nvPr userDrawn="1"/>
        </p:nvSpPr>
        <p:spPr>
          <a:xfrm flipV="1">
            <a:off x="1" y="6383876"/>
            <a:ext cx="8277725"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17" name="Line 12"/>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8" name="Line 13"/>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9" name="TextBox 13"/>
          <p:cNvSpPr txBox="1"/>
          <p:nvPr userDrawn="1"/>
        </p:nvSpPr>
        <p:spPr>
          <a:xfrm>
            <a:off x="120777" y="6456382"/>
            <a:ext cx="27000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Reuse-15-05</a:t>
            </a:r>
          </a:p>
        </p:txBody>
      </p:sp>
      <p:sp>
        <p:nvSpPr>
          <p:cNvPr id="20" name="TextBox 14"/>
          <p:cNvSpPr txBox="1"/>
          <p:nvPr userDrawn="1"/>
        </p:nvSpPr>
        <p:spPr>
          <a:xfrm>
            <a:off x="5465073" y="6456382"/>
            <a:ext cx="339018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 2016 WE&amp;RF  ALL RIGHTS RESERVED</a:t>
            </a: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08654" y="6326450"/>
            <a:ext cx="829262" cy="507686"/>
          </a:xfrm>
          <a:prstGeom prst="rect">
            <a:avLst/>
          </a:prstGeom>
        </p:spPr>
      </p:pic>
    </p:spTree>
    <p:extLst>
      <p:ext uri="{BB962C8B-B14F-4D97-AF65-F5344CB8AC3E}">
        <p14:creationId xmlns:p14="http://schemas.microsoft.com/office/powerpoint/2010/main" val="41286338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600202"/>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3"/>
          <p:cNvSpPr txBox="1">
            <a:spLocks/>
          </p:cNvSpPr>
          <p:nvPr userDrawn="1"/>
        </p:nvSpPr>
        <p:spPr>
          <a:xfrm>
            <a:off x="1" y="6492877"/>
            <a:ext cx="397893" cy="365125"/>
          </a:xfrm>
          <a:prstGeom prst="rect">
            <a:avLst/>
          </a:prstGeom>
        </p:spPr>
        <p:txBody>
          <a:bodyPr vert="horz" lIns="68580" tIns="34290" rIns="68580" bIns="3429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4E60767-D579-4E64-8C85-7C77A91890E0}" type="slidenum">
              <a:rPr lang="en-US" sz="900" smtClean="0"/>
              <a:pPr/>
              <a:t>‹#›</a:t>
            </a:fld>
            <a:endParaRPr lang="en-US" sz="900" dirty="0"/>
          </a:p>
        </p:txBody>
      </p:sp>
      <p:sp>
        <p:nvSpPr>
          <p:cNvPr id="6" name="Rectangle 5"/>
          <p:cNvSpPr/>
          <p:nvPr userDrawn="1"/>
        </p:nvSpPr>
        <p:spPr>
          <a:xfrm flipV="1">
            <a:off x="1" y="6383876"/>
            <a:ext cx="8277725"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7" name="Line 12"/>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9" name="Line 13"/>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0" name="TextBox 13"/>
          <p:cNvSpPr txBox="1"/>
          <p:nvPr userDrawn="1"/>
        </p:nvSpPr>
        <p:spPr>
          <a:xfrm>
            <a:off x="120777" y="6456382"/>
            <a:ext cx="27000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Reuse-15-05</a:t>
            </a:r>
          </a:p>
        </p:txBody>
      </p:sp>
      <p:pic>
        <p:nvPicPr>
          <p:cNvPr id="13" name="Picture 1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
        <p:nvSpPr>
          <p:cNvPr id="12" name="TextBox 14"/>
          <p:cNvSpPr txBox="1"/>
          <p:nvPr userDrawn="1"/>
        </p:nvSpPr>
        <p:spPr>
          <a:xfrm>
            <a:off x="4099810" y="6456382"/>
            <a:ext cx="4755451"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 </a:t>
            </a:r>
            <a:r>
              <a:rPr lang="en-US" sz="1200" b="1" dirty="0" smtClean="0">
                <a:solidFill>
                  <a:schemeClr val="bg1"/>
                </a:solidFill>
                <a:latin typeface="+mn-lt"/>
              </a:rPr>
              <a:t>2018 WATER RESEARCH</a:t>
            </a:r>
            <a:r>
              <a:rPr lang="en-US" sz="1200" b="1" baseline="0" dirty="0" smtClean="0">
                <a:solidFill>
                  <a:schemeClr val="bg1"/>
                </a:solidFill>
                <a:latin typeface="+mn-lt"/>
              </a:rPr>
              <a:t> FOUNDATION </a:t>
            </a:r>
            <a:r>
              <a:rPr lang="en-US" sz="1200" b="1" dirty="0" smtClean="0">
                <a:solidFill>
                  <a:schemeClr val="bg1"/>
                </a:solidFill>
                <a:latin typeface="+mn-lt"/>
              </a:rPr>
              <a:t>ALL </a:t>
            </a:r>
            <a:r>
              <a:rPr lang="en-US" sz="1200" b="1" dirty="0">
                <a:solidFill>
                  <a:schemeClr val="bg1"/>
                </a:solidFill>
                <a:latin typeface="+mn-lt"/>
              </a:rPr>
              <a:t>RIGHTS RESERVED</a:t>
            </a:r>
          </a:p>
        </p:txBody>
      </p:sp>
    </p:spTree>
    <p:extLst>
      <p:ext uri="{BB962C8B-B14F-4D97-AF65-F5344CB8AC3E}">
        <p14:creationId xmlns:p14="http://schemas.microsoft.com/office/powerpoint/2010/main" val="37656331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Large graphic + text">
    <p:spTree>
      <p:nvGrpSpPr>
        <p:cNvPr id="1" name=""/>
        <p:cNvGrpSpPr/>
        <p:nvPr/>
      </p:nvGrpSpPr>
      <p:grpSpPr>
        <a:xfrm>
          <a:off x="0" y="0"/>
          <a:ext cx="0" cy="0"/>
          <a:chOff x="0" y="0"/>
          <a:chExt cx="0" cy="0"/>
        </a:xfrm>
      </p:grpSpPr>
      <p:sp>
        <p:nvSpPr>
          <p:cNvPr id="9" name="Title Placeholder 5"/>
          <p:cNvSpPr>
            <a:spLocks noGrp="1"/>
          </p:cNvSpPr>
          <p:nvPr>
            <p:ph type="title" hasCustomPrompt="1"/>
          </p:nvPr>
        </p:nvSpPr>
        <p:spPr>
          <a:xfrm>
            <a:off x="696074" y="541964"/>
            <a:ext cx="7774158" cy="533400"/>
          </a:xfrm>
          <a:prstGeom prst="rect">
            <a:avLst/>
          </a:prstGeom>
        </p:spPr>
        <p:txBody>
          <a:bodyPr vert="horz" lIns="91440" tIns="45720" rIns="91440" bIns="45720" rtlCol="0" anchor="ctr">
            <a:noAutofit/>
          </a:bodyPr>
          <a:lstStyle>
            <a:lvl1pPr>
              <a:defRPr sz="1890" b="1"/>
            </a:lvl1pPr>
          </a:lstStyle>
          <a:p>
            <a:r>
              <a:rPr lang="en-US" dirty="0"/>
              <a:t>Concise Title</a:t>
            </a:r>
          </a:p>
        </p:txBody>
      </p:sp>
      <p:sp>
        <p:nvSpPr>
          <p:cNvPr id="3" name="Content Placeholder 2"/>
          <p:cNvSpPr>
            <a:spLocks noGrp="1"/>
          </p:cNvSpPr>
          <p:nvPr>
            <p:ph sz="quarter" idx="12" hasCustomPrompt="1"/>
          </p:nvPr>
        </p:nvSpPr>
        <p:spPr>
          <a:xfrm>
            <a:off x="696075" y="3606230"/>
            <a:ext cx="7762126" cy="2565970"/>
          </a:xfrm>
        </p:spPr>
        <p:txBody>
          <a:bodyPr>
            <a:normAutofit/>
          </a:bodyPr>
          <a:lstStyle>
            <a:lvl1pPr marL="0" indent="0">
              <a:buNone/>
              <a:defRPr sz="1350" baseline="0"/>
            </a:lvl1pPr>
            <a:lvl3pPr marL="617220" indent="0">
              <a:buNone/>
              <a:defRPr/>
            </a:lvl3pPr>
          </a:lstStyle>
          <a:p>
            <a:pPr lvl="0"/>
            <a:r>
              <a:rPr lang="en-US" dirty="0"/>
              <a:t>Insert large photo or graphic here</a:t>
            </a:r>
          </a:p>
        </p:txBody>
      </p:sp>
      <p:sp>
        <p:nvSpPr>
          <p:cNvPr id="8" name="Text Placeholder 12"/>
          <p:cNvSpPr>
            <a:spLocks noGrp="1"/>
          </p:cNvSpPr>
          <p:nvPr>
            <p:ph type="body" sz="quarter" idx="11"/>
          </p:nvPr>
        </p:nvSpPr>
        <p:spPr>
          <a:xfrm>
            <a:off x="696075" y="1617121"/>
            <a:ext cx="7762126" cy="1763089"/>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7" name="Rectangle 6"/>
          <p:cNvSpPr/>
          <p:nvPr userDrawn="1"/>
        </p:nvSpPr>
        <p:spPr>
          <a:xfrm flipV="1">
            <a:off x="1" y="6383876"/>
            <a:ext cx="8277725"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10" name="Line 12"/>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3" name="Line 13"/>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4" name="TextBox 13"/>
          <p:cNvSpPr txBox="1"/>
          <p:nvPr userDrawn="1"/>
        </p:nvSpPr>
        <p:spPr>
          <a:xfrm>
            <a:off x="120777" y="6456382"/>
            <a:ext cx="27000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Reuse-15-05</a:t>
            </a:r>
          </a:p>
        </p:txBody>
      </p:sp>
      <p:sp>
        <p:nvSpPr>
          <p:cNvPr id="15" name="TextBox 14"/>
          <p:cNvSpPr txBox="1"/>
          <p:nvPr userDrawn="1"/>
        </p:nvSpPr>
        <p:spPr>
          <a:xfrm>
            <a:off x="5465073" y="6456382"/>
            <a:ext cx="339018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 2016 WE&amp;RF  ALL RIGHTS RESERVED</a:t>
            </a:r>
          </a:p>
        </p:txBody>
      </p:sp>
      <p:pic>
        <p:nvPicPr>
          <p:cNvPr id="11" name="Picture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1210548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llout + graphic">
    <p:spTree>
      <p:nvGrpSpPr>
        <p:cNvPr id="1" name=""/>
        <p:cNvGrpSpPr/>
        <p:nvPr/>
      </p:nvGrpSpPr>
      <p:grpSpPr>
        <a:xfrm>
          <a:off x="0" y="0"/>
          <a:ext cx="0" cy="0"/>
          <a:chOff x="0" y="0"/>
          <a:chExt cx="0" cy="0"/>
        </a:xfrm>
      </p:grpSpPr>
      <p:sp>
        <p:nvSpPr>
          <p:cNvPr id="6" name="Rectangle 5"/>
          <p:cNvSpPr/>
          <p:nvPr userDrawn="1"/>
        </p:nvSpPr>
        <p:spPr>
          <a:xfrm>
            <a:off x="1" y="0"/>
            <a:ext cx="4452938" cy="6858000"/>
          </a:xfrm>
          <a:prstGeom prst="rect">
            <a:avLst/>
          </a:prstGeom>
          <a:solidFill>
            <a:srgbClr val="39517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sp>
        <p:nvSpPr>
          <p:cNvPr id="8" name="Text Placeholder 7"/>
          <p:cNvSpPr>
            <a:spLocks noGrp="1"/>
          </p:cNvSpPr>
          <p:nvPr>
            <p:ph type="body" sz="quarter" idx="10" hasCustomPrompt="1"/>
          </p:nvPr>
        </p:nvSpPr>
        <p:spPr>
          <a:xfrm>
            <a:off x="685801" y="1419726"/>
            <a:ext cx="3477126" cy="4752474"/>
          </a:xfrm>
          <a:prstGeom prst="rect">
            <a:avLst/>
          </a:prstGeom>
        </p:spPr>
        <p:txBody>
          <a:bodyPr tIns="0" rIns="0" anchor="ctr">
            <a:noAutofit/>
          </a:bodyPr>
          <a:lstStyle>
            <a:lvl1pPr marL="0" indent="0" algn="l">
              <a:lnSpc>
                <a:spcPts val="3000"/>
              </a:lnSpc>
              <a:spcBef>
                <a:spcPts val="0"/>
              </a:spcBef>
              <a:buNone/>
              <a:defRPr sz="2700" i="1" baseline="0">
                <a:solidFill>
                  <a:schemeClr val="bg1"/>
                </a:solidFill>
                <a:latin typeface="Times New Roman" panose="02020603050405020304" pitchFamily="18" charset="0"/>
                <a:cs typeface="Times New Roman" panose="02020603050405020304" pitchFamily="18" charset="0"/>
              </a:defRPr>
            </a:lvl1pPr>
            <a:lvl2pPr marL="342900" indent="0">
              <a:buNone/>
              <a:defRPr>
                <a:solidFill>
                  <a:schemeClr val="bg1"/>
                </a:solidFill>
                <a:latin typeface="Times New Roman" panose="02020603050405020304" pitchFamily="18" charset="0"/>
                <a:cs typeface="Times New Roman" panose="02020603050405020304" pitchFamily="18" charset="0"/>
              </a:defRPr>
            </a:lvl2pPr>
            <a:lvl3pPr marL="685800" indent="0">
              <a:buNone/>
              <a:defRPr>
                <a:solidFill>
                  <a:schemeClr val="bg1"/>
                </a:solidFill>
                <a:latin typeface="Times New Roman" panose="02020603050405020304" pitchFamily="18" charset="0"/>
                <a:cs typeface="Times New Roman" panose="02020603050405020304" pitchFamily="18" charset="0"/>
              </a:defRPr>
            </a:lvl3pPr>
            <a:lvl4pPr marL="1028700" indent="0">
              <a:buNone/>
              <a:defRPr>
                <a:solidFill>
                  <a:schemeClr val="bg1"/>
                </a:solidFill>
                <a:latin typeface="Times New Roman" panose="02020603050405020304" pitchFamily="18" charset="0"/>
                <a:cs typeface="Times New Roman" panose="02020603050405020304" pitchFamily="18" charset="0"/>
              </a:defRPr>
            </a:lvl4pPr>
            <a:lvl5pPr marL="1371600" indent="0">
              <a:buNone/>
              <a:defRPr>
                <a:solidFill>
                  <a:schemeClr val="bg1"/>
                </a:solidFill>
                <a:latin typeface="Times New Roman" panose="02020603050405020304" pitchFamily="18" charset="0"/>
                <a:cs typeface="Times New Roman" panose="02020603050405020304" pitchFamily="18" charset="0"/>
              </a:defRPr>
            </a:lvl5pPr>
          </a:lstStyle>
          <a:p>
            <a:pPr lvl="0"/>
            <a:r>
              <a:rPr lang="en-US" dirty="0"/>
              <a:t>Use this for creative text such as pull quotes, marketing statements, </a:t>
            </a:r>
            <a:r>
              <a:rPr lang="en-US" dirty="0" err="1"/>
              <a:t>etc</a:t>
            </a:r>
            <a:endParaRPr lang="en-US" dirty="0"/>
          </a:p>
        </p:txBody>
      </p:sp>
      <p:sp>
        <p:nvSpPr>
          <p:cNvPr id="3" name="Content Placeholder 2"/>
          <p:cNvSpPr>
            <a:spLocks noGrp="1"/>
          </p:cNvSpPr>
          <p:nvPr>
            <p:ph sz="quarter" idx="11" hasCustomPrompt="1"/>
          </p:nvPr>
        </p:nvSpPr>
        <p:spPr>
          <a:xfrm>
            <a:off x="4686300" y="533400"/>
            <a:ext cx="3784600" cy="5638800"/>
          </a:xfrm>
        </p:spPr>
        <p:txBody>
          <a:bodyPr/>
          <a:lstStyle>
            <a:lvl1pPr>
              <a:defRPr/>
            </a:lvl1pPr>
          </a:lstStyle>
          <a:p>
            <a:pPr lvl="0"/>
            <a:r>
              <a:rPr lang="en-US" dirty="0"/>
              <a:t>Insert image or graphic</a:t>
            </a:r>
          </a:p>
        </p:txBody>
      </p:sp>
      <p:sp>
        <p:nvSpPr>
          <p:cNvPr id="5" name="Text Placeholder 4"/>
          <p:cNvSpPr>
            <a:spLocks noGrp="1"/>
          </p:cNvSpPr>
          <p:nvPr>
            <p:ph type="body" sz="quarter" idx="12" hasCustomPrompt="1"/>
          </p:nvPr>
        </p:nvSpPr>
        <p:spPr>
          <a:xfrm>
            <a:off x="685801" y="531690"/>
            <a:ext cx="3771900" cy="533400"/>
          </a:xfrm>
        </p:spPr>
        <p:txBody>
          <a:bodyPr>
            <a:noAutofit/>
          </a:bodyPr>
          <a:lstStyle>
            <a:lvl1pPr marL="0" indent="0">
              <a:buNone/>
              <a:defRPr sz="2100" b="1" baseline="0">
                <a:solidFill>
                  <a:schemeClr val="bg1"/>
                </a:solidFill>
                <a:latin typeface="+mj-lt"/>
              </a:defRPr>
            </a:lvl1pPr>
          </a:lstStyle>
          <a:p>
            <a:pPr lvl="0"/>
            <a:r>
              <a:rPr lang="en-US" dirty="0"/>
              <a:t>Concise Title</a:t>
            </a:r>
          </a:p>
        </p:txBody>
      </p:sp>
      <p:sp>
        <p:nvSpPr>
          <p:cNvPr id="7" name="Slide Number Placeholder 1"/>
          <p:cNvSpPr>
            <a:spLocks noGrp="1"/>
          </p:cNvSpPr>
          <p:nvPr>
            <p:ph type="sldNum" sz="quarter" idx="4"/>
          </p:nvPr>
        </p:nvSpPr>
        <p:spPr>
          <a:xfrm>
            <a:off x="6457950" y="6356352"/>
            <a:ext cx="2057400" cy="365125"/>
          </a:xfrm>
          <a:prstGeom prst="rect">
            <a:avLst/>
          </a:prstGeom>
        </p:spPr>
        <p:txBody>
          <a:bodyPr vert="horz" lIns="91440" tIns="45720" rIns="91440" bIns="45720" rtlCol="0" anchor="ctr"/>
          <a:lstStyle>
            <a:lvl1pPr algn="r">
              <a:defRPr sz="750">
                <a:solidFill>
                  <a:schemeClr val="tx1">
                    <a:tint val="75000"/>
                  </a:schemeClr>
                </a:solidFill>
                <a:latin typeface="+mj-lt"/>
              </a:defRPr>
            </a:lvl1pPr>
          </a:lstStyle>
          <a:p>
            <a:fld id="{AAAAF933-B985-4433-97C3-72934A437ACB}" type="slidenum">
              <a:rPr lang="en-US" smtClean="0"/>
              <a:pPr/>
              <a:t>‹#›</a:t>
            </a:fld>
            <a:endParaRPr lang="en-US"/>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76089" y="6536220"/>
            <a:ext cx="705224" cy="234407"/>
          </a:xfrm>
          <a:prstGeom prst="rect">
            <a:avLst/>
          </a:prstGeom>
        </p:spPr>
      </p:pic>
      <p:sp>
        <p:nvSpPr>
          <p:cNvPr id="10" name="Rectangle 9"/>
          <p:cNvSpPr/>
          <p:nvPr userDrawn="1"/>
        </p:nvSpPr>
        <p:spPr>
          <a:xfrm flipV="1">
            <a:off x="1" y="6383876"/>
            <a:ext cx="8277725"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11" name="Line 12"/>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2" name="Line 13"/>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3" name="TextBox 13"/>
          <p:cNvSpPr txBox="1"/>
          <p:nvPr userDrawn="1"/>
        </p:nvSpPr>
        <p:spPr>
          <a:xfrm>
            <a:off x="120777" y="6456382"/>
            <a:ext cx="27000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Reuse-15-05</a:t>
            </a:r>
          </a:p>
        </p:txBody>
      </p:sp>
      <p:sp>
        <p:nvSpPr>
          <p:cNvPr id="14" name="TextBox 14"/>
          <p:cNvSpPr txBox="1"/>
          <p:nvPr userDrawn="1"/>
        </p:nvSpPr>
        <p:spPr>
          <a:xfrm>
            <a:off x="5465073" y="6456382"/>
            <a:ext cx="339018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 2016 WE&amp;RF  ALL RIGHTS RESERVED</a:t>
            </a:r>
          </a:p>
        </p:txBody>
      </p:sp>
      <p:pic>
        <p:nvPicPr>
          <p:cNvPr id="16" name="Picture 1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68576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only + subhea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96075" y="541964"/>
            <a:ext cx="7754189" cy="533400"/>
          </a:xfrm>
          <a:prstGeom prst="rect">
            <a:avLst/>
          </a:prstGeom>
        </p:spPr>
        <p:txBody>
          <a:bodyPr/>
          <a:lstStyle>
            <a:lvl1pPr algn="l">
              <a:defRPr sz="2100" baseline="0">
                <a:solidFill>
                  <a:srgbClr val="395173"/>
                </a:solidFill>
              </a:defRPr>
            </a:lvl1pPr>
          </a:lstStyle>
          <a:p>
            <a:r>
              <a:rPr lang="en-US" dirty="0"/>
              <a:t>Concise Title</a:t>
            </a:r>
          </a:p>
        </p:txBody>
      </p:sp>
      <p:sp>
        <p:nvSpPr>
          <p:cNvPr id="8" name="Text Placeholder 7"/>
          <p:cNvSpPr>
            <a:spLocks noGrp="1"/>
          </p:cNvSpPr>
          <p:nvPr>
            <p:ph type="body" sz="quarter" idx="10"/>
          </p:nvPr>
        </p:nvSpPr>
        <p:spPr>
          <a:xfrm>
            <a:off x="685800" y="1794325"/>
            <a:ext cx="7772400" cy="3946358"/>
          </a:xfrm>
        </p:spPr>
        <p:txBody>
          <a:bodyPr/>
          <a:lstStyle>
            <a:lvl3pPr>
              <a:defRPr/>
            </a:lvl3pPr>
          </a:lstStyle>
          <a:p>
            <a:pPr lvl="0"/>
            <a:r>
              <a:rPr lang="en-US" dirty="0"/>
              <a:t>Click to edit Master text styles</a:t>
            </a:r>
          </a:p>
          <a:p>
            <a:pPr lvl="1"/>
            <a:r>
              <a:rPr lang="en-US" dirty="0"/>
              <a:t>Second level</a:t>
            </a:r>
          </a:p>
          <a:p>
            <a:pPr lvl="2"/>
            <a:r>
              <a:rPr lang="en-US" dirty="0"/>
              <a:t>Don’t exceed 3 levels</a:t>
            </a:r>
          </a:p>
        </p:txBody>
      </p:sp>
      <p:sp>
        <p:nvSpPr>
          <p:cNvPr id="9" name="Text Placeholder 8"/>
          <p:cNvSpPr>
            <a:spLocks noGrp="1"/>
          </p:cNvSpPr>
          <p:nvPr>
            <p:ph type="body" sz="quarter" idx="11" hasCustomPrompt="1"/>
          </p:nvPr>
        </p:nvSpPr>
        <p:spPr>
          <a:xfrm>
            <a:off x="696075" y="1101178"/>
            <a:ext cx="5780926" cy="346466"/>
          </a:xfrm>
        </p:spPr>
        <p:txBody>
          <a:bodyPr>
            <a:noAutofit/>
          </a:bodyPr>
          <a:lstStyle>
            <a:lvl1pPr marL="0" indent="0">
              <a:lnSpc>
                <a:spcPts val="1500"/>
              </a:lnSpc>
              <a:spcBef>
                <a:spcPts val="0"/>
              </a:spcBef>
              <a:buNone/>
              <a:defRPr sz="1125" b="1">
                <a:solidFill>
                  <a:schemeClr val="accent6"/>
                </a:solidFill>
                <a:latin typeface="+mj-lt"/>
              </a:defRPr>
            </a:lvl1pPr>
          </a:lstStyle>
          <a:p>
            <a:pPr lvl="0"/>
            <a:r>
              <a:rPr lang="en-US" dirty="0"/>
              <a:t>If you need a subhead, put it here</a:t>
            </a:r>
          </a:p>
        </p:txBody>
      </p:sp>
      <p:sp>
        <p:nvSpPr>
          <p:cNvPr id="10" name="Rectangle 9"/>
          <p:cNvSpPr/>
          <p:nvPr userDrawn="1"/>
        </p:nvSpPr>
        <p:spPr>
          <a:xfrm flipV="1">
            <a:off x="1" y="6383876"/>
            <a:ext cx="8277725" cy="474124"/>
          </a:xfrm>
          <a:prstGeom prst="rect">
            <a:avLst/>
          </a:prstGeom>
          <a:solidFill>
            <a:srgbClr val="3951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11" name="Line 12"/>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2" name="Line 13"/>
          <p:cNvSpPr>
            <a:spLocks noChangeShapeType="1"/>
          </p:cNvSpPr>
          <p:nvPr userDrawn="1"/>
        </p:nvSpPr>
        <p:spPr bwMode="auto">
          <a:xfrm>
            <a:off x="7945438" y="68770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p>
        </p:txBody>
      </p:sp>
      <p:sp>
        <p:nvSpPr>
          <p:cNvPr id="13" name="TextBox 13"/>
          <p:cNvSpPr txBox="1"/>
          <p:nvPr userDrawn="1"/>
        </p:nvSpPr>
        <p:spPr>
          <a:xfrm>
            <a:off x="120777" y="6456382"/>
            <a:ext cx="270006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Reuse-15-05</a:t>
            </a:r>
          </a:p>
        </p:txBody>
      </p:sp>
      <p:sp>
        <p:nvSpPr>
          <p:cNvPr id="14" name="TextBox 14"/>
          <p:cNvSpPr txBox="1"/>
          <p:nvPr userDrawn="1"/>
        </p:nvSpPr>
        <p:spPr>
          <a:xfrm>
            <a:off x="5465073" y="6456382"/>
            <a:ext cx="339018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latin typeface="+mn-lt"/>
              </a:rPr>
              <a:t>© 2016 WE&amp;RF  ALL RIGHTS RESERVED</a:t>
            </a:r>
          </a:p>
        </p:txBody>
      </p: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59922" y="6309252"/>
            <a:ext cx="829262" cy="507686"/>
          </a:xfrm>
          <a:prstGeom prst="rect">
            <a:avLst/>
          </a:prstGeom>
        </p:spPr>
      </p:pic>
    </p:spTree>
    <p:extLst>
      <p:ext uri="{BB962C8B-B14F-4D97-AF65-F5344CB8AC3E}">
        <p14:creationId xmlns:p14="http://schemas.microsoft.com/office/powerpoint/2010/main" val="1187886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090B599-C7AA-4C78-ADC3-D87259F907D8}" type="datetimeFigureOut">
              <a:rPr lang="en-US" smtClean="0"/>
              <a:t>8/2/2018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8B563F-3A90-42D0-81E7-A1CA74F2F8B1}" type="slidenum">
              <a:rPr lang="en-US" smtClean="0"/>
              <a:t>‹#›</a:t>
            </a:fld>
            <a:endParaRPr lang="en-US"/>
          </a:p>
        </p:txBody>
      </p:sp>
    </p:spTree>
    <p:extLst>
      <p:ext uri="{BB962C8B-B14F-4D97-AF65-F5344CB8AC3E}">
        <p14:creationId xmlns:p14="http://schemas.microsoft.com/office/powerpoint/2010/main" val="1413888379"/>
      </p:ext>
    </p:extLst>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 id="2147483905" r:id="rId12"/>
    <p:sldLayoutId id="2147483906" r:id="rId13"/>
    <p:sldLayoutId id="2147483907" r:id="rId14"/>
    <p:sldLayoutId id="2147483882" r:id="rId15"/>
    <p:sldLayoutId id="2147483883" r:id="rId16"/>
    <p:sldLayoutId id="2147483884" r:id="rId17"/>
    <p:sldLayoutId id="2147483885" r:id="rId18"/>
    <p:sldLayoutId id="2147483886" r:id="rId19"/>
    <p:sldLayoutId id="2147483887" r:id="rId20"/>
    <p:sldLayoutId id="2147483888" r:id="rId21"/>
    <p:sldLayoutId id="2147483889" r:id="rId22"/>
    <p:sldLayoutId id="2147483890" r:id="rId23"/>
    <p:sldLayoutId id="2147483891" r:id="rId24"/>
    <p:sldLayoutId id="2147483892" r:id="rId25"/>
    <p:sldLayoutId id="2147483878" r:id="rId26"/>
    <p:sldLayoutId id="2147483867" r:id="rId27"/>
    <p:sldLayoutId id="2147483874" r:id="rId28"/>
    <p:sldLayoutId id="2147483876" r:id="rId29"/>
    <p:sldLayoutId id="2147483871" r:id="rId30"/>
    <p:sldLayoutId id="2147483872" r:id="rId31"/>
    <p:sldLayoutId id="2147483875" r:id="rId32"/>
    <p:sldLayoutId id="2147483879" r:id="rId33"/>
    <p:sldLayoutId id="2147483881" r:id="rId34"/>
  </p:sldLayoutIdLst>
  <p:txStyles>
    <p:titleStyle>
      <a:lvl1pPr algn="l" defTabSz="685800" rtl="0" eaLnBrk="1" latinLnBrk="0" hangingPunct="1">
        <a:lnSpc>
          <a:spcPct val="90000"/>
        </a:lnSpc>
        <a:spcBef>
          <a:spcPct val="0"/>
        </a:spcBef>
        <a:buNone/>
        <a:defRPr sz="3000" b="1" kern="1200">
          <a:solidFill>
            <a:srgbClr val="395173"/>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hemeOverride" Target="../theme/themeOverride4.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hemeOverride" Target="../theme/themeOverride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notesSlide" Target="../notesSlides/notesSlide11.xml"/><Relationship Id="rId7" Type="http://schemas.openxmlformats.org/officeDocument/2006/relationships/image" Target="../media/image28.png"/><Relationship Id="rId2" Type="http://schemas.openxmlformats.org/officeDocument/2006/relationships/slideLayout" Target="../slideLayouts/slideLayout1.xml"/><Relationship Id="rId1" Type="http://schemas.openxmlformats.org/officeDocument/2006/relationships/themeOverride" Target="../theme/themeOverride6.xml"/><Relationship Id="rId6" Type="http://schemas.openxmlformats.org/officeDocument/2006/relationships/image" Target="../media/image27.png"/><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hemeOverride" Target="../theme/themeOverride7.xml"/><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png"/><Relationship Id="rId7" Type="http://schemas.openxmlformats.org/officeDocument/2006/relationships/image" Target="../media/image34.jpeg"/><Relationship Id="rId2" Type="http://schemas.openxmlformats.org/officeDocument/2006/relationships/slideLayout" Target="../slideLayouts/slideLayout1.xml"/><Relationship Id="rId1" Type="http://schemas.openxmlformats.org/officeDocument/2006/relationships/themeOverride" Target="../theme/themeOverride8.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31.png"/><Relationship Id="rId9" Type="http://schemas.openxmlformats.org/officeDocument/2006/relationships/image" Target="../media/image36.png"/></Relationships>
</file>

<file path=ppt/slides/_rels/slide15.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notesSlide" Target="../notesSlides/notesSlide13.xml"/><Relationship Id="rId7" Type="http://schemas.openxmlformats.org/officeDocument/2006/relationships/image" Target="../media/image40.jpeg"/><Relationship Id="rId2" Type="http://schemas.openxmlformats.org/officeDocument/2006/relationships/slideLayout" Target="../slideLayouts/slideLayout1.xml"/><Relationship Id="rId1" Type="http://schemas.openxmlformats.org/officeDocument/2006/relationships/themeOverride" Target="../theme/themeOverride9.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 Id="rId9" Type="http://schemas.openxmlformats.org/officeDocument/2006/relationships/image" Target="../media/image42.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0.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1.xml"/><Relationship Id="rId1" Type="http://schemas.openxmlformats.org/officeDocument/2006/relationships/themeOverride" Target="../theme/themeOverride11.xml"/><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mailto:werf@werf.org" TargetMode="External"/><Relationship Id="rId2" Type="http://schemas.openxmlformats.org/officeDocument/2006/relationships/hyperlink" Target="http://www.werf.org/" TargetMode="External"/><Relationship Id="rId1" Type="http://schemas.openxmlformats.org/officeDocument/2006/relationships/slideLayout" Target="../slideLayouts/slideLayout1.xml"/><Relationship Id="rId5" Type="http://schemas.openxmlformats.org/officeDocument/2006/relationships/hyperlink" Target="mailto:Info@WaterRF.org" TargetMode="External"/><Relationship Id="rId4" Type="http://schemas.openxmlformats.org/officeDocument/2006/relationships/hyperlink" Target="http://www.waterrf.org/"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14.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15.emf"/><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mlDrawing" Target="../drawings/vmlDrawing3.vml"/><Relationship Id="rId1" Type="http://schemas.openxmlformats.org/officeDocument/2006/relationships/themeOverride" Target="../theme/themeOverride1.xml"/><Relationship Id="rId6" Type="http://schemas.openxmlformats.org/officeDocument/2006/relationships/image" Target="../media/image16.emf"/><Relationship Id="rId5" Type="http://schemas.openxmlformats.org/officeDocument/2006/relationships/oleObject" Target="../embeddings/oleObject3.bin"/><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9.jpeg"/><Relationship Id="rId2" Type="http://schemas.openxmlformats.org/officeDocument/2006/relationships/slideLayout" Target="../slideLayouts/slideLayout1.xml"/><Relationship Id="rId1" Type="http://schemas.openxmlformats.org/officeDocument/2006/relationships/themeOverride" Target="../theme/themeOverride2.xml"/><Relationship Id="rId6" Type="http://schemas.openxmlformats.org/officeDocument/2006/relationships/hyperlink" Target="http://www.water-technology.net/projects/groundwaterreplenish/" TargetMode="External"/><Relationship Id="rId5" Type="http://schemas.openxmlformats.org/officeDocument/2006/relationships/image" Target="../media/image18.jpe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hemeOverride" Target="../theme/themeOverride3.xml"/><Relationship Id="rId5" Type="http://schemas.openxmlformats.org/officeDocument/2006/relationships/image" Target="../media/image21.jpeg"/><Relationship Id="rId4" Type="http://schemas.openxmlformats.org/officeDocument/2006/relationships/image" Target="../media/image2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800" dirty="0"/>
              <a:t>Introduction</a:t>
            </a:r>
          </a:p>
        </p:txBody>
      </p:sp>
    </p:spTree>
    <p:extLst>
      <p:ext uri="{BB962C8B-B14F-4D97-AF65-F5344CB8AC3E}">
        <p14:creationId xmlns:p14="http://schemas.microsoft.com/office/powerpoint/2010/main" val="5900415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685800" y="539496"/>
            <a:ext cx="7836408" cy="530352"/>
          </a:xfrm>
        </p:spPr>
        <p:txBody>
          <a:bodyPr>
            <a:noAutofit/>
          </a:bodyPr>
          <a:lstStyle/>
          <a:p>
            <a:r>
              <a:rPr lang="en-US" sz="2800" dirty="0"/>
              <a:t>Successful Implementation </a:t>
            </a:r>
            <a:r>
              <a:rPr lang="en-US" sz="2800" dirty="0" smtClean="0"/>
              <a:t>of</a:t>
            </a:r>
            <a:br>
              <a:rPr lang="en-US" sz="2800" dirty="0" smtClean="0"/>
            </a:br>
            <a:r>
              <a:rPr lang="en-US" sz="2800" dirty="0" smtClean="0"/>
              <a:t>Direct </a:t>
            </a:r>
            <a:r>
              <a:rPr lang="en-US" sz="2800" dirty="0"/>
              <a:t>Potable Reuse in Big Spring Texas</a:t>
            </a:r>
          </a:p>
        </p:txBody>
      </p:sp>
      <p:pic>
        <p:nvPicPr>
          <p:cNvPr id="10" name="Picture 9" descr="C:\Users\ESD\Documents\ProjectWork\TWDB_BigSpring\Photos\SiteTour_2014-02-22\Picture 060 cropped medium.png"/>
          <p:cNvPicPr>
            <a:picLocks noChangeAspect="1" noChangeArrowheads="1"/>
          </p:cNvPicPr>
          <p:nvPr/>
        </p:nvPicPr>
        <p:blipFill>
          <a:blip r:embed="rId4" cstate="screen">
            <a:extLst>
              <a:ext uri="{28A0092B-C50C-407E-A947-70E740481C1C}">
                <a14:useLocalDpi xmlns:a14="http://schemas.microsoft.com/office/drawing/2010/main"/>
              </a:ext>
            </a:extLst>
          </a:blip>
          <a:srcRect l="6672" r="16528"/>
          <a:stretch>
            <a:fillRect/>
          </a:stretch>
        </p:blipFill>
        <p:spPr bwMode="auto">
          <a:xfrm>
            <a:off x="584200" y="1365885"/>
            <a:ext cx="7875741" cy="3019034"/>
          </a:xfrm>
          <a:prstGeom prst="rect">
            <a:avLst/>
          </a:prstGeom>
          <a:ln w="12700">
            <a:solidFill>
              <a:srgbClr val="6C9FCE"/>
            </a:solidFill>
          </a:ln>
        </p:spPr>
      </p:pic>
      <p:grpSp>
        <p:nvGrpSpPr>
          <p:cNvPr id="6" name="Group 5"/>
          <p:cNvGrpSpPr/>
          <p:nvPr/>
        </p:nvGrpSpPr>
        <p:grpSpPr>
          <a:xfrm>
            <a:off x="584200" y="4801363"/>
            <a:ext cx="3339353" cy="1432222"/>
            <a:chOff x="304800" y="5273378"/>
            <a:chExt cx="3589033" cy="1508422"/>
          </a:xfrm>
        </p:grpSpPr>
        <p:sp>
          <p:nvSpPr>
            <p:cNvPr id="7" name="Rounded Rectangle 6"/>
            <p:cNvSpPr/>
            <p:nvPr/>
          </p:nvSpPr>
          <p:spPr bwMode="auto">
            <a:xfrm>
              <a:off x="304800" y="5273378"/>
              <a:ext cx="3589033" cy="1508422"/>
            </a:xfrm>
            <a:prstGeom prst="roundRect">
              <a:avLst/>
            </a:prstGeom>
            <a:solidFill>
              <a:schemeClr val="bg1"/>
            </a:solidFill>
            <a:ln w="25400" cap="flat" cmpd="sng" algn="ctr">
              <a:solidFill>
                <a:schemeClr val="tx2"/>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mn-lt"/>
              </a:endParaRPr>
            </a:p>
          </p:txBody>
        </p:sp>
        <p:pic>
          <p:nvPicPr>
            <p:cNvPr id="9" name="Picture 4" descr="http://www.twdb.state.tx.us/inc/img/TWDB_logo_color.png"/>
            <p:cNvPicPr>
              <a:picLocks noChangeAspect="1" noChangeArrowheads="1"/>
            </p:cNvPicPr>
            <p:nvPr/>
          </p:nvPicPr>
          <p:blipFill>
            <a:blip r:embed="rId5" cstate="print"/>
            <a:srcRect/>
            <a:stretch>
              <a:fillRect/>
            </a:stretch>
          </p:blipFill>
          <p:spPr bwMode="auto">
            <a:xfrm>
              <a:off x="484380" y="5523543"/>
              <a:ext cx="3409453" cy="925424"/>
            </a:xfrm>
            <a:prstGeom prst="rect">
              <a:avLst/>
            </a:prstGeom>
            <a:noFill/>
          </p:spPr>
        </p:pic>
      </p:grpSp>
      <p:sp>
        <p:nvSpPr>
          <p:cNvPr id="12" name="Rectangle 2"/>
          <p:cNvSpPr txBox="1">
            <a:spLocks noChangeArrowheads="1"/>
          </p:cNvSpPr>
          <p:nvPr/>
        </p:nvSpPr>
        <p:spPr bwMode="auto">
          <a:xfrm>
            <a:off x="4084291" y="4707931"/>
            <a:ext cx="4545360" cy="1175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3200" kern="1200" spc="-50">
                <a:solidFill>
                  <a:schemeClr val="tx1"/>
                </a:solidFill>
                <a:latin typeface="Segoe UI Semibold" panose="020B0702040204020203" pitchFamily="34" charset="0"/>
                <a:ea typeface="+mj-ea"/>
                <a:cs typeface="+mj-cs"/>
              </a:defRPr>
            </a:lvl1pPr>
            <a:lvl2pPr algn="l" rtl="0" eaLnBrk="1" fontAlgn="base" hangingPunct="1">
              <a:spcBef>
                <a:spcPct val="0"/>
              </a:spcBef>
              <a:spcAft>
                <a:spcPct val="0"/>
              </a:spcAft>
              <a:defRPr sz="3200">
                <a:solidFill>
                  <a:schemeClr val="tx1"/>
                </a:solidFill>
                <a:latin typeface="Segoe UI Semibold" panose="020B0702040204020203" pitchFamily="34" charset="0"/>
              </a:defRPr>
            </a:lvl2pPr>
            <a:lvl3pPr algn="l" rtl="0" eaLnBrk="1" fontAlgn="base" hangingPunct="1">
              <a:spcBef>
                <a:spcPct val="0"/>
              </a:spcBef>
              <a:spcAft>
                <a:spcPct val="0"/>
              </a:spcAft>
              <a:defRPr sz="3200">
                <a:solidFill>
                  <a:schemeClr val="tx1"/>
                </a:solidFill>
                <a:latin typeface="Segoe UI Semibold" panose="020B0702040204020203" pitchFamily="34" charset="0"/>
              </a:defRPr>
            </a:lvl3pPr>
            <a:lvl4pPr algn="l" rtl="0" eaLnBrk="1" fontAlgn="base" hangingPunct="1">
              <a:spcBef>
                <a:spcPct val="0"/>
              </a:spcBef>
              <a:spcAft>
                <a:spcPct val="0"/>
              </a:spcAft>
              <a:defRPr sz="3200">
                <a:solidFill>
                  <a:schemeClr val="tx1"/>
                </a:solidFill>
                <a:latin typeface="Segoe UI Semibold" panose="020B0702040204020203" pitchFamily="34" charset="0"/>
              </a:defRPr>
            </a:lvl4pPr>
            <a:lvl5pPr algn="l" rtl="0" eaLnBrk="1" fontAlgn="base" hangingPunct="1">
              <a:spcBef>
                <a:spcPct val="0"/>
              </a:spcBef>
              <a:spcAft>
                <a:spcPct val="0"/>
              </a:spcAft>
              <a:defRPr sz="3200">
                <a:solidFill>
                  <a:schemeClr val="tx1"/>
                </a:solidFill>
                <a:latin typeface="Segoe UI Semibold" panose="020B0702040204020203" pitchFamily="34" charset="0"/>
              </a:defRPr>
            </a:lvl5pPr>
            <a:lvl6pPr marL="457200" algn="l" rtl="0" eaLnBrk="1" fontAlgn="base" hangingPunct="1">
              <a:spcBef>
                <a:spcPct val="0"/>
              </a:spcBef>
              <a:spcAft>
                <a:spcPct val="0"/>
              </a:spcAft>
              <a:defRPr sz="3600" b="1">
                <a:solidFill>
                  <a:schemeClr val="tx2"/>
                </a:solidFill>
                <a:latin typeface="Verdana" panose="020B0604030504040204" pitchFamily="34" charset="0"/>
              </a:defRPr>
            </a:lvl6pPr>
            <a:lvl7pPr marL="914400" algn="l" rtl="0" eaLnBrk="1" fontAlgn="base" hangingPunct="1">
              <a:spcBef>
                <a:spcPct val="0"/>
              </a:spcBef>
              <a:spcAft>
                <a:spcPct val="0"/>
              </a:spcAft>
              <a:defRPr sz="3600" b="1">
                <a:solidFill>
                  <a:schemeClr val="tx2"/>
                </a:solidFill>
                <a:latin typeface="Verdana" panose="020B0604030504040204" pitchFamily="34" charset="0"/>
              </a:defRPr>
            </a:lvl7pPr>
            <a:lvl8pPr marL="1371600" algn="l" rtl="0" eaLnBrk="1" fontAlgn="base" hangingPunct="1">
              <a:spcBef>
                <a:spcPct val="0"/>
              </a:spcBef>
              <a:spcAft>
                <a:spcPct val="0"/>
              </a:spcAft>
              <a:defRPr sz="3600" b="1">
                <a:solidFill>
                  <a:schemeClr val="tx2"/>
                </a:solidFill>
                <a:latin typeface="Verdana" panose="020B0604030504040204" pitchFamily="34" charset="0"/>
              </a:defRPr>
            </a:lvl8pPr>
            <a:lvl9pPr marL="1828800" algn="l" rtl="0" eaLnBrk="1" fontAlgn="base" hangingPunct="1">
              <a:spcBef>
                <a:spcPct val="0"/>
              </a:spcBef>
              <a:spcAft>
                <a:spcPct val="0"/>
              </a:spcAft>
              <a:defRPr sz="3600" b="1">
                <a:solidFill>
                  <a:schemeClr val="tx2"/>
                </a:solidFill>
                <a:latin typeface="Verdana" panose="020B0604030504040204" pitchFamily="34" charset="0"/>
              </a:defRPr>
            </a:lvl9pPr>
          </a:lstStyle>
          <a:p>
            <a:r>
              <a:rPr lang="en-US" sz="2400" dirty="0">
                <a:solidFill>
                  <a:schemeClr val="tx2"/>
                </a:solidFill>
                <a:latin typeface="Arial" panose="020B0604020202020204" pitchFamily="34" charset="0"/>
                <a:cs typeface="Arial" panose="020B0604020202020204" pitchFamily="34" charset="0"/>
              </a:rPr>
              <a:t>Extensive testing showed purified water was better quality than other water supplies </a:t>
            </a:r>
            <a:r>
              <a:rPr lang="en-US" sz="2400" u="sng" dirty="0">
                <a:solidFill>
                  <a:schemeClr val="tx2"/>
                </a:solidFill>
                <a:latin typeface="Arial" panose="020B0604020202020204" pitchFamily="34" charset="0"/>
                <a:cs typeface="Arial" panose="020B0604020202020204" pitchFamily="34" charset="0"/>
              </a:rPr>
              <a:t>AND </a:t>
            </a:r>
            <a:r>
              <a:rPr lang="en-US" sz="2400" dirty="0">
                <a:solidFill>
                  <a:schemeClr val="tx2"/>
                </a:solidFill>
                <a:latin typeface="Arial" panose="020B0604020202020204" pitchFamily="34" charset="0"/>
                <a:cs typeface="Arial" panose="020B0604020202020204" pitchFamily="34" charset="0"/>
              </a:rPr>
              <a:t>protective of public health.</a:t>
            </a:r>
          </a:p>
        </p:txBody>
      </p:sp>
    </p:spTree>
    <p:extLst>
      <p:ext uri="{BB962C8B-B14F-4D97-AF65-F5344CB8AC3E}">
        <p14:creationId xmlns:p14="http://schemas.microsoft.com/office/powerpoint/2010/main" val="324088506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685800" y="539496"/>
            <a:ext cx="7836408" cy="530352"/>
          </a:xfrm>
        </p:spPr>
        <p:txBody>
          <a:bodyPr>
            <a:noAutofit/>
          </a:bodyPr>
          <a:lstStyle/>
          <a:p>
            <a:r>
              <a:rPr lang="en-US" sz="2800" dirty="0"/>
              <a:t>The Potable Reuse Water Cycle </a:t>
            </a:r>
            <a:br>
              <a:rPr lang="en-US" sz="2800" dirty="0"/>
            </a:br>
            <a:r>
              <a:rPr lang="en-US" sz="2800" dirty="0"/>
              <a:t>Example #1</a:t>
            </a:r>
          </a:p>
        </p:txBody>
      </p:sp>
      <p:sp>
        <p:nvSpPr>
          <p:cNvPr id="8" name="TextBox 7"/>
          <p:cNvSpPr txBox="1"/>
          <p:nvPr/>
        </p:nvSpPr>
        <p:spPr>
          <a:xfrm>
            <a:off x="5107576" y="2182077"/>
            <a:ext cx="1626878" cy="400110"/>
          </a:xfrm>
          <a:prstGeom prst="rect">
            <a:avLst/>
          </a:prstGeom>
          <a:noFill/>
        </p:spPr>
        <p:txBody>
          <a:bodyPr wrap="square" rtlCol="0">
            <a:spAutoFit/>
          </a:bodyPr>
          <a:lstStyle/>
          <a:p>
            <a:pPr algn="ctr"/>
            <a:r>
              <a:rPr lang="en-US" sz="2000" b="1" dirty="0">
                <a:solidFill>
                  <a:schemeClr val="bg2">
                    <a:lumMod val="10000"/>
                  </a:schemeClr>
                </a:solidFill>
                <a:latin typeface="Arial" panose="020B0604020202020204" pitchFamily="34" charset="0"/>
                <a:cs typeface="Arial" panose="020B0604020202020204" pitchFamily="34" charset="0"/>
              </a:rPr>
              <a:t>Community</a:t>
            </a:r>
          </a:p>
        </p:txBody>
      </p:sp>
      <p:sp>
        <p:nvSpPr>
          <p:cNvPr id="9" name="TextBox 8"/>
          <p:cNvSpPr txBox="1"/>
          <p:nvPr/>
        </p:nvSpPr>
        <p:spPr>
          <a:xfrm>
            <a:off x="6578790" y="2610491"/>
            <a:ext cx="1373919" cy="523220"/>
          </a:xfrm>
          <a:prstGeom prst="rect">
            <a:avLst/>
          </a:prstGeom>
          <a:noFill/>
        </p:spPr>
        <p:txBody>
          <a:bodyPr wrap="square" rtlCol="0">
            <a:spAutoFit/>
          </a:bodyPr>
          <a:lstStyle/>
          <a:p>
            <a:pPr algn="ctr"/>
            <a:r>
              <a:rPr lang="en-US" sz="1400" b="1" dirty="0">
                <a:solidFill>
                  <a:schemeClr val="bg2">
                    <a:lumMod val="10000"/>
                  </a:schemeClr>
                </a:solidFill>
                <a:latin typeface="Arial" panose="020B0604020202020204" pitchFamily="34" charset="0"/>
                <a:cs typeface="Arial" panose="020B0604020202020204" pitchFamily="34" charset="0"/>
              </a:rPr>
              <a:t>Conventional Water Supply</a:t>
            </a:r>
          </a:p>
        </p:txBody>
      </p:sp>
      <p:cxnSp>
        <p:nvCxnSpPr>
          <p:cNvPr id="10" name="Straight Arrow Connector 9"/>
          <p:cNvCxnSpPr/>
          <p:nvPr/>
        </p:nvCxnSpPr>
        <p:spPr>
          <a:xfrm rot="5400000">
            <a:off x="6218633" y="3650913"/>
            <a:ext cx="342313" cy="0"/>
          </a:xfrm>
          <a:prstGeom prst="straightConnector1">
            <a:avLst/>
          </a:prstGeom>
          <a:ln w="34925">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5936802" y="3650914"/>
            <a:ext cx="342313" cy="0"/>
          </a:xfrm>
          <a:prstGeom prst="straightConnector1">
            <a:avLst/>
          </a:prstGeom>
          <a:ln w="34925">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bwMode="auto">
          <a:xfrm>
            <a:off x="5682993" y="4264647"/>
            <a:ext cx="797597" cy="351692"/>
          </a:xfrm>
          <a:prstGeom prst="rect">
            <a:avLst/>
          </a:prstGeom>
          <a:noFill/>
          <a:ln w="19050" cap="flat" cmpd="sng" algn="ctr">
            <a:solidFill>
              <a:schemeClr val="accent2">
                <a:lumMod val="50000"/>
              </a:schemeClr>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cxnSp>
        <p:nvCxnSpPr>
          <p:cNvPr id="13" name="Straight Connector 12"/>
          <p:cNvCxnSpPr/>
          <p:nvPr/>
        </p:nvCxnSpPr>
        <p:spPr bwMode="auto">
          <a:xfrm>
            <a:off x="5609029" y="3900771"/>
            <a:ext cx="793960" cy="0"/>
          </a:xfrm>
          <a:prstGeom prst="line">
            <a:avLst/>
          </a:prstGeom>
          <a:solidFill>
            <a:schemeClr val="accent1"/>
          </a:solidFill>
          <a:ln w="28575"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Connector 13"/>
          <p:cNvCxnSpPr/>
          <p:nvPr/>
        </p:nvCxnSpPr>
        <p:spPr bwMode="auto">
          <a:xfrm flipV="1">
            <a:off x="6107959" y="3788260"/>
            <a:ext cx="0" cy="473259"/>
          </a:xfrm>
          <a:prstGeom prst="line">
            <a:avLst/>
          </a:prstGeom>
          <a:solidFill>
            <a:schemeClr val="accent1"/>
          </a:solidFill>
          <a:ln w="28575"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Connector 14"/>
          <p:cNvCxnSpPr/>
          <p:nvPr/>
        </p:nvCxnSpPr>
        <p:spPr bwMode="auto">
          <a:xfrm flipV="1">
            <a:off x="6391022" y="3783968"/>
            <a:ext cx="0" cy="126815"/>
          </a:xfrm>
          <a:prstGeom prst="line">
            <a:avLst/>
          </a:prstGeom>
          <a:solidFill>
            <a:schemeClr val="accent1"/>
          </a:solidFill>
          <a:ln w="28575"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Oval 15"/>
          <p:cNvSpPr/>
          <p:nvPr/>
        </p:nvSpPr>
        <p:spPr bwMode="auto">
          <a:xfrm>
            <a:off x="6258941" y="4335890"/>
            <a:ext cx="182880" cy="182880"/>
          </a:xfrm>
          <a:prstGeom prst="ellipse">
            <a:avLst/>
          </a:prstGeom>
          <a:noFill/>
          <a:ln w="19050" cap="flat" cmpd="sng" algn="ctr">
            <a:solidFill>
              <a:schemeClr val="accent2">
                <a:lumMod val="50000"/>
              </a:schemeClr>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7" name="Rectangle 16"/>
          <p:cNvSpPr/>
          <p:nvPr/>
        </p:nvSpPr>
        <p:spPr bwMode="auto">
          <a:xfrm>
            <a:off x="5950331" y="4347320"/>
            <a:ext cx="274320" cy="182880"/>
          </a:xfrm>
          <a:prstGeom prst="rect">
            <a:avLst/>
          </a:prstGeom>
          <a:noFill/>
          <a:ln w="19050" cap="flat" cmpd="sng" algn="ctr">
            <a:solidFill>
              <a:schemeClr val="accent2">
                <a:lumMod val="50000"/>
              </a:schemeClr>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cxnSp>
        <p:nvCxnSpPr>
          <p:cNvPr id="18" name="Straight Connector 17"/>
          <p:cNvCxnSpPr/>
          <p:nvPr/>
        </p:nvCxnSpPr>
        <p:spPr bwMode="auto">
          <a:xfrm flipV="1">
            <a:off x="5729351" y="4358750"/>
            <a:ext cx="83820" cy="160020"/>
          </a:xfrm>
          <a:prstGeom prst="line">
            <a:avLst/>
          </a:prstGeom>
          <a:solidFill>
            <a:schemeClr val="accent1"/>
          </a:solidFill>
          <a:ln w="19050"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p:cNvCxnSpPr/>
          <p:nvPr/>
        </p:nvCxnSpPr>
        <p:spPr bwMode="auto">
          <a:xfrm flipV="1">
            <a:off x="5771261" y="4358750"/>
            <a:ext cx="83820" cy="160020"/>
          </a:xfrm>
          <a:prstGeom prst="line">
            <a:avLst/>
          </a:prstGeom>
          <a:solidFill>
            <a:schemeClr val="accent1"/>
          </a:solidFill>
          <a:ln w="19050"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p:cNvCxnSpPr/>
          <p:nvPr/>
        </p:nvCxnSpPr>
        <p:spPr bwMode="auto">
          <a:xfrm flipV="1">
            <a:off x="5818688" y="4358750"/>
            <a:ext cx="83820" cy="160020"/>
          </a:xfrm>
          <a:prstGeom prst="line">
            <a:avLst/>
          </a:prstGeom>
          <a:solidFill>
            <a:schemeClr val="accent1"/>
          </a:solidFill>
          <a:ln w="19050"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1" name="Picture 2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60900" y="3023622"/>
            <a:ext cx="249937" cy="454153"/>
          </a:xfrm>
          <a:prstGeom prst="rect">
            <a:avLst/>
          </a:prstGeom>
        </p:spPr>
      </p:pic>
      <p:pic>
        <p:nvPicPr>
          <p:cNvPr id="22" name="Picture 2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73857" y="3023622"/>
            <a:ext cx="249937" cy="454153"/>
          </a:xfrm>
          <a:prstGeom prst="rect">
            <a:avLst/>
          </a:prstGeom>
        </p:spPr>
      </p:pic>
      <p:pic>
        <p:nvPicPr>
          <p:cNvPr id="23" name="Picture 2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86021" y="2596838"/>
            <a:ext cx="646177" cy="880874"/>
          </a:xfrm>
          <a:prstGeom prst="rect">
            <a:avLst/>
          </a:prstGeom>
        </p:spPr>
      </p:pic>
      <p:cxnSp>
        <p:nvCxnSpPr>
          <p:cNvPr id="24" name="Straight Arrow Connector 23"/>
          <p:cNvCxnSpPr/>
          <p:nvPr/>
        </p:nvCxnSpPr>
        <p:spPr>
          <a:xfrm rot="5400000">
            <a:off x="5447704" y="3650914"/>
            <a:ext cx="342313" cy="0"/>
          </a:xfrm>
          <a:prstGeom prst="straightConnector1">
            <a:avLst/>
          </a:prstGeom>
          <a:ln w="34925">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bwMode="auto">
          <a:xfrm flipV="1">
            <a:off x="5620093" y="3783969"/>
            <a:ext cx="0" cy="126815"/>
          </a:xfrm>
          <a:prstGeom prst="line">
            <a:avLst/>
          </a:prstGeom>
          <a:solidFill>
            <a:schemeClr val="accent1"/>
          </a:solidFill>
          <a:ln w="28575"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Arrow Connector 25"/>
          <p:cNvCxnSpPr/>
          <p:nvPr/>
        </p:nvCxnSpPr>
        <p:spPr>
          <a:xfrm flipH="1">
            <a:off x="4995171" y="4440493"/>
            <a:ext cx="687822" cy="10048"/>
          </a:xfrm>
          <a:prstGeom prst="straightConnector1">
            <a:avLst/>
          </a:prstGeom>
          <a:ln w="34925">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bwMode="auto">
          <a:xfrm>
            <a:off x="3788723" y="4141707"/>
            <a:ext cx="1197569" cy="598810"/>
          </a:xfrm>
          <a:prstGeom prst="rect">
            <a:avLst/>
          </a:prstGeom>
          <a:noFill/>
          <a:ln w="190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28" name="Rectangle 27"/>
          <p:cNvSpPr/>
          <p:nvPr/>
        </p:nvSpPr>
        <p:spPr bwMode="auto">
          <a:xfrm>
            <a:off x="4601593" y="4347320"/>
            <a:ext cx="309091" cy="182880"/>
          </a:xfrm>
          <a:prstGeom prst="rect">
            <a:avLst/>
          </a:prstGeom>
          <a:noFill/>
          <a:ln w="190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29" name="Rectangle 28"/>
          <p:cNvSpPr/>
          <p:nvPr/>
        </p:nvSpPr>
        <p:spPr bwMode="auto">
          <a:xfrm>
            <a:off x="4353018" y="4210973"/>
            <a:ext cx="211437" cy="446843"/>
          </a:xfrm>
          <a:prstGeom prst="rect">
            <a:avLst/>
          </a:prstGeom>
          <a:noFill/>
          <a:ln w="190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cxnSp>
        <p:nvCxnSpPr>
          <p:cNvPr id="30" name="Straight Connector 29"/>
          <p:cNvCxnSpPr/>
          <p:nvPr/>
        </p:nvCxnSpPr>
        <p:spPr bwMode="auto">
          <a:xfrm flipV="1">
            <a:off x="4373645" y="4235973"/>
            <a:ext cx="170597" cy="392374"/>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Rectangle 30"/>
          <p:cNvSpPr/>
          <p:nvPr/>
        </p:nvSpPr>
        <p:spPr bwMode="auto">
          <a:xfrm>
            <a:off x="4102964" y="4210973"/>
            <a:ext cx="211437" cy="446843"/>
          </a:xfrm>
          <a:prstGeom prst="rect">
            <a:avLst/>
          </a:prstGeom>
          <a:noFill/>
          <a:ln w="190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32" name="Rectangle 31"/>
          <p:cNvSpPr/>
          <p:nvPr/>
        </p:nvSpPr>
        <p:spPr bwMode="auto">
          <a:xfrm>
            <a:off x="3844774" y="4210973"/>
            <a:ext cx="211437" cy="446843"/>
          </a:xfrm>
          <a:prstGeom prst="rect">
            <a:avLst/>
          </a:prstGeom>
          <a:noFill/>
          <a:ln w="190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cxnSp>
        <p:nvCxnSpPr>
          <p:cNvPr id="33" name="Straight Connector 32"/>
          <p:cNvCxnSpPr/>
          <p:nvPr/>
        </p:nvCxnSpPr>
        <p:spPr bwMode="auto">
          <a:xfrm>
            <a:off x="4102964" y="4532072"/>
            <a:ext cx="211437" cy="0"/>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Connector 33"/>
          <p:cNvCxnSpPr/>
          <p:nvPr/>
        </p:nvCxnSpPr>
        <p:spPr bwMode="auto">
          <a:xfrm>
            <a:off x="4102964" y="4464709"/>
            <a:ext cx="211437" cy="0"/>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Straight Connector 34"/>
          <p:cNvCxnSpPr/>
          <p:nvPr/>
        </p:nvCxnSpPr>
        <p:spPr bwMode="auto">
          <a:xfrm>
            <a:off x="4103420" y="4597647"/>
            <a:ext cx="211437" cy="0"/>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Straight Connector 35"/>
          <p:cNvCxnSpPr/>
          <p:nvPr/>
        </p:nvCxnSpPr>
        <p:spPr bwMode="auto">
          <a:xfrm>
            <a:off x="4104535" y="4397150"/>
            <a:ext cx="211437" cy="0"/>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Straight Arrow Connector 36"/>
          <p:cNvCxnSpPr/>
          <p:nvPr/>
        </p:nvCxnSpPr>
        <p:spPr>
          <a:xfrm flipH="1">
            <a:off x="3256420" y="4449311"/>
            <a:ext cx="519067" cy="0"/>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502120" y="3408297"/>
            <a:ext cx="1595193" cy="738664"/>
          </a:xfrm>
          <a:prstGeom prst="rect">
            <a:avLst/>
          </a:prstGeom>
          <a:noFill/>
        </p:spPr>
        <p:txBody>
          <a:bodyPr wrap="square" rtlCol="0">
            <a:spAutoFit/>
          </a:bodyPr>
          <a:lstStyle/>
          <a:p>
            <a:pPr algn="ctr"/>
            <a:r>
              <a:rPr lang="en-US" sz="1400" b="1" dirty="0">
                <a:solidFill>
                  <a:schemeClr val="bg2">
                    <a:lumMod val="10000"/>
                  </a:schemeClr>
                </a:solidFill>
                <a:latin typeface="Arial" panose="020B0604020202020204" pitchFamily="34" charset="0"/>
                <a:cs typeface="Arial" panose="020B0604020202020204" pitchFamily="34" charset="0"/>
              </a:rPr>
              <a:t>Reclaimed Water Purification</a:t>
            </a:r>
          </a:p>
        </p:txBody>
      </p:sp>
      <p:sp>
        <p:nvSpPr>
          <p:cNvPr id="39" name="TextBox 38"/>
          <p:cNvSpPr txBox="1"/>
          <p:nvPr/>
        </p:nvSpPr>
        <p:spPr>
          <a:xfrm>
            <a:off x="5477347" y="4684515"/>
            <a:ext cx="1242955" cy="738664"/>
          </a:xfrm>
          <a:prstGeom prst="rect">
            <a:avLst/>
          </a:prstGeom>
          <a:noFill/>
        </p:spPr>
        <p:txBody>
          <a:bodyPr wrap="square" rtlCol="0">
            <a:spAutoFit/>
          </a:bodyPr>
          <a:lstStyle/>
          <a:p>
            <a:pPr algn="ctr"/>
            <a:r>
              <a:rPr lang="en-US" sz="1400" b="1" dirty="0">
                <a:solidFill>
                  <a:schemeClr val="bg2">
                    <a:lumMod val="10000"/>
                  </a:schemeClr>
                </a:solidFill>
                <a:latin typeface="Arial" panose="020B0604020202020204" pitchFamily="34" charset="0"/>
                <a:cs typeface="Arial" panose="020B0604020202020204" pitchFamily="34" charset="0"/>
              </a:rPr>
              <a:t>Wastewater Treatment Plant</a:t>
            </a:r>
          </a:p>
        </p:txBody>
      </p:sp>
      <p:cxnSp>
        <p:nvCxnSpPr>
          <p:cNvPr id="40" name="Straight Arrow Connector 39"/>
          <p:cNvCxnSpPr/>
          <p:nvPr/>
        </p:nvCxnSpPr>
        <p:spPr>
          <a:xfrm flipH="1">
            <a:off x="6619736" y="3250698"/>
            <a:ext cx="988428" cy="0"/>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pic>
        <p:nvPicPr>
          <p:cNvPr id="41" name="Picture 4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82117" y="3997515"/>
            <a:ext cx="2063282" cy="903592"/>
          </a:xfrm>
          <a:prstGeom prst="rect">
            <a:avLst/>
          </a:prstGeom>
        </p:spPr>
      </p:pic>
      <p:grpSp>
        <p:nvGrpSpPr>
          <p:cNvPr id="42" name="Group 41"/>
          <p:cNvGrpSpPr/>
          <p:nvPr/>
        </p:nvGrpSpPr>
        <p:grpSpPr>
          <a:xfrm flipH="1">
            <a:off x="2036570" y="2902827"/>
            <a:ext cx="716459" cy="347871"/>
            <a:chOff x="2363800" y="2478122"/>
            <a:chExt cx="797597" cy="351692"/>
          </a:xfrm>
        </p:grpSpPr>
        <p:sp>
          <p:nvSpPr>
            <p:cNvPr id="43" name="Rectangle 42"/>
            <p:cNvSpPr/>
            <p:nvPr/>
          </p:nvSpPr>
          <p:spPr bwMode="auto">
            <a:xfrm>
              <a:off x="2363800" y="2478122"/>
              <a:ext cx="797597" cy="351692"/>
            </a:xfrm>
            <a:prstGeom prst="rect">
              <a:avLst/>
            </a:prstGeom>
            <a:noFill/>
            <a:ln w="19050" cap="flat" cmpd="sng" algn="ctr">
              <a:solidFill>
                <a:schemeClr val="tx2"/>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44" name="Oval 43"/>
            <p:cNvSpPr/>
            <p:nvPr/>
          </p:nvSpPr>
          <p:spPr bwMode="auto">
            <a:xfrm>
              <a:off x="2939748" y="2549365"/>
              <a:ext cx="182880" cy="182880"/>
            </a:xfrm>
            <a:prstGeom prst="ellipse">
              <a:avLst/>
            </a:prstGeom>
            <a:noFill/>
            <a:ln w="19050" cap="flat" cmpd="sng" algn="ctr">
              <a:solidFill>
                <a:schemeClr val="tx2"/>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45" name="Rectangle 44"/>
            <p:cNvSpPr/>
            <p:nvPr/>
          </p:nvSpPr>
          <p:spPr bwMode="auto">
            <a:xfrm>
              <a:off x="2631138" y="2560795"/>
              <a:ext cx="274320" cy="182880"/>
            </a:xfrm>
            <a:prstGeom prst="rect">
              <a:avLst/>
            </a:prstGeom>
            <a:noFill/>
            <a:ln w="19050" cap="flat" cmpd="sng" algn="ctr">
              <a:solidFill>
                <a:schemeClr val="tx2"/>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cxnSp>
          <p:nvCxnSpPr>
            <p:cNvPr id="46" name="Straight Connector 45"/>
            <p:cNvCxnSpPr/>
            <p:nvPr/>
          </p:nvCxnSpPr>
          <p:spPr bwMode="auto">
            <a:xfrm flipV="1">
              <a:off x="2410158" y="2572225"/>
              <a:ext cx="83820" cy="160020"/>
            </a:xfrm>
            <a:prstGeom prst="line">
              <a:avLst/>
            </a:prstGeom>
            <a:solidFill>
              <a:schemeClr val="accent1"/>
            </a:solidFill>
            <a:ln w="19050"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Straight Connector 46"/>
            <p:cNvCxnSpPr/>
            <p:nvPr/>
          </p:nvCxnSpPr>
          <p:spPr bwMode="auto">
            <a:xfrm flipV="1">
              <a:off x="2452068" y="2572225"/>
              <a:ext cx="83820" cy="160020"/>
            </a:xfrm>
            <a:prstGeom prst="line">
              <a:avLst/>
            </a:prstGeom>
            <a:solidFill>
              <a:schemeClr val="accent1"/>
            </a:solidFill>
            <a:ln w="19050"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Straight Connector 47"/>
            <p:cNvCxnSpPr/>
            <p:nvPr/>
          </p:nvCxnSpPr>
          <p:spPr bwMode="auto">
            <a:xfrm flipV="1">
              <a:off x="2499495" y="2572225"/>
              <a:ext cx="83820" cy="160020"/>
            </a:xfrm>
            <a:prstGeom prst="line">
              <a:avLst/>
            </a:prstGeom>
            <a:solidFill>
              <a:schemeClr val="accent1"/>
            </a:solidFill>
            <a:ln w="19050"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9" name="TextBox 48"/>
          <p:cNvSpPr txBox="1"/>
          <p:nvPr/>
        </p:nvSpPr>
        <p:spPr>
          <a:xfrm>
            <a:off x="1839671" y="2160735"/>
            <a:ext cx="1242955" cy="738664"/>
          </a:xfrm>
          <a:prstGeom prst="rect">
            <a:avLst/>
          </a:prstGeom>
          <a:noFill/>
        </p:spPr>
        <p:txBody>
          <a:bodyPr wrap="square" rtlCol="0">
            <a:spAutoFit/>
          </a:bodyPr>
          <a:lstStyle/>
          <a:p>
            <a:pPr algn="ctr"/>
            <a:r>
              <a:rPr lang="en-US" sz="1400" b="1" dirty="0">
                <a:solidFill>
                  <a:schemeClr val="bg2">
                    <a:lumMod val="10000"/>
                  </a:schemeClr>
                </a:solidFill>
                <a:latin typeface="Arial" panose="020B0604020202020204" pitchFamily="34" charset="0"/>
                <a:cs typeface="Arial" panose="020B0604020202020204" pitchFamily="34" charset="0"/>
              </a:rPr>
              <a:t>Water Treatment Plant</a:t>
            </a:r>
          </a:p>
        </p:txBody>
      </p:sp>
      <p:cxnSp>
        <p:nvCxnSpPr>
          <p:cNvPr id="50" name="Straight Arrow Connector 49"/>
          <p:cNvCxnSpPr/>
          <p:nvPr/>
        </p:nvCxnSpPr>
        <p:spPr>
          <a:xfrm flipV="1">
            <a:off x="2389679" y="3276278"/>
            <a:ext cx="1" cy="634505"/>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2776937" y="3099056"/>
            <a:ext cx="2330639" cy="0"/>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3339234" y="2475588"/>
            <a:ext cx="1242955" cy="523220"/>
          </a:xfrm>
          <a:prstGeom prst="rect">
            <a:avLst/>
          </a:prstGeom>
          <a:noFill/>
        </p:spPr>
        <p:txBody>
          <a:bodyPr wrap="square" rtlCol="0">
            <a:spAutoFit/>
          </a:bodyPr>
          <a:lstStyle/>
          <a:p>
            <a:pPr algn="ctr"/>
            <a:r>
              <a:rPr lang="en-US" sz="1400" b="1" dirty="0">
                <a:solidFill>
                  <a:srgbClr val="0070C0"/>
                </a:solidFill>
                <a:latin typeface="Arial" panose="020B0604020202020204" pitchFamily="34" charset="0"/>
                <a:cs typeface="Arial" panose="020B0604020202020204" pitchFamily="34" charset="0"/>
              </a:rPr>
              <a:t>Potable Reuse</a:t>
            </a:r>
          </a:p>
        </p:txBody>
      </p:sp>
      <p:sp>
        <p:nvSpPr>
          <p:cNvPr id="3" name="Rectangle 2"/>
          <p:cNvSpPr/>
          <p:nvPr/>
        </p:nvSpPr>
        <p:spPr>
          <a:xfrm>
            <a:off x="1" y="5747405"/>
            <a:ext cx="9143999" cy="369332"/>
          </a:xfrm>
          <a:prstGeom prst="rect">
            <a:avLst/>
          </a:prstGeom>
        </p:spPr>
        <p:txBody>
          <a:bodyPr wrap="square">
            <a:spAutoFit/>
          </a:bodyPr>
          <a:lstStyle/>
          <a:p>
            <a:pPr algn="ctr"/>
            <a:r>
              <a:rPr lang="en-US" sz="1800" b="1" dirty="0">
                <a:solidFill>
                  <a:srgbClr val="002060"/>
                </a:solidFill>
                <a:latin typeface="Arial" panose="020B0604020202020204" pitchFamily="34" charset="0"/>
                <a:cs typeface="Arial" panose="020B0604020202020204" pitchFamily="34" charset="0"/>
              </a:rPr>
              <a:t>Example Projects: UOSA (Virginia) and San Diego (California)</a:t>
            </a:r>
          </a:p>
        </p:txBody>
      </p:sp>
    </p:spTree>
    <p:extLst>
      <p:ext uri="{BB962C8B-B14F-4D97-AF65-F5344CB8AC3E}">
        <p14:creationId xmlns:p14="http://schemas.microsoft.com/office/powerpoint/2010/main" val="3702019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685800" y="539496"/>
            <a:ext cx="7836408" cy="530352"/>
          </a:xfrm>
        </p:spPr>
        <p:txBody>
          <a:bodyPr>
            <a:noAutofit/>
          </a:bodyPr>
          <a:lstStyle/>
          <a:p>
            <a:r>
              <a:rPr lang="en-US" sz="2800" dirty="0"/>
              <a:t>The Potable Reuse Water Cycle </a:t>
            </a:r>
            <a:br>
              <a:rPr lang="en-US" sz="2800" dirty="0"/>
            </a:br>
            <a:r>
              <a:rPr lang="en-US" sz="2800" dirty="0"/>
              <a:t>Example #2</a:t>
            </a:r>
          </a:p>
        </p:txBody>
      </p:sp>
      <p:sp>
        <p:nvSpPr>
          <p:cNvPr id="3" name="TextBox 2"/>
          <p:cNvSpPr txBox="1"/>
          <p:nvPr/>
        </p:nvSpPr>
        <p:spPr>
          <a:xfrm>
            <a:off x="5453804" y="2182077"/>
            <a:ext cx="1626878" cy="400110"/>
          </a:xfrm>
          <a:prstGeom prst="rect">
            <a:avLst/>
          </a:prstGeom>
          <a:noFill/>
        </p:spPr>
        <p:txBody>
          <a:bodyPr wrap="square" rtlCol="0">
            <a:spAutoFit/>
          </a:bodyPr>
          <a:lstStyle/>
          <a:p>
            <a:pPr algn="ctr"/>
            <a:r>
              <a:rPr lang="en-US" sz="2000" b="1" dirty="0">
                <a:solidFill>
                  <a:schemeClr val="bg2">
                    <a:lumMod val="10000"/>
                  </a:schemeClr>
                </a:solidFill>
                <a:latin typeface="Arial" panose="020B0604020202020204" pitchFamily="34" charset="0"/>
                <a:cs typeface="Arial" panose="020B0604020202020204" pitchFamily="34" charset="0"/>
              </a:rPr>
              <a:t>Community</a:t>
            </a:r>
          </a:p>
        </p:txBody>
      </p:sp>
      <p:sp>
        <p:nvSpPr>
          <p:cNvPr id="4" name="TextBox 3"/>
          <p:cNvSpPr txBox="1"/>
          <p:nvPr/>
        </p:nvSpPr>
        <p:spPr>
          <a:xfrm>
            <a:off x="6925018" y="2610491"/>
            <a:ext cx="1373919" cy="523220"/>
          </a:xfrm>
          <a:prstGeom prst="rect">
            <a:avLst/>
          </a:prstGeom>
          <a:noFill/>
        </p:spPr>
        <p:txBody>
          <a:bodyPr wrap="square" rtlCol="0">
            <a:spAutoFit/>
          </a:bodyPr>
          <a:lstStyle/>
          <a:p>
            <a:pPr algn="ctr"/>
            <a:r>
              <a:rPr lang="en-US" sz="1400" b="1" dirty="0">
                <a:solidFill>
                  <a:schemeClr val="bg2">
                    <a:lumMod val="10000"/>
                  </a:schemeClr>
                </a:solidFill>
                <a:latin typeface="Arial" panose="020B0604020202020204" pitchFamily="34" charset="0"/>
                <a:cs typeface="Arial" panose="020B0604020202020204" pitchFamily="34" charset="0"/>
              </a:rPr>
              <a:t>Conventional Water Supply</a:t>
            </a:r>
          </a:p>
        </p:txBody>
      </p:sp>
      <p:cxnSp>
        <p:nvCxnSpPr>
          <p:cNvPr id="5" name="Straight Arrow Connector 4"/>
          <p:cNvCxnSpPr/>
          <p:nvPr/>
        </p:nvCxnSpPr>
        <p:spPr>
          <a:xfrm rot="5400000">
            <a:off x="6564861" y="3650913"/>
            <a:ext cx="342313" cy="0"/>
          </a:xfrm>
          <a:prstGeom prst="straightConnector1">
            <a:avLst/>
          </a:prstGeom>
          <a:ln w="34925">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a:off x="6283030" y="3650914"/>
            <a:ext cx="342313" cy="0"/>
          </a:xfrm>
          <a:prstGeom prst="straightConnector1">
            <a:avLst/>
          </a:prstGeom>
          <a:ln w="34925">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auto">
          <a:xfrm>
            <a:off x="6029221" y="4264647"/>
            <a:ext cx="797597" cy="351692"/>
          </a:xfrm>
          <a:prstGeom prst="rect">
            <a:avLst/>
          </a:prstGeom>
          <a:noFill/>
          <a:ln w="19050" cap="flat" cmpd="sng" algn="ctr">
            <a:solidFill>
              <a:schemeClr val="accent2">
                <a:lumMod val="50000"/>
              </a:schemeClr>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cxnSp>
        <p:nvCxnSpPr>
          <p:cNvPr id="8" name="Straight Connector 7"/>
          <p:cNvCxnSpPr/>
          <p:nvPr/>
        </p:nvCxnSpPr>
        <p:spPr bwMode="auto">
          <a:xfrm>
            <a:off x="5955257" y="3900771"/>
            <a:ext cx="793960" cy="0"/>
          </a:xfrm>
          <a:prstGeom prst="line">
            <a:avLst/>
          </a:prstGeom>
          <a:solidFill>
            <a:schemeClr val="accent1"/>
          </a:solidFill>
          <a:ln w="28575"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p:cNvCxnSpPr/>
          <p:nvPr/>
        </p:nvCxnSpPr>
        <p:spPr bwMode="auto">
          <a:xfrm flipV="1">
            <a:off x="6454187" y="3788260"/>
            <a:ext cx="0" cy="473259"/>
          </a:xfrm>
          <a:prstGeom prst="line">
            <a:avLst/>
          </a:prstGeom>
          <a:solidFill>
            <a:schemeClr val="accent1"/>
          </a:solidFill>
          <a:ln w="28575"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p:cNvCxnSpPr/>
          <p:nvPr/>
        </p:nvCxnSpPr>
        <p:spPr bwMode="auto">
          <a:xfrm flipV="1">
            <a:off x="6737250" y="3783968"/>
            <a:ext cx="0" cy="126815"/>
          </a:xfrm>
          <a:prstGeom prst="line">
            <a:avLst/>
          </a:prstGeom>
          <a:solidFill>
            <a:schemeClr val="accent1"/>
          </a:solidFill>
          <a:ln w="28575"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Oval 10"/>
          <p:cNvSpPr/>
          <p:nvPr/>
        </p:nvSpPr>
        <p:spPr bwMode="auto">
          <a:xfrm>
            <a:off x="6605169" y="4335890"/>
            <a:ext cx="182880" cy="182880"/>
          </a:xfrm>
          <a:prstGeom prst="ellipse">
            <a:avLst/>
          </a:prstGeom>
          <a:noFill/>
          <a:ln w="19050" cap="flat" cmpd="sng" algn="ctr">
            <a:solidFill>
              <a:schemeClr val="accent2">
                <a:lumMod val="50000"/>
              </a:schemeClr>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2" name="Rectangle 11"/>
          <p:cNvSpPr/>
          <p:nvPr/>
        </p:nvSpPr>
        <p:spPr bwMode="auto">
          <a:xfrm>
            <a:off x="6296559" y="4347320"/>
            <a:ext cx="274320" cy="182880"/>
          </a:xfrm>
          <a:prstGeom prst="rect">
            <a:avLst/>
          </a:prstGeom>
          <a:noFill/>
          <a:ln w="19050" cap="flat" cmpd="sng" algn="ctr">
            <a:solidFill>
              <a:schemeClr val="accent2">
                <a:lumMod val="50000"/>
              </a:schemeClr>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cxnSp>
        <p:nvCxnSpPr>
          <p:cNvPr id="13" name="Straight Connector 12"/>
          <p:cNvCxnSpPr/>
          <p:nvPr/>
        </p:nvCxnSpPr>
        <p:spPr bwMode="auto">
          <a:xfrm flipV="1">
            <a:off x="6075579" y="4358750"/>
            <a:ext cx="83820" cy="160020"/>
          </a:xfrm>
          <a:prstGeom prst="line">
            <a:avLst/>
          </a:prstGeom>
          <a:solidFill>
            <a:schemeClr val="accent1"/>
          </a:solidFill>
          <a:ln w="19050"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Connector 13"/>
          <p:cNvCxnSpPr/>
          <p:nvPr/>
        </p:nvCxnSpPr>
        <p:spPr bwMode="auto">
          <a:xfrm flipV="1">
            <a:off x="6117489" y="4358750"/>
            <a:ext cx="83820" cy="160020"/>
          </a:xfrm>
          <a:prstGeom prst="line">
            <a:avLst/>
          </a:prstGeom>
          <a:solidFill>
            <a:schemeClr val="accent1"/>
          </a:solidFill>
          <a:ln w="19050"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Connector 14"/>
          <p:cNvCxnSpPr/>
          <p:nvPr/>
        </p:nvCxnSpPr>
        <p:spPr bwMode="auto">
          <a:xfrm flipV="1">
            <a:off x="6164916" y="4358750"/>
            <a:ext cx="83820" cy="160020"/>
          </a:xfrm>
          <a:prstGeom prst="line">
            <a:avLst/>
          </a:prstGeom>
          <a:solidFill>
            <a:schemeClr val="accent1"/>
          </a:solidFill>
          <a:ln w="19050"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6" name="Picture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07128" y="3023622"/>
            <a:ext cx="249937" cy="454153"/>
          </a:xfrm>
          <a:prstGeom prst="rect">
            <a:avLst/>
          </a:prstGeom>
        </p:spPr>
      </p:pic>
      <p:pic>
        <p:nvPicPr>
          <p:cNvPr id="17" name="Picture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0085" y="3023622"/>
            <a:ext cx="249937" cy="454153"/>
          </a:xfrm>
          <a:prstGeom prst="rect">
            <a:avLst/>
          </a:prstGeom>
        </p:spPr>
      </p:pic>
      <p:pic>
        <p:nvPicPr>
          <p:cNvPr id="18" name="Picture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32249" y="2596838"/>
            <a:ext cx="646177" cy="880874"/>
          </a:xfrm>
          <a:prstGeom prst="rect">
            <a:avLst/>
          </a:prstGeom>
        </p:spPr>
      </p:pic>
      <p:cxnSp>
        <p:nvCxnSpPr>
          <p:cNvPr id="19" name="Straight Arrow Connector 18"/>
          <p:cNvCxnSpPr/>
          <p:nvPr/>
        </p:nvCxnSpPr>
        <p:spPr>
          <a:xfrm rot="5400000">
            <a:off x="5793932" y="3650914"/>
            <a:ext cx="342313" cy="0"/>
          </a:xfrm>
          <a:prstGeom prst="straightConnector1">
            <a:avLst/>
          </a:prstGeom>
          <a:ln w="34925">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auto">
          <a:xfrm flipV="1">
            <a:off x="5966321" y="3783969"/>
            <a:ext cx="0" cy="126815"/>
          </a:xfrm>
          <a:prstGeom prst="line">
            <a:avLst/>
          </a:prstGeom>
          <a:solidFill>
            <a:schemeClr val="accent1"/>
          </a:solidFill>
          <a:ln w="28575"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Arrow Connector 20"/>
          <p:cNvCxnSpPr/>
          <p:nvPr/>
        </p:nvCxnSpPr>
        <p:spPr>
          <a:xfrm flipH="1">
            <a:off x="5341399" y="4440493"/>
            <a:ext cx="687822" cy="10048"/>
          </a:xfrm>
          <a:prstGeom prst="straightConnector1">
            <a:avLst/>
          </a:prstGeom>
          <a:ln w="34925">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bwMode="auto">
          <a:xfrm>
            <a:off x="4134951" y="4141707"/>
            <a:ext cx="1197569" cy="598810"/>
          </a:xfrm>
          <a:prstGeom prst="rect">
            <a:avLst/>
          </a:prstGeom>
          <a:noFill/>
          <a:ln w="190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23" name="Rectangle 22"/>
          <p:cNvSpPr/>
          <p:nvPr/>
        </p:nvSpPr>
        <p:spPr bwMode="auto">
          <a:xfrm>
            <a:off x="4947821" y="4347320"/>
            <a:ext cx="309091" cy="182880"/>
          </a:xfrm>
          <a:prstGeom prst="rect">
            <a:avLst/>
          </a:prstGeom>
          <a:noFill/>
          <a:ln w="190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24" name="Rectangle 23"/>
          <p:cNvSpPr/>
          <p:nvPr/>
        </p:nvSpPr>
        <p:spPr bwMode="auto">
          <a:xfrm>
            <a:off x="4699246" y="4210973"/>
            <a:ext cx="211437" cy="446843"/>
          </a:xfrm>
          <a:prstGeom prst="rect">
            <a:avLst/>
          </a:prstGeom>
          <a:noFill/>
          <a:ln w="190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cxnSp>
        <p:nvCxnSpPr>
          <p:cNvPr id="25" name="Straight Connector 24"/>
          <p:cNvCxnSpPr/>
          <p:nvPr/>
        </p:nvCxnSpPr>
        <p:spPr bwMode="auto">
          <a:xfrm flipV="1">
            <a:off x="4719873" y="4235973"/>
            <a:ext cx="170597" cy="392374"/>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25"/>
          <p:cNvSpPr/>
          <p:nvPr/>
        </p:nvSpPr>
        <p:spPr bwMode="auto">
          <a:xfrm>
            <a:off x="4449192" y="4210973"/>
            <a:ext cx="211437" cy="446843"/>
          </a:xfrm>
          <a:prstGeom prst="rect">
            <a:avLst/>
          </a:prstGeom>
          <a:noFill/>
          <a:ln w="190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27" name="Rectangle 26"/>
          <p:cNvSpPr/>
          <p:nvPr/>
        </p:nvSpPr>
        <p:spPr bwMode="auto">
          <a:xfrm>
            <a:off x="4191002" y="4210973"/>
            <a:ext cx="211437" cy="446843"/>
          </a:xfrm>
          <a:prstGeom prst="rect">
            <a:avLst/>
          </a:prstGeom>
          <a:noFill/>
          <a:ln w="190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cxnSp>
        <p:nvCxnSpPr>
          <p:cNvPr id="28" name="Straight Connector 27"/>
          <p:cNvCxnSpPr/>
          <p:nvPr/>
        </p:nvCxnSpPr>
        <p:spPr bwMode="auto">
          <a:xfrm>
            <a:off x="4449192" y="4532072"/>
            <a:ext cx="211437" cy="0"/>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Connector 28"/>
          <p:cNvCxnSpPr/>
          <p:nvPr/>
        </p:nvCxnSpPr>
        <p:spPr bwMode="auto">
          <a:xfrm>
            <a:off x="4449192" y="4464709"/>
            <a:ext cx="211437" cy="0"/>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Connector 29"/>
          <p:cNvCxnSpPr/>
          <p:nvPr/>
        </p:nvCxnSpPr>
        <p:spPr bwMode="auto">
          <a:xfrm>
            <a:off x="4449648" y="4597647"/>
            <a:ext cx="211437" cy="0"/>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Connector 30"/>
          <p:cNvCxnSpPr/>
          <p:nvPr/>
        </p:nvCxnSpPr>
        <p:spPr bwMode="auto">
          <a:xfrm>
            <a:off x="4450763" y="4397150"/>
            <a:ext cx="211437" cy="0"/>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Arrow Connector 31"/>
          <p:cNvCxnSpPr/>
          <p:nvPr/>
        </p:nvCxnSpPr>
        <p:spPr>
          <a:xfrm flipH="1">
            <a:off x="3265104" y="4449311"/>
            <a:ext cx="856612" cy="15398"/>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848348" y="3408297"/>
            <a:ext cx="1595193" cy="738664"/>
          </a:xfrm>
          <a:prstGeom prst="rect">
            <a:avLst/>
          </a:prstGeom>
          <a:noFill/>
        </p:spPr>
        <p:txBody>
          <a:bodyPr wrap="square" rtlCol="0">
            <a:spAutoFit/>
          </a:bodyPr>
          <a:lstStyle/>
          <a:p>
            <a:pPr algn="ctr"/>
            <a:r>
              <a:rPr lang="en-US" sz="1400" b="1" dirty="0">
                <a:solidFill>
                  <a:schemeClr val="bg2">
                    <a:lumMod val="10000"/>
                  </a:schemeClr>
                </a:solidFill>
                <a:latin typeface="Arial" panose="020B0604020202020204" pitchFamily="34" charset="0"/>
                <a:cs typeface="Arial" panose="020B0604020202020204" pitchFamily="34" charset="0"/>
              </a:rPr>
              <a:t>Reclaimed Water Purification</a:t>
            </a:r>
          </a:p>
        </p:txBody>
      </p:sp>
      <p:sp>
        <p:nvSpPr>
          <p:cNvPr id="34" name="TextBox 33"/>
          <p:cNvSpPr txBox="1"/>
          <p:nvPr/>
        </p:nvSpPr>
        <p:spPr>
          <a:xfrm>
            <a:off x="5823575" y="4684515"/>
            <a:ext cx="1242955" cy="738664"/>
          </a:xfrm>
          <a:prstGeom prst="rect">
            <a:avLst/>
          </a:prstGeom>
          <a:noFill/>
        </p:spPr>
        <p:txBody>
          <a:bodyPr wrap="square" rtlCol="0">
            <a:spAutoFit/>
          </a:bodyPr>
          <a:lstStyle/>
          <a:p>
            <a:pPr algn="ctr"/>
            <a:r>
              <a:rPr lang="en-US" sz="1400" b="1" dirty="0">
                <a:solidFill>
                  <a:schemeClr val="bg2">
                    <a:lumMod val="10000"/>
                  </a:schemeClr>
                </a:solidFill>
                <a:latin typeface="Arial" panose="020B0604020202020204" pitchFamily="34" charset="0"/>
                <a:cs typeface="Arial" panose="020B0604020202020204" pitchFamily="34" charset="0"/>
              </a:rPr>
              <a:t>Wastewater Treatment Plant</a:t>
            </a:r>
          </a:p>
        </p:txBody>
      </p:sp>
      <p:cxnSp>
        <p:nvCxnSpPr>
          <p:cNvPr id="35" name="Straight Arrow Connector 34"/>
          <p:cNvCxnSpPr/>
          <p:nvPr/>
        </p:nvCxnSpPr>
        <p:spPr>
          <a:xfrm flipH="1">
            <a:off x="6965964" y="3250698"/>
            <a:ext cx="988428" cy="0"/>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1845300" y="4139757"/>
            <a:ext cx="1" cy="634505"/>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2170211" y="2872101"/>
            <a:ext cx="3273330" cy="0"/>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079254" y="2246146"/>
            <a:ext cx="1618085" cy="307777"/>
          </a:xfrm>
          <a:prstGeom prst="rect">
            <a:avLst/>
          </a:prstGeom>
          <a:noFill/>
        </p:spPr>
        <p:txBody>
          <a:bodyPr wrap="square" rtlCol="0">
            <a:spAutoFit/>
          </a:bodyPr>
          <a:lstStyle/>
          <a:p>
            <a:pPr algn="ctr"/>
            <a:r>
              <a:rPr lang="en-US" sz="1400" b="1" dirty="0">
                <a:solidFill>
                  <a:srgbClr val="0070C0"/>
                </a:solidFill>
                <a:latin typeface="Arial" panose="020B0604020202020204" pitchFamily="34" charset="0"/>
                <a:cs typeface="Arial" panose="020B0604020202020204" pitchFamily="34" charset="0"/>
              </a:rPr>
              <a:t>Potable Reuse</a:t>
            </a:r>
          </a:p>
        </p:txBody>
      </p:sp>
      <p:grpSp>
        <p:nvGrpSpPr>
          <p:cNvPr id="39" name="Group 38"/>
          <p:cNvGrpSpPr/>
          <p:nvPr/>
        </p:nvGrpSpPr>
        <p:grpSpPr>
          <a:xfrm>
            <a:off x="2206192" y="4422765"/>
            <a:ext cx="1551161" cy="1283681"/>
            <a:chOff x="2211096" y="4652137"/>
            <a:chExt cx="1551161" cy="1283681"/>
          </a:xfrm>
        </p:grpSpPr>
        <p:pic>
          <p:nvPicPr>
            <p:cNvPr id="40" name="Picture 3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172275" y="5007561"/>
              <a:ext cx="562356" cy="220980"/>
            </a:xfrm>
            <a:prstGeom prst="rect">
              <a:avLst/>
            </a:prstGeom>
          </p:spPr>
        </p:pic>
        <p:pic>
          <p:nvPicPr>
            <p:cNvPr id="41" name="Picture 4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273716" y="5007561"/>
              <a:ext cx="562356" cy="220980"/>
            </a:xfrm>
            <a:prstGeom prst="rect">
              <a:avLst/>
            </a:prstGeom>
          </p:spPr>
        </p:pic>
        <p:cxnSp>
          <p:nvCxnSpPr>
            <p:cNvPr id="42" name="Straight Connector 41"/>
            <p:cNvCxnSpPr/>
            <p:nvPr/>
          </p:nvCxnSpPr>
          <p:spPr bwMode="auto">
            <a:xfrm>
              <a:off x="2211096" y="5005223"/>
              <a:ext cx="1551161" cy="0"/>
            </a:xfrm>
            <a:prstGeom prst="line">
              <a:avLst/>
            </a:prstGeom>
            <a:solidFill>
              <a:schemeClr val="accent1"/>
            </a:solidFill>
            <a:ln w="19050"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Straight Connector 42"/>
            <p:cNvCxnSpPr/>
            <p:nvPr/>
          </p:nvCxnSpPr>
          <p:spPr bwMode="auto">
            <a:xfrm>
              <a:off x="2211096" y="5511463"/>
              <a:ext cx="1551161" cy="0"/>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4" name="Picture 4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883316" y="4652137"/>
              <a:ext cx="228600" cy="1283681"/>
            </a:xfrm>
            <a:prstGeom prst="rect">
              <a:avLst/>
            </a:prstGeom>
          </p:spPr>
        </p:pic>
        <p:pic>
          <p:nvPicPr>
            <p:cNvPr id="45" name="Picture 44"/>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111916" y="5383207"/>
              <a:ext cx="228519" cy="222505"/>
            </a:xfrm>
            <a:prstGeom prst="rect">
              <a:avLst/>
            </a:prstGeom>
          </p:spPr>
        </p:pic>
        <p:cxnSp>
          <p:nvCxnSpPr>
            <p:cNvPr id="46" name="Straight Arrow Connector 45"/>
            <p:cNvCxnSpPr/>
            <p:nvPr/>
          </p:nvCxnSpPr>
          <p:spPr>
            <a:xfrm flipH="1">
              <a:off x="2461984" y="5703518"/>
              <a:ext cx="420419" cy="4415"/>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a:off x="2461984" y="5835313"/>
              <a:ext cx="420419" cy="4415"/>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3110075" y="5703518"/>
              <a:ext cx="420419" cy="4415"/>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3110075" y="5835313"/>
              <a:ext cx="420419" cy="4415"/>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1077572" y="2232587"/>
            <a:ext cx="1551161" cy="1843042"/>
            <a:chOff x="298881" y="2419249"/>
            <a:chExt cx="1551161" cy="1843042"/>
          </a:xfrm>
        </p:grpSpPr>
        <p:pic>
          <p:nvPicPr>
            <p:cNvPr id="51" name="Picture 5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60060" y="3334034"/>
              <a:ext cx="562356" cy="220980"/>
            </a:xfrm>
            <a:prstGeom prst="rect">
              <a:avLst/>
            </a:prstGeom>
          </p:spPr>
        </p:pic>
        <p:pic>
          <p:nvPicPr>
            <p:cNvPr id="52" name="Picture 5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61501" y="3334034"/>
              <a:ext cx="562356" cy="220980"/>
            </a:xfrm>
            <a:prstGeom prst="rect">
              <a:avLst/>
            </a:prstGeom>
          </p:spPr>
        </p:pic>
        <p:cxnSp>
          <p:nvCxnSpPr>
            <p:cNvPr id="53" name="Straight Connector 52"/>
            <p:cNvCxnSpPr/>
            <p:nvPr/>
          </p:nvCxnSpPr>
          <p:spPr bwMode="auto">
            <a:xfrm>
              <a:off x="298881" y="3331696"/>
              <a:ext cx="1551161" cy="0"/>
            </a:xfrm>
            <a:prstGeom prst="line">
              <a:avLst/>
            </a:prstGeom>
            <a:solidFill>
              <a:schemeClr val="accent1"/>
            </a:solidFill>
            <a:ln w="19050"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p:cNvCxnSpPr/>
            <p:nvPr/>
          </p:nvCxnSpPr>
          <p:spPr bwMode="auto">
            <a:xfrm>
              <a:off x="298881" y="3837936"/>
              <a:ext cx="1551161" cy="0"/>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5" name="Picture 5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1101" y="2978610"/>
              <a:ext cx="228600" cy="1283681"/>
            </a:xfrm>
            <a:prstGeom prst="rect">
              <a:avLst/>
            </a:prstGeom>
          </p:spPr>
        </p:pic>
        <p:pic>
          <p:nvPicPr>
            <p:cNvPr id="56" name="Picture 55"/>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99701" y="3709680"/>
              <a:ext cx="228519" cy="222505"/>
            </a:xfrm>
            <a:prstGeom prst="rect">
              <a:avLst/>
            </a:prstGeom>
          </p:spPr>
        </p:pic>
        <p:cxnSp>
          <p:nvCxnSpPr>
            <p:cNvPr id="57" name="Straight Arrow Connector 56"/>
            <p:cNvCxnSpPr/>
            <p:nvPr/>
          </p:nvCxnSpPr>
          <p:spPr>
            <a:xfrm>
              <a:off x="549769" y="4029991"/>
              <a:ext cx="420419" cy="4415"/>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549769" y="4161786"/>
              <a:ext cx="420419" cy="4415"/>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H="1">
              <a:off x="1197860" y="4029991"/>
              <a:ext cx="420419" cy="4415"/>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a:off x="1197860" y="4161786"/>
              <a:ext cx="420419" cy="4415"/>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412939" y="2419249"/>
              <a:ext cx="1318583" cy="523220"/>
            </a:xfrm>
            <a:prstGeom prst="rect">
              <a:avLst/>
            </a:prstGeom>
            <a:noFill/>
          </p:spPr>
          <p:txBody>
            <a:bodyPr wrap="square" rtlCol="0">
              <a:spAutoFit/>
            </a:bodyPr>
            <a:lstStyle/>
            <a:p>
              <a:pPr algn="ctr"/>
              <a:r>
                <a:rPr lang="en-US" sz="1400" b="1" dirty="0">
                  <a:solidFill>
                    <a:schemeClr val="bg2">
                      <a:lumMod val="10000"/>
                    </a:schemeClr>
                  </a:solidFill>
                  <a:latin typeface="Arial" panose="020B0604020202020204" pitchFamily="34" charset="0"/>
                  <a:cs typeface="Arial" panose="020B0604020202020204" pitchFamily="34" charset="0"/>
                </a:rPr>
                <a:t>Groundwater Supply Wells</a:t>
              </a:r>
            </a:p>
          </p:txBody>
        </p:sp>
      </p:grpSp>
      <p:sp>
        <p:nvSpPr>
          <p:cNvPr id="62" name="Rectangle 61"/>
          <p:cNvSpPr/>
          <p:nvPr/>
        </p:nvSpPr>
        <p:spPr>
          <a:xfrm>
            <a:off x="1" y="6019174"/>
            <a:ext cx="9143999" cy="369332"/>
          </a:xfrm>
          <a:prstGeom prst="rect">
            <a:avLst/>
          </a:prstGeom>
        </p:spPr>
        <p:txBody>
          <a:bodyPr wrap="square">
            <a:spAutoFit/>
          </a:bodyPr>
          <a:lstStyle/>
          <a:p>
            <a:pPr algn="ctr"/>
            <a:r>
              <a:rPr lang="en-US" sz="1800" b="1" dirty="0">
                <a:solidFill>
                  <a:srgbClr val="002060"/>
                </a:solidFill>
                <a:latin typeface="Arial" panose="020B0604020202020204" pitchFamily="34" charset="0"/>
                <a:cs typeface="Arial" panose="020B0604020202020204" pitchFamily="34" charset="0"/>
              </a:rPr>
              <a:t>Example Projects: OCWD (California) and West Basin MWD (California)</a:t>
            </a:r>
          </a:p>
        </p:txBody>
      </p:sp>
    </p:spTree>
    <p:extLst>
      <p:ext uri="{BB962C8B-B14F-4D97-AF65-F5344CB8AC3E}">
        <p14:creationId xmlns:p14="http://schemas.microsoft.com/office/powerpoint/2010/main" val="307693696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685800" y="539496"/>
            <a:ext cx="7836408" cy="530352"/>
          </a:xfrm>
        </p:spPr>
        <p:txBody>
          <a:bodyPr>
            <a:noAutofit/>
          </a:bodyPr>
          <a:lstStyle/>
          <a:p>
            <a:r>
              <a:rPr lang="en-US" sz="2800" dirty="0"/>
              <a:t>The Potable Reuse Water Cycle </a:t>
            </a:r>
            <a:br>
              <a:rPr lang="en-US" sz="2800" dirty="0"/>
            </a:br>
            <a:r>
              <a:rPr lang="en-US" sz="2800" dirty="0"/>
              <a:t>Example #3</a:t>
            </a:r>
          </a:p>
        </p:txBody>
      </p:sp>
      <p:sp>
        <p:nvSpPr>
          <p:cNvPr id="3" name="TextBox 2"/>
          <p:cNvSpPr txBox="1"/>
          <p:nvPr/>
        </p:nvSpPr>
        <p:spPr>
          <a:xfrm>
            <a:off x="4450627" y="2182077"/>
            <a:ext cx="1626878" cy="400110"/>
          </a:xfrm>
          <a:prstGeom prst="rect">
            <a:avLst/>
          </a:prstGeom>
          <a:noFill/>
        </p:spPr>
        <p:txBody>
          <a:bodyPr wrap="square" rtlCol="0">
            <a:spAutoFit/>
          </a:bodyPr>
          <a:lstStyle/>
          <a:p>
            <a:pPr algn="ctr"/>
            <a:r>
              <a:rPr lang="en-US" sz="2000" b="1" dirty="0">
                <a:solidFill>
                  <a:schemeClr val="bg2">
                    <a:lumMod val="10000"/>
                  </a:schemeClr>
                </a:solidFill>
                <a:latin typeface="Arial" panose="020B0604020202020204" pitchFamily="34" charset="0"/>
                <a:cs typeface="Arial" panose="020B0604020202020204" pitchFamily="34" charset="0"/>
              </a:rPr>
              <a:t>Community</a:t>
            </a:r>
          </a:p>
        </p:txBody>
      </p:sp>
      <p:sp>
        <p:nvSpPr>
          <p:cNvPr id="4" name="TextBox 3"/>
          <p:cNvSpPr txBox="1"/>
          <p:nvPr/>
        </p:nvSpPr>
        <p:spPr>
          <a:xfrm>
            <a:off x="5921841" y="2610491"/>
            <a:ext cx="1373919" cy="523220"/>
          </a:xfrm>
          <a:prstGeom prst="rect">
            <a:avLst/>
          </a:prstGeom>
          <a:noFill/>
        </p:spPr>
        <p:txBody>
          <a:bodyPr wrap="square" rtlCol="0">
            <a:spAutoFit/>
          </a:bodyPr>
          <a:lstStyle/>
          <a:p>
            <a:pPr algn="ctr"/>
            <a:r>
              <a:rPr lang="en-US" sz="1400" b="1" dirty="0">
                <a:solidFill>
                  <a:schemeClr val="bg2">
                    <a:lumMod val="10000"/>
                  </a:schemeClr>
                </a:solidFill>
                <a:latin typeface="Arial" panose="020B0604020202020204" pitchFamily="34" charset="0"/>
                <a:cs typeface="Arial" panose="020B0604020202020204" pitchFamily="34" charset="0"/>
              </a:rPr>
              <a:t>Conventional Water Supply</a:t>
            </a:r>
          </a:p>
        </p:txBody>
      </p:sp>
      <p:cxnSp>
        <p:nvCxnSpPr>
          <p:cNvPr id="5" name="Straight Arrow Connector 4"/>
          <p:cNvCxnSpPr/>
          <p:nvPr/>
        </p:nvCxnSpPr>
        <p:spPr>
          <a:xfrm rot="5400000">
            <a:off x="5561684" y="3650913"/>
            <a:ext cx="342313" cy="0"/>
          </a:xfrm>
          <a:prstGeom prst="straightConnector1">
            <a:avLst/>
          </a:prstGeom>
          <a:ln w="34925">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a:off x="5279853" y="3650914"/>
            <a:ext cx="342313" cy="0"/>
          </a:xfrm>
          <a:prstGeom prst="straightConnector1">
            <a:avLst/>
          </a:prstGeom>
          <a:ln w="34925">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auto">
          <a:xfrm>
            <a:off x="5026044" y="4264647"/>
            <a:ext cx="797597" cy="351692"/>
          </a:xfrm>
          <a:prstGeom prst="rect">
            <a:avLst/>
          </a:prstGeom>
          <a:noFill/>
          <a:ln w="19050" cap="flat" cmpd="sng" algn="ctr">
            <a:solidFill>
              <a:schemeClr val="accent2">
                <a:lumMod val="50000"/>
              </a:schemeClr>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cxnSp>
        <p:nvCxnSpPr>
          <p:cNvPr id="8" name="Straight Connector 7"/>
          <p:cNvCxnSpPr/>
          <p:nvPr/>
        </p:nvCxnSpPr>
        <p:spPr bwMode="auto">
          <a:xfrm>
            <a:off x="4952080" y="3900771"/>
            <a:ext cx="793960" cy="0"/>
          </a:xfrm>
          <a:prstGeom prst="line">
            <a:avLst/>
          </a:prstGeom>
          <a:solidFill>
            <a:schemeClr val="accent1"/>
          </a:solidFill>
          <a:ln w="28575"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p:cNvCxnSpPr/>
          <p:nvPr/>
        </p:nvCxnSpPr>
        <p:spPr bwMode="auto">
          <a:xfrm flipV="1">
            <a:off x="5451010" y="3788260"/>
            <a:ext cx="0" cy="473259"/>
          </a:xfrm>
          <a:prstGeom prst="line">
            <a:avLst/>
          </a:prstGeom>
          <a:solidFill>
            <a:schemeClr val="accent1"/>
          </a:solidFill>
          <a:ln w="28575"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p:cNvCxnSpPr/>
          <p:nvPr/>
        </p:nvCxnSpPr>
        <p:spPr bwMode="auto">
          <a:xfrm flipV="1">
            <a:off x="5734073" y="3783968"/>
            <a:ext cx="0" cy="126815"/>
          </a:xfrm>
          <a:prstGeom prst="line">
            <a:avLst/>
          </a:prstGeom>
          <a:solidFill>
            <a:schemeClr val="accent1"/>
          </a:solidFill>
          <a:ln w="28575"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Oval 10"/>
          <p:cNvSpPr/>
          <p:nvPr/>
        </p:nvSpPr>
        <p:spPr bwMode="auto">
          <a:xfrm>
            <a:off x="5601992" y="4335890"/>
            <a:ext cx="182880" cy="182880"/>
          </a:xfrm>
          <a:prstGeom prst="ellipse">
            <a:avLst/>
          </a:prstGeom>
          <a:noFill/>
          <a:ln w="19050" cap="flat" cmpd="sng" algn="ctr">
            <a:solidFill>
              <a:schemeClr val="accent2">
                <a:lumMod val="50000"/>
              </a:schemeClr>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2" name="Rectangle 11"/>
          <p:cNvSpPr/>
          <p:nvPr/>
        </p:nvSpPr>
        <p:spPr bwMode="auto">
          <a:xfrm>
            <a:off x="5293382" y="4347320"/>
            <a:ext cx="274320" cy="182880"/>
          </a:xfrm>
          <a:prstGeom prst="rect">
            <a:avLst/>
          </a:prstGeom>
          <a:noFill/>
          <a:ln w="19050" cap="flat" cmpd="sng" algn="ctr">
            <a:solidFill>
              <a:schemeClr val="accent2">
                <a:lumMod val="50000"/>
              </a:schemeClr>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cxnSp>
        <p:nvCxnSpPr>
          <p:cNvPr id="13" name="Straight Connector 12"/>
          <p:cNvCxnSpPr/>
          <p:nvPr/>
        </p:nvCxnSpPr>
        <p:spPr bwMode="auto">
          <a:xfrm flipV="1">
            <a:off x="5072402" y="4358750"/>
            <a:ext cx="83820" cy="160020"/>
          </a:xfrm>
          <a:prstGeom prst="line">
            <a:avLst/>
          </a:prstGeom>
          <a:solidFill>
            <a:schemeClr val="accent1"/>
          </a:solidFill>
          <a:ln w="19050"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Connector 13"/>
          <p:cNvCxnSpPr/>
          <p:nvPr/>
        </p:nvCxnSpPr>
        <p:spPr bwMode="auto">
          <a:xfrm flipV="1">
            <a:off x="5114312" y="4358750"/>
            <a:ext cx="83820" cy="160020"/>
          </a:xfrm>
          <a:prstGeom prst="line">
            <a:avLst/>
          </a:prstGeom>
          <a:solidFill>
            <a:schemeClr val="accent1"/>
          </a:solidFill>
          <a:ln w="19050"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Connector 14"/>
          <p:cNvCxnSpPr/>
          <p:nvPr/>
        </p:nvCxnSpPr>
        <p:spPr bwMode="auto">
          <a:xfrm flipV="1">
            <a:off x="5161739" y="4358750"/>
            <a:ext cx="83820" cy="160020"/>
          </a:xfrm>
          <a:prstGeom prst="line">
            <a:avLst/>
          </a:prstGeom>
          <a:solidFill>
            <a:schemeClr val="accent1"/>
          </a:solidFill>
          <a:ln w="19050"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6" name="Picture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03951" y="3023622"/>
            <a:ext cx="249937" cy="454153"/>
          </a:xfrm>
          <a:prstGeom prst="rect">
            <a:avLst/>
          </a:prstGeom>
        </p:spPr>
      </p:pic>
      <p:pic>
        <p:nvPicPr>
          <p:cNvPr id="17" name="Picture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16908" y="3023622"/>
            <a:ext cx="249937" cy="454153"/>
          </a:xfrm>
          <a:prstGeom prst="rect">
            <a:avLst/>
          </a:prstGeom>
        </p:spPr>
      </p:pic>
      <p:pic>
        <p:nvPicPr>
          <p:cNvPr id="18" name="Picture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29072" y="2596838"/>
            <a:ext cx="646177" cy="880874"/>
          </a:xfrm>
          <a:prstGeom prst="rect">
            <a:avLst/>
          </a:prstGeom>
        </p:spPr>
      </p:pic>
      <p:cxnSp>
        <p:nvCxnSpPr>
          <p:cNvPr id="19" name="Straight Arrow Connector 18"/>
          <p:cNvCxnSpPr/>
          <p:nvPr/>
        </p:nvCxnSpPr>
        <p:spPr>
          <a:xfrm rot="5400000">
            <a:off x="4790755" y="3650914"/>
            <a:ext cx="342313" cy="0"/>
          </a:xfrm>
          <a:prstGeom prst="straightConnector1">
            <a:avLst/>
          </a:prstGeom>
          <a:ln w="34925">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auto">
          <a:xfrm flipV="1">
            <a:off x="4963144" y="3783969"/>
            <a:ext cx="0" cy="126815"/>
          </a:xfrm>
          <a:prstGeom prst="line">
            <a:avLst/>
          </a:prstGeom>
          <a:solidFill>
            <a:schemeClr val="accent1"/>
          </a:solidFill>
          <a:ln w="28575" cap="flat" cmpd="sng" algn="ctr">
            <a:solidFill>
              <a:schemeClr val="accent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Arrow Connector 20"/>
          <p:cNvCxnSpPr/>
          <p:nvPr/>
        </p:nvCxnSpPr>
        <p:spPr>
          <a:xfrm flipH="1">
            <a:off x="4338222" y="4440493"/>
            <a:ext cx="687822" cy="10048"/>
          </a:xfrm>
          <a:prstGeom prst="straightConnector1">
            <a:avLst/>
          </a:prstGeom>
          <a:ln w="34925">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bwMode="auto">
          <a:xfrm>
            <a:off x="3131774" y="4141707"/>
            <a:ext cx="1197569" cy="598810"/>
          </a:xfrm>
          <a:prstGeom prst="rect">
            <a:avLst/>
          </a:prstGeom>
          <a:noFill/>
          <a:ln w="190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23" name="Rectangle 22"/>
          <p:cNvSpPr/>
          <p:nvPr/>
        </p:nvSpPr>
        <p:spPr bwMode="auto">
          <a:xfrm>
            <a:off x="3944644" y="4347320"/>
            <a:ext cx="309091" cy="182880"/>
          </a:xfrm>
          <a:prstGeom prst="rect">
            <a:avLst/>
          </a:prstGeom>
          <a:noFill/>
          <a:ln w="190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24" name="Rectangle 23"/>
          <p:cNvSpPr/>
          <p:nvPr/>
        </p:nvSpPr>
        <p:spPr bwMode="auto">
          <a:xfrm>
            <a:off x="3696069" y="4210973"/>
            <a:ext cx="211437" cy="446843"/>
          </a:xfrm>
          <a:prstGeom prst="rect">
            <a:avLst/>
          </a:prstGeom>
          <a:noFill/>
          <a:ln w="190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cxnSp>
        <p:nvCxnSpPr>
          <p:cNvPr id="25" name="Straight Connector 24"/>
          <p:cNvCxnSpPr/>
          <p:nvPr/>
        </p:nvCxnSpPr>
        <p:spPr bwMode="auto">
          <a:xfrm flipV="1">
            <a:off x="3716696" y="4235973"/>
            <a:ext cx="170597" cy="392374"/>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25"/>
          <p:cNvSpPr/>
          <p:nvPr/>
        </p:nvSpPr>
        <p:spPr bwMode="auto">
          <a:xfrm>
            <a:off x="3446015" y="4210973"/>
            <a:ext cx="211437" cy="446843"/>
          </a:xfrm>
          <a:prstGeom prst="rect">
            <a:avLst/>
          </a:prstGeom>
          <a:noFill/>
          <a:ln w="190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27" name="Rectangle 26"/>
          <p:cNvSpPr/>
          <p:nvPr/>
        </p:nvSpPr>
        <p:spPr bwMode="auto">
          <a:xfrm>
            <a:off x="3187825" y="4210973"/>
            <a:ext cx="211437" cy="446843"/>
          </a:xfrm>
          <a:prstGeom prst="rect">
            <a:avLst/>
          </a:prstGeom>
          <a:noFill/>
          <a:ln w="190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cxnSp>
        <p:nvCxnSpPr>
          <p:cNvPr id="28" name="Straight Connector 27"/>
          <p:cNvCxnSpPr/>
          <p:nvPr/>
        </p:nvCxnSpPr>
        <p:spPr bwMode="auto">
          <a:xfrm>
            <a:off x="3446015" y="4532072"/>
            <a:ext cx="211437" cy="0"/>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Connector 28"/>
          <p:cNvCxnSpPr/>
          <p:nvPr/>
        </p:nvCxnSpPr>
        <p:spPr bwMode="auto">
          <a:xfrm>
            <a:off x="3446015" y="4464709"/>
            <a:ext cx="211437" cy="0"/>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Connector 29"/>
          <p:cNvCxnSpPr/>
          <p:nvPr/>
        </p:nvCxnSpPr>
        <p:spPr bwMode="auto">
          <a:xfrm>
            <a:off x="3446471" y="4597647"/>
            <a:ext cx="211437" cy="0"/>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Connector 30"/>
          <p:cNvCxnSpPr/>
          <p:nvPr/>
        </p:nvCxnSpPr>
        <p:spPr bwMode="auto">
          <a:xfrm>
            <a:off x="3447586" y="4397150"/>
            <a:ext cx="211437" cy="0"/>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Arrow Connector 31"/>
          <p:cNvCxnSpPr/>
          <p:nvPr/>
        </p:nvCxnSpPr>
        <p:spPr>
          <a:xfrm flipH="1">
            <a:off x="2223297" y="4449311"/>
            <a:ext cx="895242" cy="0"/>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2845171" y="3408297"/>
            <a:ext cx="1595193" cy="738664"/>
          </a:xfrm>
          <a:prstGeom prst="rect">
            <a:avLst/>
          </a:prstGeom>
          <a:noFill/>
        </p:spPr>
        <p:txBody>
          <a:bodyPr wrap="square" rtlCol="0">
            <a:spAutoFit/>
          </a:bodyPr>
          <a:lstStyle/>
          <a:p>
            <a:pPr algn="ctr"/>
            <a:r>
              <a:rPr lang="en-US" sz="1400" b="1" dirty="0">
                <a:solidFill>
                  <a:schemeClr val="bg2">
                    <a:lumMod val="10000"/>
                  </a:schemeClr>
                </a:solidFill>
                <a:latin typeface="Arial" panose="020B0604020202020204" pitchFamily="34" charset="0"/>
                <a:cs typeface="Arial" panose="020B0604020202020204" pitchFamily="34" charset="0"/>
              </a:rPr>
              <a:t>Reclaimed Water Purification</a:t>
            </a:r>
          </a:p>
        </p:txBody>
      </p:sp>
      <p:sp>
        <p:nvSpPr>
          <p:cNvPr id="34" name="TextBox 33"/>
          <p:cNvSpPr txBox="1"/>
          <p:nvPr/>
        </p:nvSpPr>
        <p:spPr>
          <a:xfrm>
            <a:off x="4820398" y="4684515"/>
            <a:ext cx="1242955" cy="738664"/>
          </a:xfrm>
          <a:prstGeom prst="rect">
            <a:avLst/>
          </a:prstGeom>
          <a:noFill/>
        </p:spPr>
        <p:txBody>
          <a:bodyPr wrap="square" rtlCol="0">
            <a:spAutoFit/>
          </a:bodyPr>
          <a:lstStyle/>
          <a:p>
            <a:pPr algn="ctr"/>
            <a:r>
              <a:rPr lang="en-US" sz="1400" b="1" dirty="0">
                <a:solidFill>
                  <a:schemeClr val="bg2">
                    <a:lumMod val="10000"/>
                  </a:schemeClr>
                </a:solidFill>
                <a:latin typeface="Arial" panose="020B0604020202020204" pitchFamily="34" charset="0"/>
                <a:cs typeface="Arial" panose="020B0604020202020204" pitchFamily="34" charset="0"/>
              </a:rPr>
              <a:t>Wastewater Treatment Plant</a:t>
            </a:r>
          </a:p>
        </p:txBody>
      </p:sp>
      <p:cxnSp>
        <p:nvCxnSpPr>
          <p:cNvPr id="35" name="Straight Arrow Connector 34"/>
          <p:cNvCxnSpPr/>
          <p:nvPr/>
        </p:nvCxnSpPr>
        <p:spPr>
          <a:xfrm flipH="1">
            <a:off x="5962787" y="3250698"/>
            <a:ext cx="988428" cy="0"/>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2223297" y="3324029"/>
            <a:ext cx="0" cy="1034721"/>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2682285" y="3099056"/>
            <a:ext cx="1768342" cy="0"/>
          </a:xfrm>
          <a:prstGeom prst="straightConnector1">
            <a:avLst/>
          </a:prstGeom>
          <a:ln w="3492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944978" y="2460993"/>
            <a:ext cx="1242955" cy="523220"/>
          </a:xfrm>
          <a:prstGeom prst="rect">
            <a:avLst/>
          </a:prstGeom>
          <a:noFill/>
        </p:spPr>
        <p:txBody>
          <a:bodyPr wrap="square" rtlCol="0">
            <a:spAutoFit/>
          </a:bodyPr>
          <a:lstStyle/>
          <a:p>
            <a:pPr algn="ctr"/>
            <a:r>
              <a:rPr lang="en-US" sz="1400" b="1" dirty="0">
                <a:solidFill>
                  <a:srgbClr val="0070C0"/>
                </a:solidFill>
                <a:latin typeface="Arial" panose="020B0604020202020204" pitchFamily="34" charset="0"/>
                <a:cs typeface="Arial" panose="020B0604020202020204" pitchFamily="34" charset="0"/>
              </a:rPr>
              <a:t>Potable Reuse</a:t>
            </a:r>
          </a:p>
        </p:txBody>
      </p:sp>
      <p:sp>
        <p:nvSpPr>
          <p:cNvPr id="39" name="Rectangle 38"/>
          <p:cNvSpPr/>
          <p:nvPr/>
        </p:nvSpPr>
        <p:spPr>
          <a:xfrm>
            <a:off x="1" y="6019174"/>
            <a:ext cx="9143999" cy="369332"/>
          </a:xfrm>
          <a:prstGeom prst="rect">
            <a:avLst/>
          </a:prstGeom>
        </p:spPr>
        <p:txBody>
          <a:bodyPr wrap="square">
            <a:spAutoFit/>
          </a:bodyPr>
          <a:lstStyle/>
          <a:p>
            <a:pPr algn="ctr"/>
            <a:r>
              <a:rPr lang="en-US" sz="1800" b="1" dirty="0">
                <a:solidFill>
                  <a:srgbClr val="002060"/>
                </a:solidFill>
                <a:latin typeface="Arial" panose="020B0604020202020204" pitchFamily="34" charset="0"/>
                <a:cs typeface="Arial" panose="020B0604020202020204" pitchFamily="34" charset="0"/>
              </a:rPr>
              <a:t>Example Project: CRMWD (Big Spring Texas)</a:t>
            </a:r>
          </a:p>
        </p:txBody>
      </p:sp>
      <p:grpSp>
        <p:nvGrpSpPr>
          <p:cNvPr id="40" name="Group 39"/>
          <p:cNvGrpSpPr/>
          <p:nvPr/>
        </p:nvGrpSpPr>
        <p:grpSpPr>
          <a:xfrm flipH="1">
            <a:off x="1857263" y="2906136"/>
            <a:ext cx="716459" cy="347871"/>
            <a:chOff x="2363800" y="2478122"/>
            <a:chExt cx="797597" cy="351692"/>
          </a:xfrm>
        </p:grpSpPr>
        <p:sp>
          <p:nvSpPr>
            <p:cNvPr id="41" name="Rectangle 40"/>
            <p:cNvSpPr/>
            <p:nvPr/>
          </p:nvSpPr>
          <p:spPr bwMode="auto">
            <a:xfrm>
              <a:off x="2363800" y="2478122"/>
              <a:ext cx="797597" cy="351692"/>
            </a:xfrm>
            <a:prstGeom prst="rect">
              <a:avLst/>
            </a:prstGeom>
            <a:noFill/>
            <a:ln w="19050" cap="flat" cmpd="sng" algn="ctr">
              <a:solidFill>
                <a:schemeClr val="tx2"/>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42" name="Oval 41"/>
            <p:cNvSpPr/>
            <p:nvPr/>
          </p:nvSpPr>
          <p:spPr bwMode="auto">
            <a:xfrm>
              <a:off x="2939748" y="2549365"/>
              <a:ext cx="182880" cy="182880"/>
            </a:xfrm>
            <a:prstGeom prst="ellipse">
              <a:avLst/>
            </a:prstGeom>
            <a:noFill/>
            <a:ln w="19050" cap="flat" cmpd="sng" algn="ctr">
              <a:solidFill>
                <a:schemeClr val="tx2"/>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43" name="Rectangle 42"/>
            <p:cNvSpPr/>
            <p:nvPr/>
          </p:nvSpPr>
          <p:spPr bwMode="auto">
            <a:xfrm>
              <a:off x="2631138" y="2560795"/>
              <a:ext cx="274320" cy="182880"/>
            </a:xfrm>
            <a:prstGeom prst="rect">
              <a:avLst/>
            </a:prstGeom>
            <a:noFill/>
            <a:ln w="19050" cap="flat" cmpd="sng" algn="ctr">
              <a:solidFill>
                <a:schemeClr val="tx2"/>
              </a:solid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cxnSp>
          <p:nvCxnSpPr>
            <p:cNvPr id="44" name="Straight Connector 43"/>
            <p:cNvCxnSpPr/>
            <p:nvPr/>
          </p:nvCxnSpPr>
          <p:spPr bwMode="auto">
            <a:xfrm flipV="1">
              <a:off x="2410158" y="2572225"/>
              <a:ext cx="83820" cy="160020"/>
            </a:xfrm>
            <a:prstGeom prst="line">
              <a:avLst/>
            </a:prstGeom>
            <a:solidFill>
              <a:schemeClr val="accent1"/>
            </a:solidFill>
            <a:ln w="19050"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Straight Connector 44"/>
            <p:cNvCxnSpPr/>
            <p:nvPr/>
          </p:nvCxnSpPr>
          <p:spPr bwMode="auto">
            <a:xfrm flipV="1">
              <a:off x="2452068" y="2572225"/>
              <a:ext cx="83820" cy="160020"/>
            </a:xfrm>
            <a:prstGeom prst="line">
              <a:avLst/>
            </a:prstGeom>
            <a:solidFill>
              <a:schemeClr val="accent1"/>
            </a:solidFill>
            <a:ln w="19050"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Straight Connector 45"/>
            <p:cNvCxnSpPr/>
            <p:nvPr/>
          </p:nvCxnSpPr>
          <p:spPr bwMode="auto">
            <a:xfrm flipV="1">
              <a:off x="2499495" y="2572225"/>
              <a:ext cx="83820" cy="160020"/>
            </a:xfrm>
            <a:prstGeom prst="line">
              <a:avLst/>
            </a:prstGeom>
            <a:solidFill>
              <a:schemeClr val="accent1"/>
            </a:solidFill>
            <a:ln w="19050"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7" name="TextBox 46"/>
          <p:cNvSpPr txBox="1"/>
          <p:nvPr/>
        </p:nvSpPr>
        <p:spPr>
          <a:xfrm>
            <a:off x="1660364" y="2164044"/>
            <a:ext cx="1242955" cy="738664"/>
          </a:xfrm>
          <a:prstGeom prst="rect">
            <a:avLst/>
          </a:prstGeom>
          <a:noFill/>
        </p:spPr>
        <p:txBody>
          <a:bodyPr wrap="square" rtlCol="0">
            <a:spAutoFit/>
          </a:bodyPr>
          <a:lstStyle/>
          <a:p>
            <a:pPr algn="ctr"/>
            <a:r>
              <a:rPr lang="en-US" sz="1400" b="1" dirty="0">
                <a:solidFill>
                  <a:schemeClr val="bg2">
                    <a:lumMod val="10000"/>
                  </a:schemeClr>
                </a:solidFill>
                <a:latin typeface="Arial" panose="020B0604020202020204" pitchFamily="34" charset="0"/>
                <a:cs typeface="Arial" panose="020B0604020202020204" pitchFamily="34" charset="0"/>
              </a:rPr>
              <a:t>Water Treatment Plant</a:t>
            </a:r>
          </a:p>
        </p:txBody>
      </p:sp>
    </p:spTree>
    <p:extLst>
      <p:ext uri="{BB962C8B-B14F-4D97-AF65-F5344CB8AC3E}">
        <p14:creationId xmlns:p14="http://schemas.microsoft.com/office/powerpoint/2010/main" val="354619479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8" descr="expertpanel1.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83705" y="4006433"/>
            <a:ext cx="1771142" cy="23086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6" name="Picture 5" descr="cec title pag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81464" y="4031969"/>
            <a:ext cx="1747072" cy="2271521"/>
          </a:xfrm>
          <a:prstGeom prst="rect">
            <a:avLst/>
          </a:prstGeom>
          <a:ln>
            <a:noFill/>
          </a:ln>
          <a:effectLst>
            <a:outerShdw blurRad="292100" dist="139700" dir="2700000" algn="tl" rotWithShape="0">
              <a:srgbClr val="333333">
                <a:alpha val="65000"/>
              </a:srgbClr>
            </a:outerShdw>
          </a:effectLst>
        </p:spPr>
      </p:pic>
      <p:pic>
        <p:nvPicPr>
          <p:cNvPr id="7" name="Content Placeholder 3"/>
          <p:cNvPicPr>
            <a:picLocks noChangeAspect="1"/>
          </p:cNvPicPr>
          <p:nvPr/>
        </p:nvPicPr>
        <p:blipFill>
          <a:blip r:embed="rId5" cstate="screen">
            <a:extLst>
              <a:ext uri="{28A0092B-C50C-407E-A947-70E740481C1C}">
                <a14:useLocalDpi xmlns:a14="http://schemas.microsoft.com/office/drawing/2010/main"/>
              </a:ext>
            </a:extLst>
          </a:blip>
          <a:srcRect l="-150"/>
          <a:stretch>
            <a:fillRect/>
          </a:stretch>
        </p:blipFill>
        <p:spPr bwMode="auto">
          <a:xfrm>
            <a:off x="1428735" y="4031005"/>
            <a:ext cx="1739336" cy="226692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pic>
      <p:pic>
        <p:nvPicPr>
          <p:cNvPr id="8" name="Picture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56828" y="1569916"/>
            <a:ext cx="1771817" cy="2292939"/>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689009" y="1581619"/>
            <a:ext cx="1764053" cy="2281236"/>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11797" y="1581462"/>
            <a:ext cx="1612827" cy="2280774"/>
          </a:xfrm>
          <a:prstGeom prst="rect">
            <a:avLst/>
          </a:prstGeom>
          <a:ln>
            <a:noFill/>
          </a:ln>
          <a:effectLst>
            <a:outerShdw blurRad="292100" dist="139700" dir="2700000" algn="tl" rotWithShape="0">
              <a:srgbClr val="333333">
                <a:alpha val="65000"/>
              </a:srgbClr>
            </a:outerShdw>
          </a:effectLst>
        </p:spPr>
      </p:pic>
      <p:pic>
        <p:nvPicPr>
          <p:cNvPr id="3" name="Picture 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143131" y="1581462"/>
            <a:ext cx="1755139" cy="2280774"/>
          </a:xfrm>
          <a:prstGeom prst="rect">
            <a:avLst/>
          </a:prstGeom>
          <a:ln>
            <a:noFill/>
          </a:ln>
          <a:effectLst>
            <a:outerShdw blurRad="292100" dist="139700" dir="2700000" algn="tl" rotWithShape="0">
              <a:srgbClr val="333333">
                <a:alpha val="65000"/>
              </a:srgbClr>
            </a:outerShdw>
          </a:effectLst>
        </p:spPr>
      </p:pic>
      <p:sp>
        <p:nvSpPr>
          <p:cNvPr id="11" name="Title 1"/>
          <p:cNvSpPr>
            <a:spLocks noGrp="1"/>
          </p:cNvSpPr>
          <p:nvPr>
            <p:ph type="title"/>
          </p:nvPr>
        </p:nvSpPr>
        <p:spPr>
          <a:xfrm>
            <a:off x="685800" y="539496"/>
            <a:ext cx="7836408" cy="530352"/>
          </a:xfrm>
        </p:spPr>
        <p:txBody>
          <a:bodyPr>
            <a:noAutofit/>
          </a:bodyPr>
          <a:lstStyle/>
          <a:p>
            <a:r>
              <a:rPr lang="en-US" sz="2800" b="1" dirty="0"/>
              <a:t>International, National, and Regional Expert Panels Continue to Confirm the Safety </a:t>
            </a:r>
            <a:r>
              <a:rPr lang="en-US" sz="2800" b="1" dirty="0" smtClean="0"/>
              <a:t>and </a:t>
            </a:r>
            <a:r>
              <a:rPr lang="en-US" sz="2800" b="1" dirty="0"/>
              <a:t>Quality of Potable Reuse</a:t>
            </a:r>
          </a:p>
        </p:txBody>
      </p:sp>
    </p:spTree>
    <p:extLst>
      <p:ext uri="{BB962C8B-B14F-4D97-AF65-F5344CB8AC3E}">
        <p14:creationId xmlns:p14="http://schemas.microsoft.com/office/powerpoint/2010/main" val="414938442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685800" y="539496"/>
            <a:ext cx="7836408" cy="530352"/>
          </a:xfrm>
        </p:spPr>
        <p:txBody>
          <a:bodyPr>
            <a:noAutofit/>
          </a:bodyPr>
          <a:lstStyle/>
          <a:p>
            <a:r>
              <a:rPr lang="en-US" sz="2800" dirty="0"/>
              <a:t>The Advanced Water Treatment Operator Must Understand a Broad Range of Water Purification and Monitoring Systems</a:t>
            </a:r>
          </a:p>
        </p:txBody>
      </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7330" y="2137296"/>
            <a:ext cx="2423605" cy="1817704"/>
          </a:xfrm>
          <a:prstGeom prst="rect">
            <a:avLst/>
          </a:prstGeom>
        </p:spPr>
      </p:pic>
      <p:pic>
        <p:nvPicPr>
          <p:cNvPr id="3" name="Picture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36027" y="2137296"/>
            <a:ext cx="2423605" cy="1817704"/>
          </a:xfrm>
          <a:prstGeom prst="rect">
            <a:avLst/>
          </a:prstGeom>
        </p:spPr>
      </p:pic>
      <p:pic>
        <p:nvPicPr>
          <p:cNvPr id="4" name="Picture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47330" y="4070410"/>
            <a:ext cx="2423605" cy="1817704"/>
          </a:xfrm>
          <a:prstGeom prst="rect">
            <a:avLst/>
          </a:prstGeom>
        </p:spPr>
      </p:pic>
      <p:pic>
        <p:nvPicPr>
          <p:cNvPr id="5" name="Picture 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436027" y="4070411"/>
            <a:ext cx="2423605" cy="1817704"/>
          </a:xfrm>
          <a:prstGeom prst="rect">
            <a:avLst/>
          </a:prstGeom>
        </p:spPr>
      </p:pic>
      <p:pic>
        <p:nvPicPr>
          <p:cNvPr id="8" name="Picture 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056051" y="4070411"/>
            <a:ext cx="2423606" cy="1817704"/>
          </a:xfrm>
          <a:prstGeom prst="rect">
            <a:avLst/>
          </a:prstGeom>
        </p:spPr>
      </p:pic>
      <p:pic>
        <p:nvPicPr>
          <p:cNvPr id="9" name="Picture 8"/>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056052" y="2130637"/>
            <a:ext cx="2432484" cy="1824363"/>
          </a:xfrm>
          <a:prstGeom prst="rect">
            <a:avLst/>
          </a:prstGeom>
        </p:spPr>
      </p:pic>
    </p:spTree>
    <p:extLst>
      <p:ext uri="{BB962C8B-B14F-4D97-AF65-F5344CB8AC3E}">
        <p14:creationId xmlns:p14="http://schemas.microsoft.com/office/powerpoint/2010/main" val="351912812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62" name="Table 61"/>
          <p:cNvGraphicFramePr>
            <a:graphicFrameLocks noGrp="1"/>
          </p:cNvGraphicFramePr>
          <p:nvPr>
            <p:extLst>
              <p:ext uri="{D42A27DB-BD31-4B8C-83A1-F6EECF244321}">
                <p14:modId xmlns:p14="http://schemas.microsoft.com/office/powerpoint/2010/main" val="536320648"/>
              </p:ext>
            </p:extLst>
          </p:nvPr>
        </p:nvGraphicFramePr>
        <p:xfrm>
          <a:off x="1788789" y="1806408"/>
          <a:ext cx="5773750" cy="1517904"/>
        </p:xfrm>
        <a:graphic>
          <a:graphicData uri="http://schemas.openxmlformats.org/drawingml/2006/table">
            <a:tbl>
              <a:tblPr firstRow="1" bandRow="1">
                <a:tableStyleId>{FABFCF23-3B69-468F-B69F-88F6DE6A72F2}</a:tableStyleId>
              </a:tblPr>
              <a:tblGrid>
                <a:gridCol w="1154750">
                  <a:extLst>
                    <a:ext uri="{9D8B030D-6E8A-4147-A177-3AD203B41FA5}">
                      <a16:colId xmlns:a16="http://schemas.microsoft.com/office/drawing/2014/main" val="20000"/>
                    </a:ext>
                  </a:extLst>
                </a:gridCol>
                <a:gridCol w="1154750">
                  <a:extLst>
                    <a:ext uri="{9D8B030D-6E8A-4147-A177-3AD203B41FA5}">
                      <a16:colId xmlns:a16="http://schemas.microsoft.com/office/drawing/2014/main" val="20001"/>
                    </a:ext>
                  </a:extLst>
                </a:gridCol>
                <a:gridCol w="1154750">
                  <a:extLst>
                    <a:ext uri="{9D8B030D-6E8A-4147-A177-3AD203B41FA5}">
                      <a16:colId xmlns:a16="http://schemas.microsoft.com/office/drawing/2014/main" val="20002"/>
                    </a:ext>
                  </a:extLst>
                </a:gridCol>
                <a:gridCol w="1154750">
                  <a:extLst>
                    <a:ext uri="{9D8B030D-6E8A-4147-A177-3AD203B41FA5}">
                      <a16:colId xmlns:a16="http://schemas.microsoft.com/office/drawing/2014/main" val="20003"/>
                    </a:ext>
                  </a:extLst>
                </a:gridCol>
                <a:gridCol w="1154750">
                  <a:extLst>
                    <a:ext uri="{9D8B030D-6E8A-4147-A177-3AD203B41FA5}">
                      <a16:colId xmlns:a16="http://schemas.microsoft.com/office/drawing/2014/main" val="20004"/>
                    </a:ext>
                  </a:extLst>
                </a:gridCol>
              </a:tblGrid>
              <a:tr h="365760">
                <a:tc>
                  <a:txBody>
                    <a:bodyPr/>
                    <a:lstStyle/>
                    <a:p>
                      <a:r>
                        <a:rPr lang="en-US" sz="1800" dirty="0">
                          <a:latin typeface="Arial" panose="020B0604020202020204" pitchFamily="34" charset="0"/>
                          <a:cs typeface="Arial" panose="020B0604020202020204" pitchFamily="34" charset="0"/>
                        </a:rPr>
                        <a:t>Target</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WWTP</a:t>
                      </a:r>
                      <a:endParaRPr lang="en-US" sz="1800" b="1"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UF</a:t>
                      </a:r>
                      <a:endParaRPr lang="en-US" sz="1800" b="1"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RO</a:t>
                      </a:r>
                      <a:endParaRPr lang="en-US" sz="1800" b="1"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UV AOP</a:t>
                      </a:r>
                      <a:endParaRPr lang="en-US" sz="1800" b="0" dirty="0">
                        <a:latin typeface="Arial" panose="020B0604020202020204" pitchFamily="34" charset="0"/>
                        <a:cs typeface="Arial" panose="020B0604020202020204" pitchFamily="34" charset="0"/>
                      </a:endParaRPr>
                    </a:p>
                  </a:txBody>
                  <a:tcPr marL="68580" marR="68580" marT="6858" marB="6858" anchor="ctr"/>
                </a:tc>
                <a:extLst>
                  <a:ext uri="{0D108BD9-81ED-4DB2-BD59-A6C34878D82A}">
                    <a16:rowId xmlns:a16="http://schemas.microsoft.com/office/drawing/2014/main" val="10000"/>
                  </a:ext>
                </a:extLst>
              </a:tr>
              <a:tr h="207169">
                <a:tc>
                  <a:txBody>
                    <a:bodyPr/>
                    <a:lstStyle/>
                    <a:p>
                      <a:r>
                        <a:rPr lang="en-US" sz="1800" dirty="0">
                          <a:latin typeface="Arial" panose="020B0604020202020204" pitchFamily="34" charset="0"/>
                          <a:cs typeface="Arial" panose="020B0604020202020204" pitchFamily="34" charset="0"/>
                        </a:rPr>
                        <a:t>Protozoa</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extLst>
                  <a:ext uri="{0D108BD9-81ED-4DB2-BD59-A6C34878D82A}">
                    <a16:rowId xmlns:a16="http://schemas.microsoft.com/office/drawing/2014/main" val="10001"/>
                  </a:ext>
                </a:extLst>
              </a:tr>
              <a:tr h="207169">
                <a:tc>
                  <a:txBody>
                    <a:bodyPr/>
                    <a:lstStyle/>
                    <a:p>
                      <a:r>
                        <a:rPr lang="en-US" sz="1800" dirty="0">
                          <a:latin typeface="Arial" panose="020B0604020202020204" pitchFamily="34" charset="0"/>
                          <a:cs typeface="Arial" panose="020B0604020202020204" pitchFamily="34" charset="0"/>
                        </a:rPr>
                        <a:t>Virus</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extLst>
                  <a:ext uri="{0D108BD9-81ED-4DB2-BD59-A6C34878D82A}">
                    <a16:rowId xmlns:a16="http://schemas.microsoft.com/office/drawing/2014/main" val="10002"/>
                  </a:ext>
                </a:extLst>
              </a:tr>
              <a:tr h="207169">
                <a:tc>
                  <a:txBody>
                    <a:bodyPr/>
                    <a:lstStyle/>
                    <a:p>
                      <a:r>
                        <a:rPr lang="en-US" sz="1800" dirty="0">
                          <a:latin typeface="Arial" panose="020B0604020202020204" pitchFamily="34" charset="0"/>
                          <a:cs typeface="Arial" panose="020B0604020202020204" pitchFamily="34" charset="0"/>
                        </a:rPr>
                        <a:t>MCLs</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extLst>
                  <a:ext uri="{0D108BD9-81ED-4DB2-BD59-A6C34878D82A}">
                    <a16:rowId xmlns:a16="http://schemas.microsoft.com/office/drawing/2014/main" val="10003"/>
                  </a:ext>
                </a:extLst>
              </a:tr>
              <a:tr h="207169">
                <a:tc>
                  <a:txBody>
                    <a:bodyPr/>
                    <a:lstStyle/>
                    <a:p>
                      <a:r>
                        <a:rPr lang="en-US" sz="1800" dirty="0">
                          <a:latin typeface="Arial" panose="020B0604020202020204" pitchFamily="34" charset="0"/>
                          <a:cs typeface="Arial" panose="020B0604020202020204" pitchFamily="34" charset="0"/>
                        </a:rPr>
                        <a:t>CECs</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extLst>
                  <a:ext uri="{0D108BD9-81ED-4DB2-BD59-A6C34878D82A}">
                    <a16:rowId xmlns:a16="http://schemas.microsoft.com/office/drawing/2014/main" val="10004"/>
                  </a:ext>
                </a:extLst>
              </a:tr>
            </a:tbl>
          </a:graphicData>
        </a:graphic>
      </p:graphicFrame>
      <p:sp>
        <p:nvSpPr>
          <p:cNvPr id="101" name="Title 4"/>
          <p:cNvSpPr>
            <a:spLocks noGrp="1"/>
          </p:cNvSpPr>
          <p:nvPr>
            <p:ph type="title"/>
          </p:nvPr>
        </p:nvSpPr>
        <p:spPr>
          <a:xfrm>
            <a:off x="685800" y="539496"/>
            <a:ext cx="7836408" cy="530352"/>
          </a:xfrm>
        </p:spPr>
        <p:txBody>
          <a:bodyPr>
            <a:noAutofit/>
          </a:bodyPr>
          <a:lstStyle/>
          <a:p>
            <a:r>
              <a:rPr lang="en-US" sz="2800" dirty="0"/>
              <a:t>Potable Reuse Requires Multiple Barriers for Reliable Purification</a:t>
            </a:r>
          </a:p>
        </p:txBody>
      </p:sp>
      <p:graphicFrame>
        <p:nvGraphicFramePr>
          <p:cNvPr id="32" name="Table 31"/>
          <p:cNvGraphicFramePr>
            <a:graphicFrameLocks noGrp="1"/>
          </p:cNvGraphicFramePr>
          <p:nvPr>
            <p:extLst>
              <p:ext uri="{D42A27DB-BD31-4B8C-83A1-F6EECF244321}">
                <p14:modId xmlns:p14="http://schemas.microsoft.com/office/powerpoint/2010/main" val="3295807519"/>
              </p:ext>
            </p:extLst>
          </p:nvPr>
        </p:nvGraphicFramePr>
        <p:xfrm>
          <a:off x="1016491" y="3803910"/>
          <a:ext cx="7111018" cy="1517904"/>
        </p:xfrm>
        <a:graphic>
          <a:graphicData uri="http://schemas.openxmlformats.org/drawingml/2006/table">
            <a:tbl>
              <a:tblPr firstRow="1" bandRow="1">
                <a:tableStyleId>{FABFCF23-3B69-468F-B69F-88F6DE6A72F2}</a:tableStyleId>
              </a:tblPr>
              <a:tblGrid>
                <a:gridCol w="1090191">
                  <a:extLst>
                    <a:ext uri="{9D8B030D-6E8A-4147-A177-3AD203B41FA5}">
                      <a16:colId xmlns:a16="http://schemas.microsoft.com/office/drawing/2014/main" val="20000"/>
                    </a:ext>
                  </a:extLst>
                </a:gridCol>
                <a:gridCol w="941527">
                  <a:extLst>
                    <a:ext uri="{9D8B030D-6E8A-4147-A177-3AD203B41FA5}">
                      <a16:colId xmlns:a16="http://schemas.microsoft.com/office/drawing/2014/main" val="20001"/>
                    </a:ext>
                  </a:extLst>
                </a:gridCol>
                <a:gridCol w="1015860">
                  <a:extLst>
                    <a:ext uri="{9D8B030D-6E8A-4147-A177-3AD203B41FA5}">
                      <a16:colId xmlns:a16="http://schemas.microsoft.com/office/drawing/2014/main" val="20002"/>
                    </a:ext>
                  </a:extLst>
                </a:gridCol>
                <a:gridCol w="1015860">
                  <a:extLst>
                    <a:ext uri="{9D8B030D-6E8A-4147-A177-3AD203B41FA5}">
                      <a16:colId xmlns:a16="http://schemas.microsoft.com/office/drawing/2014/main" val="20003"/>
                    </a:ext>
                  </a:extLst>
                </a:gridCol>
                <a:gridCol w="1015860">
                  <a:extLst>
                    <a:ext uri="{9D8B030D-6E8A-4147-A177-3AD203B41FA5}">
                      <a16:colId xmlns:a16="http://schemas.microsoft.com/office/drawing/2014/main" val="20004"/>
                    </a:ext>
                  </a:extLst>
                </a:gridCol>
                <a:gridCol w="1015860">
                  <a:extLst>
                    <a:ext uri="{9D8B030D-6E8A-4147-A177-3AD203B41FA5}">
                      <a16:colId xmlns:a16="http://schemas.microsoft.com/office/drawing/2014/main" val="20005"/>
                    </a:ext>
                  </a:extLst>
                </a:gridCol>
                <a:gridCol w="1015860">
                  <a:extLst>
                    <a:ext uri="{9D8B030D-6E8A-4147-A177-3AD203B41FA5}">
                      <a16:colId xmlns:a16="http://schemas.microsoft.com/office/drawing/2014/main" val="20006"/>
                    </a:ext>
                  </a:extLst>
                </a:gridCol>
              </a:tblGrid>
              <a:tr h="365760">
                <a:tc>
                  <a:txBody>
                    <a:bodyPr/>
                    <a:lstStyle/>
                    <a:p>
                      <a:r>
                        <a:rPr lang="en-US" sz="1800" dirty="0">
                          <a:latin typeface="Arial" panose="020B0604020202020204" pitchFamily="34" charset="0"/>
                          <a:cs typeface="Arial" panose="020B0604020202020204" pitchFamily="34" charset="0"/>
                        </a:rPr>
                        <a:t>Target</a:t>
                      </a:r>
                      <a:endParaRPr lang="en-US" sz="1800" b="1"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WWTP</a:t>
                      </a:r>
                      <a:endParaRPr lang="en-US" sz="1800" b="1"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Ozone</a:t>
                      </a:r>
                      <a:endParaRPr lang="en-US" sz="1800" b="1"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BAF</a:t>
                      </a:r>
                      <a:endParaRPr lang="en-US" sz="1800" b="1"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UF</a:t>
                      </a:r>
                      <a:endParaRPr lang="en-US" sz="1800" b="1"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GAC</a:t>
                      </a:r>
                      <a:endParaRPr lang="en-US" sz="1800" b="1"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UV AOP</a:t>
                      </a:r>
                      <a:endParaRPr lang="en-US" sz="1800" b="1" dirty="0">
                        <a:latin typeface="Arial" panose="020B0604020202020204" pitchFamily="34" charset="0"/>
                        <a:cs typeface="Arial" panose="020B0604020202020204" pitchFamily="34" charset="0"/>
                      </a:endParaRPr>
                    </a:p>
                  </a:txBody>
                  <a:tcPr marL="68580" marR="68580" marT="6858" marB="6858" anchor="ctr"/>
                </a:tc>
                <a:extLst>
                  <a:ext uri="{0D108BD9-81ED-4DB2-BD59-A6C34878D82A}">
                    <a16:rowId xmlns:a16="http://schemas.microsoft.com/office/drawing/2014/main" val="10000"/>
                  </a:ext>
                </a:extLst>
              </a:tr>
              <a:tr h="207169">
                <a:tc>
                  <a:txBody>
                    <a:bodyPr/>
                    <a:lstStyle/>
                    <a:p>
                      <a:r>
                        <a:rPr lang="en-US" sz="1800" dirty="0">
                          <a:latin typeface="Arial" panose="020B0604020202020204" pitchFamily="34" charset="0"/>
                          <a:cs typeface="Arial" panose="020B0604020202020204" pitchFamily="34" charset="0"/>
                        </a:rPr>
                        <a:t>Protozoa</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extLst>
                  <a:ext uri="{0D108BD9-81ED-4DB2-BD59-A6C34878D82A}">
                    <a16:rowId xmlns:a16="http://schemas.microsoft.com/office/drawing/2014/main" val="10001"/>
                  </a:ext>
                </a:extLst>
              </a:tr>
              <a:tr h="207169">
                <a:tc>
                  <a:txBody>
                    <a:bodyPr/>
                    <a:lstStyle/>
                    <a:p>
                      <a:r>
                        <a:rPr lang="en-US" sz="1800" dirty="0">
                          <a:latin typeface="Arial" panose="020B0604020202020204" pitchFamily="34" charset="0"/>
                          <a:cs typeface="Arial" panose="020B0604020202020204" pitchFamily="34" charset="0"/>
                        </a:rPr>
                        <a:t>Virus</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extLst>
                  <a:ext uri="{0D108BD9-81ED-4DB2-BD59-A6C34878D82A}">
                    <a16:rowId xmlns:a16="http://schemas.microsoft.com/office/drawing/2014/main" val="10002"/>
                  </a:ext>
                </a:extLst>
              </a:tr>
              <a:tr h="207169">
                <a:tc>
                  <a:txBody>
                    <a:bodyPr/>
                    <a:lstStyle/>
                    <a:p>
                      <a:r>
                        <a:rPr lang="en-US" sz="1800" dirty="0">
                          <a:latin typeface="Arial" panose="020B0604020202020204" pitchFamily="34" charset="0"/>
                          <a:cs typeface="Arial" panose="020B0604020202020204" pitchFamily="34" charset="0"/>
                        </a:rPr>
                        <a:t>MCLs</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extLst>
                  <a:ext uri="{0D108BD9-81ED-4DB2-BD59-A6C34878D82A}">
                    <a16:rowId xmlns:a16="http://schemas.microsoft.com/office/drawing/2014/main" val="10003"/>
                  </a:ext>
                </a:extLst>
              </a:tr>
              <a:tr h="207169">
                <a:tc>
                  <a:txBody>
                    <a:bodyPr/>
                    <a:lstStyle/>
                    <a:p>
                      <a:r>
                        <a:rPr lang="en-US" sz="1800" dirty="0">
                          <a:latin typeface="Arial" panose="020B0604020202020204" pitchFamily="34" charset="0"/>
                          <a:cs typeface="Arial" panose="020B0604020202020204" pitchFamily="34" charset="0"/>
                        </a:rPr>
                        <a:t>CECs</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tc>
                  <a:txBody>
                    <a:bodyPr/>
                    <a:lstStyle/>
                    <a:p>
                      <a:pPr algn="ctr"/>
                      <a:r>
                        <a:rPr lang="en-US" sz="1800" dirty="0">
                          <a:latin typeface="Arial" panose="020B0604020202020204" pitchFamily="34" charset="0"/>
                          <a:cs typeface="Arial" panose="020B0604020202020204" pitchFamily="34" charset="0"/>
                        </a:rPr>
                        <a:t>X</a:t>
                      </a:r>
                      <a:endParaRPr lang="en-US" sz="1800" b="0" dirty="0">
                        <a:latin typeface="Arial" panose="020B0604020202020204" pitchFamily="34" charset="0"/>
                        <a:cs typeface="Arial" panose="020B0604020202020204" pitchFamily="34" charset="0"/>
                      </a:endParaRPr>
                    </a:p>
                  </a:txBody>
                  <a:tcPr marL="68580" marR="68580" marT="6858" marB="6858"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47651648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4" cstate="screen">
            <a:extLst>
              <a:ext uri="{28A0092B-C50C-407E-A947-70E740481C1C}">
                <a14:useLocalDpi xmlns:a14="http://schemas.microsoft.com/office/drawing/2010/main"/>
              </a:ext>
            </a:extLst>
          </a:blip>
          <a:srcRect t="2323"/>
          <a:stretch/>
        </p:blipFill>
        <p:spPr>
          <a:xfrm>
            <a:off x="1391463" y="1993042"/>
            <a:ext cx="6489383" cy="3282521"/>
          </a:xfrm>
          <a:prstGeom prst="rect">
            <a:avLst/>
          </a:prstGeom>
          <a:ln>
            <a:solidFill>
              <a:schemeClr val="bg1">
                <a:lumMod val="85000"/>
              </a:schemeClr>
            </a:solidFill>
          </a:ln>
        </p:spPr>
      </p:pic>
      <p:sp>
        <p:nvSpPr>
          <p:cNvPr id="5" name="Rectangle 4"/>
          <p:cNvSpPr/>
          <p:nvPr/>
        </p:nvSpPr>
        <p:spPr>
          <a:xfrm>
            <a:off x="2459928" y="5418165"/>
            <a:ext cx="4693795" cy="415498"/>
          </a:xfrm>
          <a:prstGeom prst="rect">
            <a:avLst/>
          </a:prstGeom>
        </p:spPr>
        <p:txBody>
          <a:bodyPr wrap="square">
            <a:spAutoFit/>
          </a:bodyPr>
          <a:lstStyle/>
          <a:p>
            <a:pPr algn="ctr"/>
            <a:r>
              <a:rPr lang="en-US" sz="1050" dirty="0">
                <a:latin typeface="Arial" panose="020B0604020202020204" pitchFamily="34" charset="0"/>
                <a:cs typeface="Arial" panose="020B0604020202020204" pitchFamily="34" charset="0"/>
              </a:rPr>
              <a:t>Screenshot from “Ways of Water”</a:t>
            </a:r>
          </a:p>
          <a:p>
            <a:pPr algn="ctr"/>
            <a:r>
              <a:rPr lang="en-US" sz="1050" dirty="0">
                <a:latin typeface="Arial" panose="020B0604020202020204" pitchFamily="34" charset="0"/>
                <a:cs typeface="Arial" panose="020B0604020202020204" pitchFamily="34" charset="0"/>
              </a:rPr>
              <a:t>https://www.youtube.com/watch?v=RwrYFJEJSQ0</a:t>
            </a:r>
          </a:p>
        </p:txBody>
      </p:sp>
      <p:sp>
        <p:nvSpPr>
          <p:cNvPr id="6" name="Title 4"/>
          <p:cNvSpPr>
            <a:spLocks noGrp="1"/>
          </p:cNvSpPr>
          <p:nvPr>
            <p:ph type="title"/>
          </p:nvPr>
        </p:nvSpPr>
        <p:spPr>
          <a:xfrm>
            <a:off x="685800" y="539496"/>
            <a:ext cx="7836408" cy="530352"/>
          </a:xfrm>
        </p:spPr>
        <p:txBody>
          <a:bodyPr>
            <a:noAutofit/>
          </a:bodyPr>
          <a:lstStyle/>
          <a:p>
            <a:r>
              <a:rPr lang="en-US" sz="2800" dirty="0"/>
              <a:t>Potable Reuse Requires Precise and Accurate Online Monitoring </a:t>
            </a:r>
            <a:r>
              <a:rPr lang="en-US" sz="2800" dirty="0" smtClean="0"/>
              <a:t>for</a:t>
            </a:r>
            <a:br>
              <a:rPr lang="en-US" sz="2800" dirty="0" smtClean="0"/>
            </a:br>
            <a:r>
              <a:rPr lang="en-US" sz="2800" dirty="0" smtClean="0"/>
              <a:t>Water </a:t>
            </a:r>
            <a:r>
              <a:rPr lang="en-US" sz="2800" dirty="0"/>
              <a:t>Quality Confidence</a:t>
            </a:r>
          </a:p>
        </p:txBody>
      </p:sp>
    </p:spTree>
    <p:extLst>
      <p:ext uri="{BB962C8B-B14F-4D97-AF65-F5344CB8AC3E}">
        <p14:creationId xmlns:p14="http://schemas.microsoft.com/office/powerpoint/2010/main" val="182165815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9496"/>
            <a:ext cx="7836408" cy="530352"/>
          </a:xfrm>
        </p:spPr>
        <p:txBody>
          <a:bodyPr>
            <a:normAutofit/>
          </a:bodyPr>
          <a:lstStyle/>
          <a:p>
            <a:r>
              <a:rPr lang="en-US" sz="2800" dirty="0"/>
              <a:t>Available Project Training Modules</a:t>
            </a:r>
          </a:p>
        </p:txBody>
      </p:sp>
      <p:sp>
        <p:nvSpPr>
          <p:cNvPr id="3" name="Content Placeholder 2"/>
          <p:cNvSpPr>
            <a:spLocks noGrp="1"/>
          </p:cNvSpPr>
          <p:nvPr>
            <p:ph idx="1"/>
          </p:nvPr>
        </p:nvSpPr>
        <p:spPr>
          <a:xfrm>
            <a:off x="536371" y="1573242"/>
            <a:ext cx="7886700" cy="4226215"/>
          </a:xfrm>
        </p:spPr>
        <p:txBody>
          <a:bodyPr/>
          <a:lstStyle/>
          <a:p>
            <a:r>
              <a:rPr lang="en-US" dirty="0"/>
              <a:t>Introduction</a:t>
            </a:r>
          </a:p>
          <a:p>
            <a:r>
              <a:rPr lang="en-US" dirty="0" smtClean="0"/>
              <a:t>Microfiltration and Ultrafiltration Membranes</a:t>
            </a:r>
            <a:endParaRPr lang="en-US" dirty="0"/>
          </a:p>
          <a:p>
            <a:r>
              <a:rPr lang="en-US" dirty="0"/>
              <a:t>Reverse </a:t>
            </a:r>
            <a:r>
              <a:rPr lang="en-US" dirty="0" smtClean="0"/>
              <a:t>Osmosis Membranes</a:t>
            </a:r>
            <a:endParaRPr lang="en-US" dirty="0"/>
          </a:p>
          <a:p>
            <a:r>
              <a:rPr lang="en-US" dirty="0" smtClean="0"/>
              <a:t>Ozone Disinfection</a:t>
            </a:r>
            <a:endParaRPr lang="en-US" dirty="0"/>
          </a:p>
          <a:p>
            <a:r>
              <a:rPr lang="en-US" dirty="0"/>
              <a:t>Granular Activated </a:t>
            </a:r>
            <a:r>
              <a:rPr lang="en-US" dirty="0" smtClean="0"/>
              <a:t>Carbon Adsorption</a:t>
            </a:r>
            <a:endParaRPr lang="en-US" dirty="0"/>
          </a:p>
          <a:p>
            <a:r>
              <a:rPr lang="en-US" dirty="0" smtClean="0"/>
              <a:t>Biological Filtration</a:t>
            </a:r>
          </a:p>
          <a:p>
            <a:r>
              <a:rPr lang="en-US" dirty="0" smtClean="0"/>
              <a:t>UV </a:t>
            </a:r>
            <a:r>
              <a:rPr lang="en-US" dirty="0"/>
              <a:t>Disinfection and UV Advanced Oxidation</a:t>
            </a:r>
          </a:p>
          <a:p>
            <a:r>
              <a:rPr lang="en-US" dirty="0"/>
              <a:t>Corrosion Control</a:t>
            </a:r>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22068911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7306" y="834407"/>
            <a:ext cx="7886700" cy="4226215"/>
          </a:xfrm>
        </p:spPr>
        <p:txBody>
          <a:bodyPr/>
          <a:lstStyle/>
          <a:p>
            <a:pPr marL="0" indent="0">
              <a:buNone/>
            </a:pPr>
            <a:endParaRPr lang="en-US" dirty="0"/>
          </a:p>
          <a:p>
            <a:endParaRPr lang="en-US" dirty="0"/>
          </a:p>
        </p:txBody>
      </p:sp>
      <p:sp>
        <p:nvSpPr>
          <p:cNvPr id="7" name="Rectangle 6"/>
          <p:cNvSpPr/>
          <p:nvPr/>
        </p:nvSpPr>
        <p:spPr>
          <a:xfrm>
            <a:off x="2286000" y="-25486608"/>
            <a:ext cx="4572000" cy="11726287"/>
          </a:xfrm>
          <a:prstGeom prst="rect">
            <a:avLst/>
          </a:prstGeom>
        </p:spPr>
        <p:txBody>
          <a:bodyPr>
            <a:spAutoFit/>
          </a:bodyPr>
          <a:lstStyle/>
          <a:p>
            <a:r>
              <a:rPr lang="en-US" sz="1200" dirty="0"/>
              <a:t>The Water Research Foundation (WRF) is a nonprofit (501c3) organization which provides a unified source for One Water research and a strong presence in relationships with partner organizations, government and regulatory agencies, and Congress. The foundation conducts research in all areas of drinking water, wastewater, </a:t>
            </a:r>
            <a:r>
              <a:rPr lang="en-US" sz="1200" dirty="0" err="1"/>
              <a:t>stormwater</a:t>
            </a:r>
            <a:r>
              <a:rPr lang="en-US" sz="1200" dirty="0"/>
              <a:t>, and water reuse. The Water Research Foundation’s research portfolio is valued at over $700 million.</a:t>
            </a:r>
          </a:p>
          <a:p>
            <a:r>
              <a:rPr lang="en-US" sz="1200" dirty="0"/>
              <a:t>The Foundation plays an important role in the translation and dissemination of applied research, technology demonstration, and education, through creation of research-based educational tools and technology exchange opportunities. WRF serves as a leader and model for collaboration across the water industry and its materials are used to inform policymakers and the public on the science, economic value, and environmental benefits of using and recovering resources found in water, as well as the feasibility of implementing new technologies.</a:t>
            </a:r>
          </a:p>
          <a:p>
            <a:endParaRPr lang="en-US" sz="1200" dirty="0"/>
          </a:p>
          <a:p>
            <a:r>
              <a:rPr lang="en-US" sz="1200" dirty="0"/>
              <a:t>For more information, contact:</a:t>
            </a:r>
          </a:p>
          <a:p>
            <a:r>
              <a:rPr lang="en-US" sz="1200" dirty="0"/>
              <a:t>The Water Research Foundation</a:t>
            </a:r>
          </a:p>
          <a:p>
            <a:r>
              <a:rPr lang="en-US" sz="1200" dirty="0"/>
              <a:t>Alexandria, VA Office</a:t>
            </a:r>
          </a:p>
          <a:p>
            <a:r>
              <a:rPr lang="en-US" sz="1200" dirty="0"/>
              <a:t>1199 North Fairfax Street, Suite 900</a:t>
            </a:r>
          </a:p>
          <a:p>
            <a:r>
              <a:rPr lang="en-US" sz="1200" dirty="0"/>
              <a:t>Alexandria, VA 22314-1445</a:t>
            </a:r>
          </a:p>
          <a:p>
            <a:r>
              <a:rPr lang="en-US" sz="1200" dirty="0"/>
              <a:t>Tel: 571.384.2100</a:t>
            </a:r>
          </a:p>
          <a:p>
            <a:r>
              <a:rPr lang="en-US" sz="1200" dirty="0"/>
              <a:t>www.werf.org</a:t>
            </a:r>
          </a:p>
          <a:p>
            <a:r>
              <a:rPr lang="en-US" sz="1200" dirty="0"/>
              <a:t>werf@werf.org</a:t>
            </a:r>
          </a:p>
          <a:p>
            <a:r>
              <a:rPr lang="en-US" sz="1200" dirty="0"/>
              <a:t>Denver, CO Office</a:t>
            </a:r>
          </a:p>
          <a:p>
            <a:r>
              <a:rPr lang="en-US" sz="1200" dirty="0"/>
              <a:t>6666 West Quincy Avenue</a:t>
            </a:r>
          </a:p>
          <a:p>
            <a:r>
              <a:rPr lang="en-US" sz="1200" dirty="0"/>
              <a:t>Denver, Colorado 80235-3098</a:t>
            </a:r>
          </a:p>
          <a:p>
            <a:r>
              <a:rPr lang="en-US" sz="1200" dirty="0"/>
              <a:t>Tel: 303.347.6100</a:t>
            </a:r>
          </a:p>
          <a:p>
            <a:r>
              <a:rPr lang="en-US" sz="1200" dirty="0"/>
              <a:t>www.waterrf.org</a:t>
            </a:r>
          </a:p>
          <a:p>
            <a:r>
              <a:rPr lang="en-US" sz="1200" dirty="0"/>
              <a:t>Info@WaterRF.org</a:t>
            </a:r>
          </a:p>
          <a:p>
            <a:endParaRPr lang="en-US" sz="1200" dirty="0"/>
          </a:p>
          <a:p>
            <a:r>
              <a:rPr lang="en-US" sz="1200" dirty="0"/>
              <a:t>	</a:t>
            </a:r>
          </a:p>
          <a:p>
            <a:r>
              <a:rPr lang="en-US" sz="1200" dirty="0"/>
              <a:t>©Copyright 2018 by The Water Research Foundation. All rights reserved. Permission to copy must be obtained from The Water Research Foundation.</a:t>
            </a:r>
          </a:p>
          <a:p>
            <a:r>
              <a:rPr lang="en-US" sz="1200" dirty="0"/>
              <a:t>WRF ISBN: 978-1-60573-363-0</a:t>
            </a:r>
          </a:p>
          <a:p>
            <a:r>
              <a:rPr lang="en-US" sz="1200" dirty="0"/>
              <a:t>WRF Project Number: Reuse-15-05/4772</a:t>
            </a:r>
          </a:p>
          <a:p>
            <a:r>
              <a:rPr lang="en-US" sz="1200" dirty="0"/>
              <a:t>This report was prepared by the organization(s) named below as an account of work sponsored by The Water Research Foundation. Neither The Water Research Foundation, members of The Water Research Foundation, the organization(s) named below, nor any person acting on their behalf: (a) makes any warranty, express or implied, with respect to the use of any information, apparatus, method, or process disclosed in this report or that such use may not infringe on privately owned rights; or (b) assumes any liabilities with respect to the use of, or for damages resulting from the use of, any information, apparatus, method, or process disclosed in this report.</a:t>
            </a:r>
          </a:p>
          <a:p>
            <a:r>
              <a:rPr lang="en-US" sz="1200" dirty="0"/>
              <a:t>Hazen and Sawyer, </a:t>
            </a:r>
            <a:r>
              <a:rPr lang="en-US" sz="1200" dirty="0" err="1"/>
              <a:t>Carollo</a:t>
            </a:r>
            <a:r>
              <a:rPr lang="en-US" sz="1200" dirty="0"/>
              <a:t> Engineers Inc., Santa Clara Valley Water District</a:t>
            </a:r>
          </a:p>
          <a:p>
            <a:r>
              <a:rPr lang="en-US" sz="1200" dirty="0"/>
              <a:t>This document was reviewed by a panel of independent experts selected by The Water Research Foundation. Mention of trade names or commercial products or services does not constitute endorsement or recommendations for use. Similarly, omission of products or trade names indicates nothing concerning The Water Research Foundation's positions regarding product effectiveness or applicability.</a:t>
            </a:r>
          </a:p>
          <a:p>
            <a:r>
              <a:rPr lang="en-US" sz="1200" dirty="0"/>
              <a:t> </a:t>
            </a:r>
          </a:p>
        </p:txBody>
      </p:sp>
      <p:sp>
        <p:nvSpPr>
          <p:cNvPr id="9" name="TextBox 8"/>
          <p:cNvSpPr txBox="1"/>
          <p:nvPr/>
        </p:nvSpPr>
        <p:spPr>
          <a:xfrm>
            <a:off x="387705" y="665683"/>
            <a:ext cx="8383219" cy="5509200"/>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The Water Research Foundation (WRF) is a nonprofit (501c3) organization which provides a unified source for One Water research and a strong presence in relationships with partner organizations, government and regulatory agencies, and Congress. The foundation conducts research in all areas of drinking water, wastewater, </a:t>
            </a:r>
            <a:r>
              <a:rPr lang="en-US" sz="800" dirty="0" err="1">
                <a:latin typeface="Arial" panose="020B0604020202020204" pitchFamily="34" charset="0"/>
                <a:cs typeface="Arial" panose="020B0604020202020204" pitchFamily="34" charset="0"/>
              </a:rPr>
              <a:t>stormwater</a:t>
            </a:r>
            <a:r>
              <a:rPr lang="en-US" sz="800" dirty="0">
                <a:latin typeface="Arial" panose="020B0604020202020204" pitchFamily="34" charset="0"/>
                <a:cs typeface="Arial" panose="020B0604020202020204" pitchFamily="34" charset="0"/>
              </a:rPr>
              <a:t>, and water reuse. The Water Research Foundation’s research portfolio is valued at over $700 million.</a:t>
            </a:r>
          </a:p>
          <a:p>
            <a:r>
              <a:rPr lang="en-US" sz="800" dirty="0">
                <a:latin typeface="Arial" panose="020B0604020202020204" pitchFamily="34" charset="0"/>
                <a:cs typeface="Arial" panose="020B0604020202020204" pitchFamily="34" charset="0"/>
              </a:rPr>
              <a:t>The Foundation plays an important role in the translation and dissemination of applied research, technology demonstration, and education, through creation of research-based educational tools and technology exchange opportunities. WRF serves as a leader and model for collaboration across the water industry and its materials are used to inform policymakers and the public on the science, economic value, and environmental benefits of using and recovering resources found in water, as well as the feasibility of implementing new technologies.</a:t>
            </a:r>
          </a:p>
          <a:p>
            <a:endParaRPr lang="en-US" sz="800"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For more information, contact</a:t>
            </a:r>
            <a:r>
              <a:rPr lang="en-US" sz="800" dirty="0" smtClean="0">
                <a:latin typeface="Arial" panose="020B0604020202020204" pitchFamily="34" charset="0"/>
                <a:cs typeface="Arial" panose="020B0604020202020204" pitchFamily="34" charset="0"/>
              </a:rPr>
              <a:t>:</a:t>
            </a:r>
            <a:br>
              <a:rPr lang="en-US" sz="800" dirty="0" smtClean="0">
                <a:latin typeface="Arial" panose="020B0604020202020204" pitchFamily="34" charset="0"/>
                <a:cs typeface="Arial" panose="020B0604020202020204" pitchFamily="34" charset="0"/>
              </a:rPr>
            </a:br>
            <a:endParaRPr lang="en-US" sz="800" dirty="0">
              <a:latin typeface="Arial" panose="020B0604020202020204" pitchFamily="34" charset="0"/>
              <a:cs typeface="Arial" panose="020B0604020202020204" pitchFamily="34" charset="0"/>
            </a:endParaRPr>
          </a:p>
          <a:p>
            <a:r>
              <a:rPr lang="en-US" sz="800" b="1" dirty="0">
                <a:solidFill>
                  <a:srgbClr val="004F71"/>
                </a:solidFill>
                <a:latin typeface="Arial" panose="020B0604020202020204" pitchFamily="34" charset="0"/>
                <a:cs typeface="Arial" panose="020B0604020202020204" pitchFamily="34" charset="0"/>
              </a:rPr>
              <a:t>The Water Research Foundation</a:t>
            </a:r>
          </a:p>
          <a:p>
            <a:r>
              <a:rPr lang="en-US" sz="800" dirty="0">
                <a:latin typeface="Arial" panose="020B0604020202020204" pitchFamily="34" charset="0"/>
                <a:cs typeface="Arial" panose="020B0604020202020204" pitchFamily="34" charset="0"/>
              </a:rPr>
              <a:t>Alexandria, VA Office</a:t>
            </a:r>
          </a:p>
          <a:p>
            <a:r>
              <a:rPr lang="en-US" sz="800" dirty="0">
                <a:latin typeface="Arial" panose="020B0604020202020204" pitchFamily="34" charset="0"/>
                <a:cs typeface="Arial" panose="020B0604020202020204" pitchFamily="34" charset="0"/>
              </a:rPr>
              <a:t>1199 North Fairfax Street, Suite 900</a:t>
            </a:r>
          </a:p>
          <a:p>
            <a:r>
              <a:rPr lang="en-US" sz="800" dirty="0">
                <a:latin typeface="Arial" panose="020B0604020202020204" pitchFamily="34" charset="0"/>
                <a:cs typeface="Arial" panose="020B0604020202020204" pitchFamily="34" charset="0"/>
              </a:rPr>
              <a:t>Alexandria, VA 22314-1445</a:t>
            </a:r>
          </a:p>
          <a:p>
            <a:r>
              <a:rPr lang="en-US" sz="800" dirty="0">
                <a:latin typeface="Arial" panose="020B0604020202020204" pitchFamily="34" charset="0"/>
                <a:cs typeface="Arial" panose="020B0604020202020204" pitchFamily="34" charset="0"/>
              </a:rPr>
              <a:t>Tel: 571.384.2100</a:t>
            </a:r>
          </a:p>
          <a:p>
            <a:r>
              <a:rPr lang="en-US" sz="800" dirty="0" smtClean="0">
                <a:latin typeface="Arial" panose="020B0604020202020204" pitchFamily="34" charset="0"/>
                <a:cs typeface="Arial" panose="020B0604020202020204" pitchFamily="34" charset="0"/>
                <a:hlinkClick r:id="rId2"/>
              </a:rPr>
              <a:t>www.werf.org</a:t>
            </a:r>
            <a:r>
              <a:rPr lang="en-US" sz="800" dirty="0" smtClean="0">
                <a:latin typeface="Arial" panose="020B0604020202020204" pitchFamily="34" charset="0"/>
                <a:cs typeface="Arial" panose="020B0604020202020204" pitchFamily="34" charset="0"/>
              </a:rPr>
              <a:t>     </a:t>
            </a:r>
            <a:r>
              <a:rPr lang="en-US" sz="800" dirty="0" smtClean="0">
                <a:latin typeface="Arial" panose="020B0604020202020204" pitchFamily="34" charset="0"/>
                <a:cs typeface="Arial" panose="020B0604020202020204" pitchFamily="34" charset="0"/>
                <a:hlinkClick r:id="rId3"/>
              </a:rPr>
              <a:t>werf@werf.org</a:t>
            </a:r>
            <a:endParaRPr lang="en-US" sz="800" dirty="0" smtClean="0">
              <a:latin typeface="Arial" panose="020B0604020202020204" pitchFamily="34" charset="0"/>
              <a:cs typeface="Arial" panose="020B0604020202020204" pitchFamily="34" charset="0"/>
            </a:endParaRPr>
          </a:p>
          <a:p>
            <a:endParaRPr lang="en-US" sz="800" dirty="0">
              <a:latin typeface="Arial" panose="020B0604020202020204" pitchFamily="34" charset="0"/>
              <a:cs typeface="Arial" panose="020B0604020202020204" pitchFamily="34" charset="0"/>
            </a:endParaRPr>
          </a:p>
          <a:p>
            <a:r>
              <a:rPr lang="en-US" sz="800" dirty="0" smtClean="0">
                <a:latin typeface="Arial" panose="020B0604020202020204" pitchFamily="34" charset="0"/>
                <a:cs typeface="Arial" panose="020B0604020202020204" pitchFamily="34" charset="0"/>
              </a:rPr>
              <a:t>Denver</a:t>
            </a:r>
            <a:r>
              <a:rPr lang="en-US" sz="800" dirty="0">
                <a:latin typeface="Arial" panose="020B0604020202020204" pitchFamily="34" charset="0"/>
                <a:cs typeface="Arial" panose="020B0604020202020204" pitchFamily="34" charset="0"/>
              </a:rPr>
              <a:t>, CO Office</a:t>
            </a:r>
          </a:p>
          <a:p>
            <a:r>
              <a:rPr lang="en-US" sz="800" dirty="0">
                <a:latin typeface="Arial" panose="020B0604020202020204" pitchFamily="34" charset="0"/>
                <a:cs typeface="Arial" panose="020B0604020202020204" pitchFamily="34" charset="0"/>
              </a:rPr>
              <a:t>6666 West Quincy Avenue</a:t>
            </a:r>
          </a:p>
          <a:p>
            <a:r>
              <a:rPr lang="en-US" sz="800" dirty="0">
                <a:latin typeface="Arial" panose="020B0604020202020204" pitchFamily="34" charset="0"/>
                <a:cs typeface="Arial" panose="020B0604020202020204" pitchFamily="34" charset="0"/>
              </a:rPr>
              <a:t>Denver, Colorado 80235-3098</a:t>
            </a:r>
          </a:p>
          <a:p>
            <a:r>
              <a:rPr lang="en-US" sz="800" dirty="0">
                <a:latin typeface="Arial" panose="020B0604020202020204" pitchFamily="34" charset="0"/>
                <a:cs typeface="Arial" panose="020B0604020202020204" pitchFamily="34" charset="0"/>
              </a:rPr>
              <a:t>Tel: 303.347.6100</a:t>
            </a:r>
          </a:p>
          <a:p>
            <a:r>
              <a:rPr lang="en-US" sz="800" dirty="0" smtClean="0">
                <a:latin typeface="Arial" panose="020B0604020202020204" pitchFamily="34" charset="0"/>
                <a:cs typeface="Arial" panose="020B0604020202020204" pitchFamily="34" charset="0"/>
                <a:hlinkClick r:id="rId4"/>
              </a:rPr>
              <a:t>www.waterrf.org</a:t>
            </a:r>
            <a:r>
              <a:rPr lang="en-US" sz="800" dirty="0" smtClean="0">
                <a:latin typeface="Arial" panose="020B0604020202020204" pitchFamily="34" charset="0"/>
                <a:cs typeface="Arial" panose="020B0604020202020204" pitchFamily="34" charset="0"/>
              </a:rPr>
              <a:t>     </a:t>
            </a:r>
            <a:r>
              <a:rPr lang="en-US" sz="800" dirty="0" smtClean="0">
                <a:latin typeface="Arial" panose="020B0604020202020204" pitchFamily="34" charset="0"/>
                <a:cs typeface="Arial" panose="020B0604020202020204" pitchFamily="34" charset="0"/>
                <a:hlinkClick r:id="rId5"/>
              </a:rPr>
              <a:t>Info@WaterRF.org</a:t>
            </a:r>
            <a:endParaRPr lang="en-US" sz="800" dirty="0" smtClean="0">
              <a:latin typeface="Arial" panose="020B0604020202020204" pitchFamily="34" charset="0"/>
              <a:cs typeface="Arial" panose="020B0604020202020204" pitchFamily="34" charset="0"/>
            </a:endParaRPr>
          </a:p>
          <a:p>
            <a:endParaRPr lang="en-US" sz="800" dirty="0">
              <a:latin typeface="Arial" panose="020B0604020202020204" pitchFamily="34" charset="0"/>
              <a:cs typeface="Arial" panose="020B0604020202020204" pitchFamily="34" charset="0"/>
            </a:endParaRPr>
          </a:p>
          <a:p>
            <a:r>
              <a:rPr lang="en-US" sz="800" dirty="0" smtClean="0">
                <a:latin typeface="Arial" panose="020B0604020202020204" pitchFamily="34" charset="0"/>
                <a:cs typeface="Arial" panose="020B0604020202020204" pitchFamily="34" charset="0"/>
              </a:rPr>
              <a:t>© Copyright </a:t>
            </a:r>
            <a:r>
              <a:rPr lang="en-US" sz="800" dirty="0">
                <a:latin typeface="Arial" panose="020B0604020202020204" pitchFamily="34" charset="0"/>
                <a:cs typeface="Arial" panose="020B0604020202020204" pitchFamily="34" charset="0"/>
              </a:rPr>
              <a:t>2018 by The Water Research Foundation. All rights reserved. Permission to copy must be obtained from The Water Research Foundation.</a:t>
            </a:r>
          </a:p>
          <a:p>
            <a:r>
              <a:rPr lang="en-US" sz="800" dirty="0">
                <a:latin typeface="Arial" panose="020B0604020202020204" pitchFamily="34" charset="0"/>
                <a:cs typeface="Arial" panose="020B0604020202020204" pitchFamily="34" charset="0"/>
              </a:rPr>
              <a:t>WRF ISBN: 978-1-60573-363-0</a:t>
            </a:r>
          </a:p>
          <a:p>
            <a:r>
              <a:rPr lang="en-US" sz="800" dirty="0">
                <a:latin typeface="Arial" panose="020B0604020202020204" pitchFamily="34" charset="0"/>
                <a:cs typeface="Arial" panose="020B0604020202020204" pitchFamily="34" charset="0"/>
              </a:rPr>
              <a:t>WRF Project Number: Reuse-15-05/4772</a:t>
            </a:r>
          </a:p>
          <a:p>
            <a:endParaRPr lang="en-US" sz="800" dirty="0" smtClean="0">
              <a:latin typeface="Arial" panose="020B0604020202020204" pitchFamily="34" charset="0"/>
              <a:cs typeface="Arial" panose="020B0604020202020204" pitchFamily="34" charset="0"/>
            </a:endParaRPr>
          </a:p>
          <a:p>
            <a:r>
              <a:rPr lang="en-US" sz="800" dirty="0" smtClean="0">
                <a:latin typeface="Arial" panose="020B0604020202020204" pitchFamily="34" charset="0"/>
                <a:cs typeface="Arial" panose="020B0604020202020204" pitchFamily="34" charset="0"/>
              </a:rPr>
              <a:t>This </a:t>
            </a:r>
            <a:r>
              <a:rPr lang="en-US" sz="800" dirty="0">
                <a:latin typeface="Arial" panose="020B0604020202020204" pitchFamily="34" charset="0"/>
                <a:cs typeface="Arial" panose="020B0604020202020204" pitchFamily="34" charset="0"/>
              </a:rPr>
              <a:t>report was prepared by the organization(s) named below as an account of work sponsored by The Water Research Foundation. Neither The Water Research Foundation, members of The Water Research Foundation, the organization(s) named below, nor any person acting on their behalf: (a) makes any warranty, express or implied, with respect to the use of any information, apparatus, method, or process disclosed in this report or that such use may not infringe on privately owned rights; or (b) assumes any liabilities with respect to the use of, or for damages resulting from the use of, any information, apparatus, method, or process disclosed in this report</a:t>
            </a:r>
            <a:r>
              <a:rPr lang="en-US" sz="800" dirty="0" smtClean="0">
                <a:latin typeface="Arial" panose="020B0604020202020204" pitchFamily="34" charset="0"/>
                <a:cs typeface="Arial" panose="020B0604020202020204" pitchFamily="34" charset="0"/>
              </a:rPr>
              <a:t>.</a:t>
            </a:r>
          </a:p>
          <a:p>
            <a:endParaRPr lang="en-US" sz="800"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Hazen and Sawyer, </a:t>
            </a:r>
            <a:r>
              <a:rPr lang="en-US" sz="800" dirty="0" err="1">
                <a:latin typeface="Arial" panose="020B0604020202020204" pitchFamily="34" charset="0"/>
                <a:cs typeface="Arial" panose="020B0604020202020204" pitchFamily="34" charset="0"/>
              </a:rPr>
              <a:t>Carollo</a:t>
            </a:r>
            <a:r>
              <a:rPr lang="en-US" sz="800" dirty="0">
                <a:latin typeface="Arial" panose="020B0604020202020204" pitchFamily="34" charset="0"/>
                <a:cs typeface="Arial" panose="020B0604020202020204" pitchFamily="34" charset="0"/>
              </a:rPr>
              <a:t> Engineers Inc., Santa Clara Valley Water </a:t>
            </a:r>
            <a:r>
              <a:rPr lang="en-US" sz="800" dirty="0" smtClean="0">
                <a:latin typeface="Arial" panose="020B0604020202020204" pitchFamily="34" charset="0"/>
                <a:cs typeface="Arial" panose="020B0604020202020204" pitchFamily="34" charset="0"/>
              </a:rPr>
              <a:t>District</a:t>
            </a:r>
          </a:p>
          <a:p>
            <a:endParaRPr lang="en-US" sz="800"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This document was reviewed by a panel of independent experts selected by The Water Research Foundation. Mention of trade names or commercial products or services does not constitute endorsement or recommendations for use. Similarly, omission of products or trade names indicates nothing concerning The Water Research Foundation's positions regarding product effectiveness or applicability.</a:t>
            </a:r>
          </a:p>
          <a:p>
            <a:r>
              <a:rPr lang="en-US" dirty="0"/>
              <a:t> </a:t>
            </a:r>
          </a:p>
          <a:p>
            <a:endParaRPr lang="en-US" dirty="0"/>
          </a:p>
        </p:txBody>
      </p:sp>
    </p:spTree>
    <p:extLst>
      <p:ext uri="{BB962C8B-B14F-4D97-AF65-F5344CB8AC3E}">
        <p14:creationId xmlns:p14="http://schemas.microsoft.com/office/powerpoint/2010/main" val="10117897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n-US" sz="2800" dirty="0"/>
              <a:t>Acronyms</a:t>
            </a:r>
            <a:endParaRPr lang="en-US" sz="3200" dirty="0"/>
          </a:p>
        </p:txBody>
      </p:sp>
      <p:graphicFrame>
        <p:nvGraphicFramePr>
          <p:cNvPr id="7" name="Object 6">
            <a:extLst>
              <a:ext uri="{FF2B5EF4-FFF2-40B4-BE49-F238E27FC236}">
                <a16:creationId xmlns:a16="http://schemas.microsoft.com/office/drawing/2014/main" id="{128447A0-D4D7-481E-86E4-C246D3A510B3}"/>
              </a:ext>
            </a:extLst>
          </p:cNvPr>
          <p:cNvGraphicFramePr>
            <a:graphicFrameLocks noChangeAspect="1"/>
          </p:cNvGraphicFramePr>
          <p:nvPr>
            <p:extLst>
              <p:ext uri="{D42A27DB-BD31-4B8C-83A1-F6EECF244321}">
                <p14:modId xmlns:p14="http://schemas.microsoft.com/office/powerpoint/2010/main" val="407458270"/>
              </p:ext>
            </p:extLst>
          </p:nvPr>
        </p:nvGraphicFramePr>
        <p:xfrm>
          <a:off x="817563" y="1196975"/>
          <a:ext cx="6419850" cy="5178425"/>
        </p:xfrm>
        <a:graphic>
          <a:graphicData uri="http://schemas.openxmlformats.org/presentationml/2006/ole">
            <mc:AlternateContent xmlns:mc="http://schemas.openxmlformats.org/markup-compatibility/2006">
              <mc:Choice xmlns:v="urn:schemas-microsoft-com:vml" Requires="v">
                <p:oleObj spid="_x0000_s2049" name="Worksheet" r:id="rId4" imgW="7095956" imgH="5724525" progId="Excel.Sheet.12">
                  <p:embed/>
                </p:oleObj>
              </mc:Choice>
              <mc:Fallback>
                <p:oleObj name="Worksheet" r:id="rId4" imgW="7095956" imgH="5724525" progId="Excel.Sheet.12">
                  <p:embed/>
                  <p:pic>
                    <p:nvPicPr>
                      <p:cNvPr id="7" name="Object 6">
                        <a:extLst>
                          <a:ext uri="{FF2B5EF4-FFF2-40B4-BE49-F238E27FC236}">
                            <a16:creationId xmlns:a16="http://schemas.microsoft.com/office/drawing/2014/main" id="{128447A0-D4D7-481E-86E4-C246D3A510B3}"/>
                          </a:ext>
                        </a:extLst>
                      </p:cNvPr>
                      <p:cNvPicPr/>
                      <p:nvPr/>
                    </p:nvPicPr>
                    <p:blipFill>
                      <a:blip r:embed="rId5"/>
                      <a:stretch>
                        <a:fillRect/>
                      </a:stretch>
                    </p:blipFill>
                    <p:spPr>
                      <a:xfrm>
                        <a:off x="817563" y="1196975"/>
                        <a:ext cx="6419850" cy="5178425"/>
                      </a:xfrm>
                      <a:prstGeom prst="rect">
                        <a:avLst/>
                      </a:prstGeom>
                    </p:spPr>
                  </p:pic>
                </p:oleObj>
              </mc:Fallback>
            </mc:AlternateContent>
          </a:graphicData>
        </a:graphic>
      </p:graphicFrame>
    </p:spTree>
    <p:extLst>
      <p:ext uri="{BB962C8B-B14F-4D97-AF65-F5344CB8AC3E}">
        <p14:creationId xmlns:p14="http://schemas.microsoft.com/office/powerpoint/2010/main" val="14178269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n-US" sz="2800" dirty="0"/>
              <a:t>Acronyms</a:t>
            </a:r>
          </a:p>
        </p:txBody>
      </p:sp>
      <p:graphicFrame>
        <p:nvGraphicFramePr>
          <p:cNvPr id="2" name="Object 1">
            <a:extLst>
              <a:ext uri="{FF2B5EF4-FFF2-40B4-BE49-F238E27FC236}">
                <a16:creationId xmlns:a16="http://schemas.microsoft.com/office/drawing/2014/main" id="{17EA489B-8078-4D21-9DC4-4175C987ADDA}"/>
              </a:ext>
            </a:extLst>
          </p:cNvPr>
          <p:cNvGraphicFramePr>
            <a:graphicFrameLocks noChangeAspect="1"/>
          </p:cNvGraphicFramePr>
          <p:nvPr>
            <p:extLst>
              <p:ext uri="{D42A27DB-BD31-4B8C-83A1-F6EECF244321}">
                <p14:modId xmlns:p14="http://schemas.microsoft.com/office/powerpoint/2010/main" val="1156446827"/>
              </p:ext>
            </p:extLst>
          </p:nvPr>
        </p:nvGraphicFramePr>
        <p:xfrm>
          <a:off x="922338" y="1481138"/>
          <a:ext cx="7299325" cy="3894137"/>
        </p:xfrm>
        <a:graphic>
          <a:graphicData uri="http://schemas.openxmlformats.org/presentationml/2006/ole">
            <mc:AlternateContent xmlns:mc="http://schemas.openxmlformats.org/markup-compatibility/2006">
              <mc:Choice xmlns:v="urn:schemas-microsoft-com:vml" Requires="v">
                <p:oleObj spid="_x0000_s1025" name="Worksheet" r:id="rId4" imgW="7299856" imgH="3893832" progId="Excel.Sheet.12">
                  <p:embed/>
                </p:oleObj>
              </mc:Choice>
              <mc:Fallback>
                <p:oleObj name="Worksheet" r:id="rId4" imgW="7299856" imgH="3893832" progId="Excel.Sheet.12">
                  <p:embed/>
                  <p:pic>
                    <p:nvPicPr>
                      <p:cNvPr id="2" name="Object 1">
                        <a:extLst>
                          <a:ext uri="{FF2B5EF4-FFF2-40B4-BE49-F238E27FC236}">
                            <a16:creationId xmlns:a16="http://schemas.microsoft.com/office/drawing/2014/main" id="{17EA489B-8078-4D21-9DC4-4175C987ADDA}"/>
                          </a:ext>
                        </a:extLst>
                      </p:cNvPr>
                      <p:cNvPicPr/>
                      <p:nvPr/>
                    </p:nvPicPr>
                    <p:blipFill>
                      <a:blip r:embed="rId5"/>
                      <a:stretch>
                        <a:fillRect/>
                      </a:stretch>
                    </p:blipFill>
                    <p:spPr>
                      <a:xfrm>
                        <a:off x="922338" y="1481138"/>
                        <a:ext cx="7299325" cy="3894137"/>
                      </a:xfrm>
                      <a:prstGeom prst="rect">
                        <a:avLst/>
                      </a:prstGeom>
                    </p:spPr>
                  </p:pic>
                </p:oleObj>
              </mc:Fallback>
            </mc:AlternateContent>
          </a:graphicData>
        </a:graphic>
      </p:graphicFrame>
    </p:spTree>
    <p:extLst>
      <p:ext uri="{BB962C8B-B14F-4D97-AF65-F5344CB8AC3E}">
        <p14:creationId xmlns:p14="http://schemas.microsoft.com/office/powerpoint/2010/main" val="8025870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n-US" sz="2800" dirty="0"/>
              <a:t>Acronyms</a:t>
            </a:r>
          </a:p>
        </p:txBody>
      </p:sp>
      <p:graphicFrame>
        <p:nvGraphicFramePr>
          <p:cNvPr id="2" name="Object 1">
            <a:extLst>
              <a:ext uri="{FF2B5EF4-FFF2-40B4-BE49-F238E27FC236}">
                <a16:creationId xmlns:a16="http://schemas.microsoft.com/office/drawing/2014/main" id="{51CCAEAD-9836-4076-9910-43E651C9CDA6}"/>
              </a:ext>
            </a:extLst>
          </p:cNvPr>
          <p:cNvGraphicFramePr>
            <a:graphicFrameLocks noChangeAspect="1"/>
          </p:cNvGraphicFramePr>
          <p:nvPr>
            <p:extLst>
              <p:ext uri="{D42A27DB-BD31-4B8C-83A1-F6EECF244321}">
                <p14:modId xmlns:p14="http://schemas.microsoft.com/office/powerpoint/2010/main" val="3066985345"/>
              </p:ext>
            </p:extLst>
          </p:nvPr>
        </p:nvGraphicFramePr>
        <p:xfrm>
          <a:off x="922337" y="1142390"/>
          <a:ext cx="7299325" cy="5083175"/>
        </p:xfrm>
        <a:graphic>
          <a:graphicData uri="http://schemas.openxmlformats.org/presentationml/2006/ole">
            <mc:AlternateContent xmlns:mc="http://schemas.openxmlformats.org/markup-compatibility/2006">
              <mc:Choice xmlns:v="urn:schemas-microsoft-com:vml" Requires="v">
                <p:oleObj spid="_x0000_s3088" name="Worksheet" r:id="rId5" imgW="7299856" imgH="5082480" progId="Excel.Sheet.12">
                  <p:embed/>
                </p:oleObj>
              </mc:Choice>
              <mc:Fallback>
                <p:oleObj name="Worksheet" r:id="rId5" imgW="7299856" imgH="5082480" progId="Excel.Sheet.12">
                  <p:embed/>
                  <p:pic>
                    <p:nvPicPr>
                      <p:cNvPr id="2" name="Object 1">
                        <a:extLst>
                          <a:ext uri="{FF2B5EF4-FFF2-40B4-BE49-F238E27FC236}">
                            <a16:creationId xmlns:a16="http://schemas.microsoft.com/office/drawing/2014/main" id="{51CCAEAD-9836-4076-9910-43E651C9CDA6}"/>
                          </a:ext>
                        </a:extLst>
                      </p:cNvPr>
                      <p:cNvPicPr/>
                      <p:nvPr/>
                    </p:nvPicPr>
                    <p:blipFill>
                      <a:blip r:embed="rId6"/>
                      <a:stretch>
                        <a:fillRect/>
                      </a:stretch>
                    </p:blipFill>
                    <p:spPr>
                      <a:xfrm>
                        <a:off x="922337" y="1142390"/>
                        <a:ext cx="7299325" cy="5083175"/>
                      </a:xfrm>
                      <a:prstGeom prst="rect">
                        <a:avLst/>
                      </a:prstGeom>
                    </p:spPr>
                  </p:pic>
                </p:oleObj>
              </mc:Fallback>
            </mc:AlternateContent>
          </a:graphicData>
        </a:graphic>
      </p:graphicFrame>
    </p:spTree>
    <p:extLst>
      <p:ext uri="{BB962C8B-B14F-4D97-AF65-F5344CB8AC3E}">
        <p14:creationId xmlns:p14="http://schemas.microsoft.com/office/powerpoint/2010/main" val="214719263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n-US" sz="2800" dirty="0"/>
              <a:t>Acronyms</a:t>
            </a:r>
          </a:p>
        </p:txBody>
      </p:sp>
      <p:graphicFrame>
        <p:nvGraphicFramePr>
          <p:cNvPr id="2" name="Table 1">
            <a:extLst>
              <a:ext uri="{FF2B5EF4-FFF2-40B4-BE49-F238E27FC236}">
                <a16:creationId xmlns:a16="http://schemas.microsoft.com/office/drawing/2014/main" id="{695F874D-E43B-45BC-80E1-29598A4A7E18}"/>
              </a:ext>
            </a:extLst>
          </p:cNvPr>
          <p:cNvGraphicFramePr>
            <a:graphicFrameLocks noGrp="1"/>
          </p:cNvGraphicFramePr>
          <p:nvPr>
            <p:extLst>
              <p:ext uri="{D42A27DB-BD31-4B8C-83A1-F6EECF244321}">
                <p14:modId xmlns:p14="http://schemas.microsoft.com/office/powerpoint/2010/main" val="1458076160"/>
              </p:ext>
            </p:extLst>
          </p:nvPr>
        </p:nvGraphicFramePr>
        <p:xfrm>
          <a:off x="1034806" y="1342048"/>
          <a:ext cx="6318230" cy="4351336"/>
        </p:xfrm>
        <a:graphic>
          <a:graphicData uri="http://schemas.openxmlformats.org/drawingml/2006/table">
            <a:tbl>
              <a:tblPr>
                <a:tableStyleId>{5C22544A-7EE6-4342-B048-85BDC9FD1C3A}</a:tableStyleId>
              </a:tblPr>
              <a:tblGrid>
                <a:gridCol w="868070">
                  <a:extLst>
                    <a:ext uri="{9D8B030D-6E8A-4147-A177-3AD203B41FA5}">
                      <a16:colId xmlns:a16="http://schemas.microsoft.com/office/drawing/2014/main" val="3083490276"/>
                    </a:ext>
                  </a:extLst>
                </a:gridCol>
                <a:gridCol w="5450160">
                  <a:extLst>
                    <a:ext uri="{9D8B030D-6E8A-4147-A177-3AD203B41FA5}">
                      <a16:colId xmlns:a16="http://schemas.microsoft.com/office/drawing/2014/main" val="2901059882"/>
                    </a:ext>
                  </a:extLst>
                </a:gridCol>
              </a:tblGrid>
              <a:tr h="197788">
                <a:tc>
                  <a:txBody>
                    <a:bodyPr/>
                    <a:lstStyle/>
                    <a:p>
                      <a:pPr algn="l" rtl="0" fontAlgn="ctr"/>
                      <a:r>
                        <a:rPr lang="en-US" sz="1200" u="none" strike="noStrike">
                          <a:effectLst/>
                        </a:rPr>
                        <a:t>PCE</a:t>
                      </a: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r>
                        <a:rPr lang="en-US" sz="1200" u="none" strike="noStrike">
                          <a:effectLst/>
                        </a:rPr>
                        <a:t>Perchloroethylene</a:t>
                      </a: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3833399279"/>
                  </a:ext>
                </a:extLst>
              </a:tr>
              <a:tr h="197788">
                <a:tc>
                  <a:txBody>
                    <a:bodyPr/>
                    <a:lstStyle/>
                    <a:p>
                      <a:pPr algn="l" rtl="0" fontAlgn="ctr"/>
                      <a:r>
                        <a:rPr lang="en-US" sz="1200" u="none" strike="noStrike">
                          <a:effectLst/>
                        </a:rPr>
                        <a:t>PCR</a:t>
                      </a: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r>
                        <a:rPr lang="en-US" sz="1200" u="none" strike="noStrike">
                          <a:effectLst/>
                        </a:rPr>
                        <a:t>Polymerase Chain Reaction </a:t>
                      </a: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2009213114"/>
                  </a:ext>
                </a:extLst>
              </a:tr>
              <a:tr h="197788">
                <a:tc>
                  <a:txBody>
                    <a:bodyPr/>
                    <a:lstStyle/>
                    <a:p>
                      <a:pPr algn="l" rtl="0" fontAlgn="b"/>
                      <a:r>
                        <a:rPr lang="en-US" sz="1200" u="none" strike="noStrike">
                          <a:effectLst/>
                        </a:rPr>
                        <a:t>PDC</a:t>
                      </a:r>
                      <a:endParaRPr lang="en-US" sz="1200" b="0" i="0" u="none" strike="noStrike">
                        <a:solidFill>
                          <a:srgbClr val="000000"/>
                        </a:solidFill>
                        <a:effectLst/>
                        <a:latin typeface="Calibri" panose="020F0502020204030204" pitchFamily="34" charset="0"/>
                      </a:endParaRPr>
                    </a:p>
                  </a:txBody>
                  <a:tcPr marL="6593" marR="6593" marT="6593" marB="0" anchor="b"/>
                </a:tc>
                <a:tc>
                  <a:txBody>
                    <a:bodyPr/>
                    <a:lstStyle/>
                    <a:p>
                      <a:pPr algn="l" rtl="0" fontAlgn="b"/>
                      <a:r>
                        <a:rPr lang="en-US" sz="1200" u="none" strike="noStrike">
                          <a:effectLst/>
                        </a:rPr>
                        <a:t>Power Distribution Center</a:t>
                      </a:r>
                      <a:endParaRPr lang="en-US" sz="1200" b="0" i="0" u="none" strike="noStrike">
                        <a:solidFill>
                          <a:srgbClr val="000000"/>
                        </a:solidFill>
                        <a:effectLst/>
                        <a:latin typeface="Calibri" panose="020F0502020204030204" pitchFamily="34" charset="0"/>
                      </a:endParaRPr>
                    </a:p>
                  </a:txBody>
                  <a:tcPr marL="6593" marR="6593" marT="6593" marB="0" anchor="b"/>
                </a:tc>
                <a:extLst>
                  <a:ext uri="{0D108BD9-81ED-4DB2-BD59-A6C34878D82A}">
                    <a16:rowId xmlns:a16="http://schemas.microsoft.com/office/drawing/2014/main" val="1146728799"/>
                  </a:ext>
                </a:extLst>
              </a:tr>
              <a:tr h="197788">
                <a:tc>
                  <a:txBody>
                    <a:bodyPr/>
                    <a:lstStyle/>
                    <a:p>
                      <a:pPr algn="l" rtl="0" fontAlgn="ctr"/>
                      <a:r>
                        <a:rPr lang="en-US" sz="1200" u="none" strike="noStrike">
                          <a:effectLst/>
                        </a:rPr>
                        <a:t>PLFA</a:t>
                      </a: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r>
                        <a:rPr lang="en-US" sz="1200" u="none" strike="noStrike">
                          <a:effectLst/>
                        </a:rPr>
                        <a:t>Phospholipid Fatty-acid Analysis</a:t>
                      </a: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2399544811"/>
                  </a:ext>
                </a:extLst>
              </a:tr>
              <a:tr h="197788">
                <a:tc>
                  <a:txBody>
                    <a:bodyPr/>
                    <a:lstStyle/>
                    <a:p>
                      <a:pPr algn="l" rtl="0" fontAlgn="ctr"/>
                      <a:r>
                        <a:rPr lang="en-US" sz="1200" u="none" strike="noStrike">
                          <a:effectLst/>
                        </a:rPr>
                        <a:t>PPCP</a:t>
                      </a: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r>
                        <a:rPr lang="en-US" sz="1200" u="none" strike="noStrike">
                          <a:effectLst/>
                        </a:rPr>
                        <a:t>Pharmaceuticals and Personal Care Products</a:t>
                      </a: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4037136721"/>
                  </a:ext>
                </a:extLst>
              </a:tr>
              <a:tr h="197788">
                <a:tc>
                  <a:txBody>
                    <a:bodyPr/>
                    <a:lstStyle/>
                    <a:p>
                      <a:pPr algn="l" rtl="0" fontAlgn="ctr"/>
                      <a:r>
                        <a:rPr lang="en-US" sz="1200" u="none" strike="noStrike">
                          <a:effectLst/>
                        </a:rPr>
                        <a:t>PSA</a:t>
                      </a: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r>
                        <a:rPr lang="en-US" sz="1200" u="none" strike="noStrike">
                          <a:effectLst/>
                        </a:rPr>
                        <a:t>Pressure Swing Adsorption Oxygen Separator</a:t>
                      </a: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3055400084"/>
                  </a:ext>
                </a:extLst>
              </a:tr>
              <a:tr h="197788">
                <a:tc>
                  <a:txBody>
                    <a:bodyPr/>
                    <a:lstStyle/>
                    <a:p>
                      <a:pPr algn="l" rtl="0" fontAlgn="ct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4213284617"/>
                  </a:ext>
                </a:extLst>
              </a:tr>
              <a:tr h="197788">
                <a:tc>
                  <a:txBody>
                    <a:bodyPr/>
                    <a:lstStyle/>
                    <a:p>
                      <a:pPr algn="l" rtl="0" fontAlgn="ctr"/>
                      <a:r>
                        <a:rPr lang="en-US" sz="1200" u="none" strike="noStrike">
                          <a:effectLst/>
                        </a:rPr>
                        <a:t>RH</a:t>
                      </a: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r>
                        <a:rPr lang="en-US" sz="1200" u="none" strike="noStrike">
                          <a:effectLst/>
                        </a:rPr>
                        <a:t>Relative Humidity</a:t>
                      </a: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622849235"/>
                  </a:ext>
                </a:extLst>
              </a:tr>
              <a:tr h="197788">
                <a:tc>
                  <a:txBody>
                    <a:bodyPr/>
                    <a:lstStyle/>
                    <a:p>
                      <a:pPr algn="l" rtl="0" fontAlgn="ctr"/>
                      <a:r>
                        <a:rPr lang="en-US" sz="1200" u="none" strike="noStrike">
                          <a:effectLst/>
                        </a:rPr>
                        <a:t>RO</a:t>
                      </a: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r>
                        <a:rPr lang="en-US" sz="1200" u="none" strike="noStrike">
                          <a:effectLst/>
                        </a:rPr>
                        <a:t>Reverse Osmosis</a:t>
                      </a: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1680111759"/>
                  </a:ext>
                </a:extLst>
              </a:tr>
              <a:tr h="197788">
                <a:tc>
                  <a:txBody>
                    <a:bodyPr/>
                    <a:lstStyle/>
                    <a:p>
                      <a:pPr algn="l" rtl="0" fontAlgn="ctr"/>
                      <a:r>
                        <a:rPr lang="en-US" sz="1200" u="none" strike="noStrike">
                          <a:effectLst/>
                        </a:rPr>
                        <a:t>RTW</a:t>
                      </a: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r>
                        <a:rPr lang="en-US" sz="1200" u="none" strike="noStrike">
                          <a:effectLst/>
                        </a:rPr>
                        <a:t>Rothburg Tamburini and Winsor (corrosion software model now owned by Tetra Tech)</a:t>
                      </a: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157015853"/>
                  </a:ext>
                </a:extLst>
              </a:tr>
              <a:tr h="197788">
                <a:tc>
                  <a:txBody>
                    <a:bodyPr/>
                    <a:lstStyle/>
                    <a:p>
                      <a:pPr algn="l" rtl="0" fontAlgn="ct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826253229"/>
                  </a:ext>
                </a:extLst>
              </a:tr>
              <a:tr h="197788">
                <a:tc>
                  <a:txBody>
                    <a:bodyPr/>
                    <a:lstStyle/>
                    <a:p>
                      <a:pPr algn="l" rtl="0" fontAlgn="b"/>
                      <a:r>
                        <a:rPr lang="en-US" sz="1200" u="none" strike="noStrike">
                          <a:effectLst/>
                        </a:rPr>
                        <a:t>SCC</a:t>
                      </a:r>
                      <a:endParaRPr lang="en-US" sz="1200" b="0" i="0" u="none" strike="noStrike">
                        <a:solidFill>
                          <a:srgbClr val="000000"/>
                        </a:solidFill>
                        <a:effectLst/>
                        <a:latin typeface="Calibri" panose="020F0502020204030204" pitchFamily="34" charset="0"/>
                      </a:endParaRPr>
                    </a:p>
                  </a:txBody>
                  <a:tcPr marL="6593" marR="6593" marT="6593" marB="0" anchor="b"/>
                </a:tc>
                <a:tc>
                  <a:txBody>
                    <a:bodyPr/>
                    <a:lstStyle/>
                    <a:p>
                      <a:pPr algn="l" rtl="0" fontAlgn="b"/>
                      <a:r>
                        <a:rPr lang="en-US" sz="1200" u="none" strike="noStrike">
                          <a:effectLst/>
                        </a:rPr>
                        <a:t>System Control Center</a:t>
                      </a:r>
                      <a:endParaRPr lang="en-US" sz="1200" b="0" i="0" u="none" strike="noStrike">
                        <a:solidFill>
                          <a:srgbClr val="000000"/>
                        </a:solidFill>
                        <a:effectLst/>
                        <a:latin typeface="Calibri" panose="020F0502020204030204" pitchFamily="34" charset="0"/>
                      </a:endParaRPr>
                    </a:p>
                  </a:txBody>
                  <a:tcPr marL="6593" marR="6593" marT="6593" marB="0" anchor="b"/>
                </a:tc>
                <a:extLst>
                  <a:ext uri="{0D108BD9-81ED-4DB2-BD59-A6C34878D82A}">
                    <a16:rowId xmlns:a16="http://schemas.microsoft.com/office/drawing/2014/main" val="1070320719"/>
                  </a:ext>
                </a:extLst>
              </a:tr>
              <a:tr h="197788">
                <a:tc>
                  <a:txBody>
                    <a:bodyPr/>
                    <a:lstStyle/>
                    <a:p>
                      <a:pPr algn="l" rtl="0" fontAlgn="ctr"/>
                      <a:r>
                        <a:rPr lang="en-US" sz="1200" u="none" strike="noStrike">
                          <a:effectLst/>
                        </a:rPr>
                        <a:t>SW</a:t>
                      </a: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r>
                        <a:rPr lang="en-US" sz="1200" u="none" strike="noStrike">
                          <a:effectLst/>
                        </a:rPr>
                        <a:t>Surface Water</a:t>
                      </a: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992128216"/>
                  </a:ext>
                </a:extLst>
              </a:tr>
              <a:tr h="197788">
                <a:tc>
                  <a:txBody>
                    <a:bodyPr/>
                    <a:lstStyle/>
                    <a:p>
                      <a:pPr algn="l" rtl="0" fontAlgn="ct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1372269394"/>
                  </a:ext>
                </a:extLst>
              </a:tr>
              <a:tr h="197788">
                <a:tc>
                  <a:txBody>
                    <a:bodyPr/>
                    <a:lstStyle/>
                    <a:p>
                      <a:pPr algn="l" rtl="0" fontAlgn="ctr"/>
                      <a:r>
                        <a:rPr lang="en-US" sz="1200" u="none" strike="noStrike">
                          <a:effectLst/>
                        </a:rPr>
                        <a:t>T&amp;O</a:t>
                      </a: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r>
                        <a:rPr lang="en-US" sz="1200" u="none" strike="noStrike">
                          <a:effectLst/>
                        </a:rPr>
                        <a:t>Taste and Odor</a:t>
                      </a: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4097593635"/>
                  </a:ext>
                </a:extLst>
              </a:tr>
              <a:tr h="197788">
                <a:tc>
                  <a:txBody>
                    <a:bodyPr/>
                    <a:lstStyle/>
                    <a:p>
                      <a:pPr algn="l" rtl="0" fontAlgn="ctr"/>
                      <a:r>
                        <a:rPr lang="en-US" sz="1200" u="none" strike="noStrike">
                          <a:effectLst/>
                        </a:rPr>
                        <a:t>TCE</a:t>
                      </a: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r>
                        <a:rPr lang="en-US" sz="1200" u="none" strike="noStrike">
                          <a:effectLst/>
                        </a:rPr>
                        <a:t>Trichloroethylene</a:t>
                      </a: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3908945359"/>
                  </a:ext>
                </a:extLst>
              </a:tr>
              <a:tr h="197788">
                <a:tc>
                  <a:txBody>
                    <a:bodyPr/>
                    <a:lstStyle/>
                    <a:p>
                      <a:pPr algn="l" rtl="0" fontAlgn="ctr"/>
                      <a:r>
                        <a:rPr lang="en-US" sz="1200" u="none" strike="noStrike">
                          <a:effectLst/>
                        </a:rPr>
                        <a:t>TDS</a:t>
                      </a: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r>
                        <a:rPr lang="en-US" sz="1200" u="none" strike="noStrike">
                          <a:effectLst/>
                        </a:rPr>
                        <a:t>Total Dissolved Solids</a:t>
                      </a: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3689728866"/>
                  </a:ext>
                </a:extLst>
              </a:tr>
              <a:tr h="197788">
                <a:tc>
                  <a:txBody>
                    <a:bodyPr/>
                    <a:lstStyle/>
                    <a:p>
                      <a:pPr algn="l" rtl="0" fontAlgn="ctr"/>
                      <a:r>
                        <a:rPr lang="en-US" sz="1200" u="none" strike="noStrike">
                          <a:effectLst/>
                        </a:rPr>
                        <a:t>TKN</a:t>
                      </a: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r>
                        <a:rPr lang="en-US" sz="1200" u="none" strike="noStrike">
                          <a:effectLst/>
                        </a:rPr>
                        <a:t>Total Kjeldahl Nitrogen</a:t>
                      </a: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553012261"/>
                  </a:ext>
                </a:extLst>
              </a:tr>
              <a:tr h="197788">
                <a:tc>
                  <a:txBody>
                    <a:bodyPr/>
                    <a:lstStyle/>
                    <a:p>
                      <a:pPr algn="l" rtl="0" fontAlgn="ctr"/>
                      <a:r>
                        <a:rPr lang="en-US" sz="1200" u="none" strike="noStrike">
                          <a:effectLst/>
                        </a:rPr>
                        <a:t>TOC</a:t>
                      </a: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r>
                        <a:rPr lang="en-US" sz="1200" u="none" strike="noStrike">
                          <a:effectLst/>
                        </a:rPr>
                        <a:t>Total Organic Carbon</a:t>
                      </a: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3239896960"/>
                  </a:ext>
                </a:extLst>
              </a:tr>
              <a:tr h="197788">
                <a:tc>
                  <a:txBody>
                    <a:bodyPr/>
                    <a:lstStyle/>
                    <a:p>
                      <a:pPr algn="l" rtl="0" fontAlgn="ctr"/>
                      <a:r>
                        <a:rPr lang="en-US" sz="1200" u="none" strike="noStrike">
                          <a:effectLst/>
                        </a:rPr>
                        <a:t>TOrC</a:t>
                      </a: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r>
                        <a:rPr lang="en-US" sz="1200" u="none" strike="noStrike">
                          <a:effectLst/>
                        </a:rPr>
                        <a:t>Trace Organic Compound</a:t>
                      </a: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2927197785"/>
                  </a:ext>
                </a:extLst>
              </a:tr>
              <a:tr h="197788">
                <a:tc>
                  <a:txBody>
                    <a:bodyPr/>
                    <a:lstStyle/>
                    <a:p>
                      <a:pPr algn="l" rtl="0" fontAlgn="ctr"/>
                      <a:r>
                        <a:rPr lang="en-US" sz="1200" u="none" strike="noStrike">
                          <a:effectLst/>
                        </a:rPr>
                        <a:t>TRFLP</a:t>
                      </a: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r>
                        <a:rPr lang="en-US" sz="1200" u="none" strike="noStrike">
                          <a:effectLst/>
                        </a:rPr>
                        <a:t>Terminal Restriction Fragment Length Polymorphism </a:t>
                      </a:r>
                      <a:endParaRPr lang="en-US" sz="1200" b="0" i="0" u="none" strike="noStrike">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1773009075"/>
                  </a:ext>
                </a:extLst>
              </a:tr>
              <a:tr h="197788">
                <a:tc>
                  <a:txBody>
                    <a:bodyPr/>
                    <a:lstStyle/>
                    <a:p>
                      <a:pPr algn="l" rtl="0" fontAlgn="ctr"/>
                      <a:r>
                        <a:rPr lang="en-US" sz="1200" u="none" strike="noStrike">
                          <a:effectLst/>
                        </a:rPr>
                        <a:t>TSS</a:t>
                      </a:r>
                      <a:endParaRPr lang="en-US" sz="1200" b="0" i="0" u="none" strike="noStrike">
                        <a:solidFill>
                          <a:srgbClr val="000000"/>
                        </a:solidFill>
                        <a:effectLst/>
                        <a:latin typeface="Calibri" panose="020F0502020204030204" pitchFamily="34" charset="0"/>
                      </a:endParaRPr>
                    </a:p>
                  </a:txBody>
                  <a:tcPr marL="6593" marR="6593" marT="6593" marB="0" anchor="ctr"/>
                </a:tc>
                <a:tc>
                  <a:txBody>
                    <a:bodyPr/>
                    <a:lstStyle/>
                    <a:p>
                      <a:pPr algn="l" rtl="0" fontAlgn="ctr"/>
                      <a:r>
                        <a:rPr lang="en-US" sz="1200" u="none" strike="noStrike" dirty="0">
                          <a:effectLst/>
                        </a:rPr>
                        <a:t>Total Suspended Solids</a:t>
                      </a:r>
                      <a:endParaRPr lang="en-US" sz="1200" b="0" i="0" u="none" strike="noStrike" dirty="0">
                        <a:solidFill>
                          <a:srgbClr val="000000"/>
                        </a:solidFill>
                        <a:effectLst/>
                        <a:latin typeface="Calibri" panose="020F0502020204030204" pitchFamily="34" charset="0"/>
                      </a:endParaRPr>
                    </a:p>
                  </a:txBody>
                  <a:tcPr marL="6593" marR="6593" marT="6593" marB="0" anchor="ctr"/>
                </a:tc>
                <a:extLst>
                  <a:ext uri="{0D108BD9-81ED-4DB2-BD59-A6C34878D82A}">
                    <a16:rowId xmlns:a16="http://schemas.microsoft.com/office/drawing/2014/main" val="3538817159"/>
                  </a:ext>
                </a:extLst>
              </a:tr>
            </a:tbl>
          </a:graphicData>
        </a:graphic>
      </p:graphicFrame>
    </p:spTree>
    <p:extLst>
      <p:ext uri="{BB962C8B-B14F-4D97-AF65-F5344CB8AC3E}">
        <p14:creationId xmlns:p14="http://schemas.microsoft.com/office/powerpoint/2010/main" val="5120344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15BFA-20FB-4480-90A0-9AC796DFEFD0}"/>
              </a:ext>
            </a:extLst>
          </p:cNvPr>
          <p:cNvSpPr>
            <a:spLocks noGrp="1"/>
          </p:cNvSpPr>
          <p:nvPr>
            <p:ph type="title"/>
          </p:nvPr>
        </p:nvSpPr>
        <p:spPr/>
        <p:txBody>
          <a:bodyPr/>
          <a:lstStyle/>
          <a:p>
            <a:r>
              <a:rPr lang="en-US" sz="2800" dirty="0"/>
              <a:t>Acronyms</a:t>
            </a:r>
          </a:p>
        </p:txBody>
      </p:sp>
      <p:graphicFrame>
        <p:nvGraphicFramePr>
          <p:cNvPr id="5" name="Table 4">
            <a:extLst>
              <a:ext uri="{FF2B5EF4-FFF2-40B4-BE49-F238E27FC236}">
                <a16:creationId xmlns:a16="http://schemas.microsoft.com/office/drawing/2014/main" id="{F211EB99-347C-4023-9E48-433BB1C29D25}"/>
              </a:ext>
            </a:extLst>
          </p:cNvPr>
          <p:cNvGraphicFramePr>
            <a:graphicFrameLocks noGrp="1"/>
          </p:cNvGraphicFramePr>
          <p:nvPr>
            <p:extLst>
              <p:ext uri="{D42A27DB-BD31-4B8C-83A1-F6EECF244321}">
                <p14:modId xmlns:p14="http://schemas.microsoft.com/office/powerpoint/2010/main" val="2030105364"/>
              </p:ext>
            </p:extLst>
          </p:nvPr>
        </p:nvGraphicFramePr>
        <p:xfrm>
          <a:off x="926767" y="1255427"/>
          <a:ext cx="7302500" cy="2743200"/>
        </p:xfrm>
        <a:graphic>
          <a:graphicData uri="http://schemas.openxmlformats.org/drawingml/2006/table">
            <a:tbl>
              <a:tblPr>
                <a:tableStyleId>{5C22544A-7EE6-4342-B048-85BDC9FD1C3A}</a:tableStyleId>
              </a:tblPr>
              <a:tblGrid>
                <a:gridCol w="1003300">
                  <a:extLst>
                    <a:ext uri="{9D8B030D-6E8A-4147-A177-3AD203B41FA5}">
                      <a16:colId xmlns:a16="http://schemas.microsoft.com/office/drawing/2014/main" val="3055048816"/>
                    </a:ext>
                  </a:extLst>
                </a:gridCol>
                <a:gridCol w="6299200">
                  <a:extLst>
                    <a:ext uri="{9D8B030D-6E8A-4147-A177-3AD203B41FA5}">
                      <a16:colId xmlns:a16="http://schemas.microsoft.com/office/drawing/2014/main" val="3090717173"/>
                    </a:ext>
                  </a:extLst>
                </a:gridCol>
              </a:tblGrid>
              <a:tr h="228600">
                <a:tc>
                  <a:txBody>
                    <a:bodyPr/>
                    <a:lstStyle/>
                    <a:p>
                      <a:pPr algn="l" rtl="0" fontAlgn="ctr"/>
                      <a:r>
                        <a:rPr lang="en-US" sz="1400" u="none" strike="noStrike">
                          <a:effectLst/>
                        </a:rPr>
                        <a:t>UF</a:t>
                      </a: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l" rtl="0" fontAlgn="ctr"/>
                      <a:r>
                        <a:rPr lang="en-US" sz="1400" u="none" strike="noStrike">
                          <a:effectLst/>
                        </a:rPr>
                        <a:t>Ultrafiltration</a:t>
                      </a:r>
                      <a:endParaRPr lang="en-US" sz="14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53066356"/>
                  </a:ext>
                </a:extLst>
              </a:tr>
              <a:tr h="228600">
                <a:tc>
                  <a:txBody>
                    <a:bodyPr/>
                    <a:lstStyle/>
                    <a:p>
                      <a:pPr algn="l" rtl="0" fontAlgn="ctr"/>
                      <a:r>
                        <a:rPr lang="en-US" sz="1400" u="none" strike="noStrike">
                          <a:effectLst/>
                        </a:rPr>
                        <a:t>UV</a:t>
                      </a: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l" rtl="0" fontAlgn="ctr"/>
                      <a:r>
                        <a:rPr lang="en-US" sz="1400" u="none" strike="noStrike">
                          <a:effectLst/>
                        </a:rPr>
                        <a:t>Ultraviolet Light</a:t>
                      </a:r>
                      <a:endParaRPr lang="en-US" sz="14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605711582"/>
                  </a:ext>
                </a:extLst>
              </a:tr>
              <a:tr h="228600">
                <a:tc>
                  <a:txBody>
                    <a:bodyPr/>
                    <a:lstStyle/>
                    <a:p>
                      <a:pPr algn="l" rtl="0" fontAlgn="ctr"/>
                      <a:r>
                        <a:rPr lang="en-US" sz="1400" u="none" strike="noStrike">
                          <a:effectLst/>
                        </a:rPr>
                        <a:t>UVI</a:t>
                      </a: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l" rtl="0" fontAlgn="ctr"/>
                      <a:r>
                        <a:rPr lang="en-US" sz="1400" u="none" strike="noStrike" dirty="0">
                          <a:effectLst/>
                        </a:rPr>
                        <a:t>Ultraviolet Light Intensity</a:t>
                      </a:r>
                      <a:endParaRPr lang="en-US" sz="14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963921367"/>
                  </a:ext>
                </a:extLst>
              </a:tr>
              <a:tr h="228600">
                <a:tc>
                  <a:txBody>
                    <a:bodyPr/>
                    <a:lstStyle/>
                    <a:p>
                      <a:pPr algn="l" rtl="0" fontAlgn="ctr"/>
                      <a:r>
                        <a:rPr lang="en-US" sz="1400" u="none" strike="noStrike">
                          <a:effectLst/>
                        </a:rPr>
                        <a:t>UVT</a:t>
                      </a: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l" rtl="0" fontAlgn="ctr"/>
                      <a:r>
                        <a:rPr lang="en-US" sz="1400" u="none" strike="noStrike" dirty="0">
                          <a:effectLst/>
                        </a:rPr>
                        <a:t>Ultraviolet Transmittance</a:t>
                      </a:r>
                      <a:endParaRPr lang="en-US" sz="14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828047885"/>
                  </a:ext>
                </a:extLst>
              </a:tr>
              <a:tr h="228600">
                <a:tc>
                  <a:txBody>
                    <a:bodyPr/>
                    <a:lstStyle/>
                    <a:p>
                      <a:pPr algn="l" rtl="0" fontAlgn="ct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l" rtl="0" fontAlgn="ctr"/>
                      <a:endParaRPr lang="en-US" sz="14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363232569"/>
                  </a:ext>
                </a:extLst>
              </a:tr>
              <a:tr h="228600">
                <a:tc>
                  <a:txBody>
                    <a:bodyPr/>
                    <a:lstStyle/>
                    <a:p>
                      <a:pPr algn="l" rtl="0" fontAlgn="ctr"/>
                      <a:r>
                        <a:rPr lang="en-US" sz="1400" u="none" strike="noStrike">
                          <a:effectLst/>
                        </a:rPr>
                        <a:t>VFD</a:t>
                      </a: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l" rtl="0" fontAlgn="ctr"/>
                      <a:r>
                        <a:rPr lang="en-US" sz="1400" u="none" strike="noStrike">
                          <a:effectLst/>
                        </a:rPr>
                        <a:t>Variable Frequency Drive</a:t>
                      </a:r>
                      <a:endParaRPr lang="en-US" sz="14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483930900"/>
                  </a:ext>
                </a:extLst>
              </a:tr>
              <a:tr h="228600">
                <a:tc>
                  <a:txBody>
                    <a:bodyPr/>
                    <a:lstStyle/>
                    <a:p>
                      <a:pPr algn="l" rtl="0" fontAlgn="ctr"/>
                      <a:r>
                        <a:rPr lang="en-US" sz="1400" u="none" strike="noStrike">
                          <a:effectLst/>
                        </a:rPr>
                        <a:t>VPSA</a:t>
                      </a: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l" rtl="0" fontAlgn="ctr"/>
                      <a:r>
                        <a:rPr lang="en-US" sz="1400" u="none" strike="noStrike">
                          <a:effectLst/>
                        </a:rPr>
                        <a:t>Vacuum Pressure Swing Adsorption</a:t>
                      </a:r>
                      <a:endParaRPr lang="en-US" sz="14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097120765"/>
                  </a:ext>
                </a:extLst>
              </a:tr>
              <a:tr h="228600">
                <a:tc>
                  <a:txBody>
                    <a:bodyPr/>
                    <a:lstStyle/>
                    <a:p>
                      <a:pPr algn="l" rtl="0" fontAlgn="ct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l" rtl="0" fontAlgn="ctr"/>
                      <a:endParaRPr lang="en-US" sz="14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303224956"/>
                  </a:ext>
                </a:extLst>
              </a:tr>
              <a:tr h="228600">
                <a:tc>
                  <a:txBody>
                    <a:bodyPr/>
                    <a:lstStyle/>
                    <a:p>
                      <a:pPr algn="l" rtl="0" fontAlgn="ctr"/>
                      <a:r>
                        <a:rPr lang="en-US" sz="1400" u="none" strike="noStrike">
                          <a:effectLst/>
                        </a:rPr>
                        <a:t>W</a:t>
                      </a: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l" rtl="0" fontAlgn="ctr"/>
                      <a:r>
                        <a:rPr lang="en-US" sz="1400" u="none" strike="noStrike">
                          <a:effectLst/>
                        </a:rPr>
                        <a:t>Width</a:t>
                      </a:r>
                      <a:endParaRPr lang="en-US" sz="14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4035007873"/>
                  </a:ext>
                </a:extLst>
              </a:tr>
              <a:tr h="228600">
                <a:tc>
                  <a:txBody>
                    <a:bodyPr/>
                    <a:lstStyle/>
                    <a:p>
                      <a:pPr algn="l" rtl="0" fontAlgn="ctr"/>
                      <a:r>
                        <a:rPr lang="en-US" sz="1400" u="none" strike="noStrike">
                          <a:effectLst/>
                        </a:rPr>
                        <a:t>WHO</a:t>
                      </a: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l" rtl="0" fontAlgn="ctr"/>
                      <a:r>
                        <a:rPr lang="en-US" sz="1400" u="none" strike="noStrike">
                          <a:effectLst/>
                        </a:rPr>
                        <a:t>World Health Organization</a:t>
                      </a:r>
                      <a:endParaRPr lang="en-US" sz="14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101733371"/>
                  </a:ext>
                </a:extLst>
              </a:tr>
              <a:tr h="228600">
                <a:tc>
                  <a:txBody>
                    <a:bodyPr/>
                    <a:lstStyle/>
                    <a:p>
                      <a:pPr algn="l" rtl="0" fontAlgn="ctr"/>
                      <a:r>
                        <a:rPr lang="en-US" sz="1400" u="none" strike="noStrike">
                          <a:effectLst/>
                        </a:rPr>
                        <a:t>WRF</a:t>
                      </a: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l" rtl="0" fontAlgn="ctr"/>
                      <a:r>
                        <a:rPr lang="en-US" sz="1400" u="none" strike="noStrike">
                          <a:effectLst/>
                        </a:rPr>
                        <a:t>The Water Research Foundation</a:t>
                      </a:r>
                      <a:endParaRPr lang="en-US" sz="14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081019693"/>
                  </a:ext>
                </a:extLst>
              </a:tr>
              <a:tr h="228600">
                <a:tc>
                  <a:txBody>
                    <a:bodyPr/>
                    <a:lstStyle/>
                    <a:p>
                      <a:pPr algn="l" rtl="0" fontAlgn="ctr"/>
                      <a:r>
                        <a:rPr lang="en-US" sz="1400" u="none" strike="noStrike" dirty="0">
                          <a:effectLst/>
                        </a:rPr>
                        <a:t>WTP</a:t>
                      </a:r>
                      <a:endParaRPr lang="en-US" sz="14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l" rtl="0" fontAlgn="ctr"/>
                      <a:r>
                        <a:rPr lang="en-US" sz="1400" u="none" strike="noStrike" dirty="0" smtClean="0">
                          <a:effectLst/>
                        </a:rPr>
                        <a:t>Water </a:t>
                      </a:r>
                      <a:r>
                        <a:rPr lang="en-US" sz="1400" u="none" strike="noStrike" dirty="0">
                          <a:effectLst/>
                        </a:rPr>
                        <a:t>Treatment Plant</a:t>
                      </a:r>
                      <a:endParaRPr lang="en-US" sz="14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411984671"/>
                  </a:ext>
                </a:extLst>
              </a:tr>
            </a:tbl>
          </a:graphicData>
        </a:graphic>
      </p:graphicFrame>
    </p:spTree>
    <p:extLst>
      <p:ext uri="{BB962C8B-B14F-4D97-AF65-F5344CB8AC3E}">
        <p14:creationId xmlns:p14="http://schemas.microsoft.com/office/powerpoint/2010/main" val="16236455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685800" y="541964"/>
            <a:ext cx="7836107" cy="533400"/>
          </a:xfrm>
        </p:spPr>
        <p:txBody>
          <a:bodyPr/>
          <a:lstStyle/>
          <a:p>
            <a:r>
              <a:rPr lang="en-US" sz="2800" dirty="0"/>
              <a:t>Potable Reuse is Necessary for Reliable and Sustainable Water Supply in Parts of the US</a:t>
            </a:r>
          </a:p>
        </p:txBody>
      </p:sp>
      <p:sp>
        <p:nvSpPr>
          <p:cNvPr id="138243" name="Rectangle 3"/>
          <p:cNvSpPr>
            <a:spLocks noGrp="1" noChangeArrowheads="1"/>
          </p:cNvSpPr>
          <p:nvPr>
            <p:ph sz="quarter" idx="12"/>
          </p:nvPr>
        </p:nvSpPr>
        <p:spPr>
          <a:xfrm>
            <a:off x="685801" y="1600200"/>
            <a:ext cx="7772399" cy="4572000"/>
          </a:xfrm>
        </p:spPr>
        <p:txBody>
          <a:bodyPr>
            <a:normAutofit/>
          </a:bodyPr>
          <a:lstStyle/>
          <a:p>
            <a:pPr marL="457200" indent="-457200">
              <a:lnSpc>
                <a:spcPct val="100000"/>
              </a:lnSpc>
              <a:buFont typeface="+mj-lt"/>
              <a:buAutoNum type="arabicPeriod"/>
            </a:pPr>
            <a:r>
              <a:rPr lang="en-US" sz="2400" dirty="0"/>
              <a:t>Potable water reuse is a </a:t>
            </a:r>
            <a:r>
              <a:rPr lang="en-US" sz="2400" dirty="0" smtClean="0"/>
              <a:t>reasonable, cost-effective </a:t>
            </a:r>
            <a:r>
              <a:rPr lang="en-US" sz="2400" dirty="0"/>
              <a:t>solution for periodic and extensive drought conditions throughout the southwestern </a:t>
            </a:r>
            <a:r>
              <a:rPr lang="en-US" sz="2400" dirty="0" smtClean="0"/>
              <a:t>US</a:t>
            </a:r>
            <a:endParaRPr lang="en-US" sz="2400" dirty="0"/>
          </a:p>
          <a:p>
            <a:pPr marL="457200" indent="-457200">
              <a:lnSpc>
                <a:spcPct val="100000"/>
              </a:lnSpc>
              <a:buFont typeface="+mj-lt"/>
              <a:buAutoNum type="arabicPeriod"/>
            </a:pPr>
            <a:r>
              <a:rPr lang="en-US" sz="2400" dirty="0"/>
              <a:t>Potable water reuse through groundwater recharge can help mitigate salt water intrusion along the east and west coasts of the </a:t>
            </a:r>
            <a:r>
              <a:rPr lang="en-US" sz="2400" dirty="0" smtClean="0"/>
              <a:t>US</a:t>
            </a:r>
            <a:endParaRPr lang="en-US" sz="2400" dirty="0"/>
          </a:p>
          <a:p>
            <a:pPr marL="457200" indent="-457200">
              <a:lnSpc>
                <a:spcPct val="100000"/>
              </a:lnSpc>
              <a:buFont typeface="+mj-lt"/>
              <a:buAutoNum type="arabicPeriod"/>
            </a:pPr>
            <a:r>
              <a:rPr lang="en-US" sz="2400" dirty="0"/>
              <a:t>Increasingly stringent ocean discharge requirements on both the East and West Coasts of the US encourage consideration of water purification and </a:t>
            </a:r>
            <a:r>
              <a:rPr lang="en-US" sz="2400" dirty="0" smtClean="0"/>
              <a:t>reuse</a:t>
            </a:r>
            <a:endParaRPr lang="en-US" sz="2400" dirty="0"/>
          </a:p>
        </p:txBody>
      </p:sp>
    </p:spTree>
    <p:extLst>
      <p:ext uri="{BB962C8B-B14F-4D97-AF65-F5344CB8AC3E}">
        <p14:creationId xmlns:p14="http://schemas.microsoft.com/office/powerpoint/2010/main" val="710845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731520" y="539496"/>
            <a:ext cx="7836408" cy="530352"/>
          </a:xfrm>
        </p:spPr>
        <p:txBody>
          <a:bodyPr>
            <a:noAutofit/>
          </a:bodyPr>
          <a:lstStyle/>
          <a:p>
            <a:r>
              <a:rPr lang="en-US" sz="2800" dirty="0"/>
              <a:t>California Projects Result in 206 Million Gallons per Day of Potable Reuse</a:t>
            </a:r>
          </a:p>
        </p:txBody>
      </p:sp>
      <p:sp>
        <p:nvSpPr>
          <p:cNvPr id="138243" name="Rectangle 3"/>
          <p:cNvSpPr>
            <a:spLocks noGrp="1" noChangeArrowheads="1"/>
          </p:cNvSpPr>
          <p:nvPr>
            <p:ph idx="1"/>
          </p:nvPr>
        </p:nvSpPr>
        <p:spPr>
          <a:xfrm>
            <a:off x="502170" y="1633928"/>
            <a:ext cx="5623810" cy="4667816"/>
          </a:xfrm>
        </p:spPr>
        <p:txBody>
          <a:bodyPr/>
          <a:lstStyle/>
          <a:p>
            <a:pPr marL="0" indent="0">
              <a:lnSpc>
                <a:spcPct val="100000"/>
              </a:lnSpc>
              <a:buNone/>
            </a:pPr>
            <a:r>
              <a:rPr lang="en-US" u="sng" dirty="0"/>
              <a:t>Example</a:t>
            </a:r>
            <a:r>
              <a:rPr lang="en-US" dirty="0"/>
              <a:t> - Orange County Water District</a:t>
            </a:r>
          </a:p>
          <a:p>
            <a:pPr marL="511175" lvl="1" indent="-285750">
              <a:lnSpc>
                <a:spcPct val="100000"/>
              </a:lnSpc>
              <a:buFont typeface="Arial" panose="020B0604020202020204" pitchFamily="34" charset="0"/>
              <a:buChar char="–"/>
            </a:pPr>
            <a:r>
              <a:rPr lang="en-US" sz="1800" dirty="0"/>
              <a:t>Purification and groundwater recharge</a:t>
            </a:r>
          </a:p>
          <a:p>
            <a:pPr marL="511175" lvl="1" indent="-285750">
              <a:lnSpc>
                <a:spcPct val="100000"/>
              </a:lnSpc>
              <a:buFont typeface="Arial" panose="020B0604020202020204" pitchFamily="34" charset="0"/>
              <a:buChar char="–"/>
            </a:pPr>
            <a:r>
              <a:rPr lang="en-US" sz="1800" dirty="0"/>
              <a:t>100 million gallons per day</a:t>
            </a:r>
          </a:p>
          <a:p>
            <a:pPr marL="511175" lvl="1" indent="-285750">
              <a:lnSpc>
                <a:spcPct val="100000"/>
              </a:lnSpc>
              <a:buFont typeface="Arial" panose="020B0604020202020204" pitchFamily="34" charset="0"/>
              <a:buChar char="–"/>
            </a:pPr>
            <a:r>
              <a:rPr lang="en-US" sz="1800" dirty="0"/>
              <a:t>188 billion gallons purified and recharged since the </a:t>
            </a:r>
            <a:r>
              <a:rPr lang="en-US" sz="1800" dirty="0" err="1"/>
              <a:t>1970s</a:t>
            </a:r>
            <a:endParaRPr lang="en-US" sz="1800" dirty="0"/>
          </a:p>
          <a:p>
            <a:pPr marL="511175" lvl="1" indent="-285750">
              <a:lnSpc>
                <a:spcPct val="100000"/>
              </a:lnSpc>
              <a:buFont typeface="Arial" panose="020B0604020202020204" pitchFamily="34" charset="0"/>
              <a:buChar char="–"/>
            </a:pPr>
            <a:r>
              <a:rPr lang="en-US" sz="1800" dirty="0"/>
              <a:t>Expanding to 130 million gallons per day</a:t>
            </a:r>
          </a:p>
          <a:p>
            <a:pPr marL="0" indent="0">
              <a:lnSpc>
                <a:spcPct val="100000"/>
              </a:lnSpc>
              <a:buNone/>
            </a:pPr>
            <a:r>
              <a:rPr lang="en-US" u="sng" dirty="0"/>
              <a:t>Example</a:t>
            </a:r>
            <a:r>
              <a:rPr lang="en-US" dirty="0"/>
              <a:t> - Water Replenishment District/LACSD</a:t>
            </a:r>
          </a:p>
          <a:p>
            <a:pPr marL="511175" lvl="1" indent="-285750">
              <a:lnSpc>
                <a:spcPct val="100000"/>
              </a:lnSpc>
              <a:buFont typeface="Arial" panose="020B0604020202020204" pitchFamily="34" charset="0"/>
              <a:buChar char="–"/>
            </a:pPr>
            <a:r>
              <a:rPr lang="en-US" sz="1800" dirty="0"/>
              <a:t>Advanced treatment and surface spreading for groundwater recharge</a:t>
            </a:r>
          </a:p>
          <a:p>
            <a:pPr marL="511175" lvl="1" indent="-285750">
              <a:lnSpc>
                <a:spcPct val="100000"/>
              </a:lnSpc>
              <a:buFont typeface="Arial" panose="020B0604020202020204" pitchFamily="34" charset="0"/>
              <a:buChar char="–"/>
            </a:pPr>
            <a:r>
              <a:rPr lang="en-US" sz="1800" dirty="0"/>
              <a:t>473 billion gallons recharged since the </a:t>
            </a:r>
            <a:r>
              <a:rPr lang="en-US" sz="1800" dirty="0" err="1"/>
              <a:t>1960s</a:t>
            </a:r>
            <a:endParaRPr lang="en-US" sz="1800" dirty="0"/>
          </a:p>
        </p:txBody>
      </p:sp>
      <p:pic>
        <p:nvPicPr>
          <p:cNvPr id="138245" name="Picture 5" descr="Rio Hondo Coastal Spreading Grounds screen"/>
          <p:cNvPicPr>
            <a:picLocks noChangeAspect="1" noChangeArrowheads="1"/>
          </p:cNvPicPr>
          <p:nvPr/>
        </p:nvPicPr>
        <p:blipFill>
          <a:blip r:embed="rId4" cstate="print"/>
          <a:srcRect/>
          <a:stretch>
            <a:fillRect/>
          </a:stretch>
        </p:blipFill>
        <p:spPr bwMode="auto">
          <a:xfrm>
            <a:off x="6317152" y="3020978"/>
            <a:ext cx="2409203" cy="1806902"/>
          </a:xfrm>
          <a:prstGeom prst="rect">
            <a:avLst/>
          </a:prstGeom>
          <a:noFill/>
          <a:effectLst>
            <a:outerShdw blurRad="50800" dist="38100" dir="2700000" algn="tl" rotWithShape="0">
              <a:prstClr val="black">
                <a:alpha val="40000"/>
              </a:prstClr>
            </a:outerShdw>
          </a:effectLst>
        </p:spPr>
      </p:pic>
      <p:pic>
        <p:nvPicPr>
          <p:cNvPr id="138244" name="Picture 9" descr="GWRS_entr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317152" y="1332366"/>
            <a:ext cx="2409203" cy="1601278"/>
          </a:xfrm>
          <a:prstGeom prst="rect">
            <a:avLst/>
          </a:prstGeom>
          <a:noFill/>
          <a:ln w="15875">
            <a:noFill/>
            <a:miter lim="800000"/>
            <a:headEnd/>
            <a:tailEnd/>
          </a:ln>
          <a:effectLst>
            <a:outerShdw blurRad="50800" dist="38100" dir="2700000" algn="tl" rotWithShape="0">
              <a:prstClr val="black">
                <a:alpha val="40000"/>
              </a:prstClr>
            </a:outerShdw>
          </a:effectLst>
        </p:spPr>
      </p:pic>
      <p:pic>
        <p:nvPicPr>
          <p:cNvPr id="6" name="Picture 5" descr="http://www.water-technology.net/projects/groundwaterreplenish/images/4-image-4.jpg">
            <a:hlinkClick r:id="rId6"/>
          </p:cNvPr>
          <p:cNvPicPr/>
          <p:nvPr/>
        </p:nvPicPr>
        <p:blipFill>
          <a:blip r:embed="rId7" cstate="screen">
            <a:extLst>
              <a:ext uri="{28A0092B-C50C-407E-A947-70E740481C1C}">
                <a14:useLocalDpi xmlns:a14="http://schemas.microsoft.com/office/drawing/2010/main"/>
              </a:ext>
            </a:extLst>
          </a:blip>
          <a:srcRect/>
          <a:stretch>
            <a:fillRect/>
          </a:stretch>
        </p:blipFill>
        <p:spPr bwMode="auto">
          <a:xfrm>
            <a:off x="6317152" y="4915214"/>
            <a:ext cx="2424971" cy="1386530"/>
          </a:xfrm>
          <a:prstGeom prst="rect">
            <a:avLst/>
          </a:prstGeom>
          <a:noFill/>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5457278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685800" y="539496"/>
            <a:ext cx="7836408" cy="530352"/>
          </a:xfrm>
        </p:spPr>
        <p:txBody>
          <a:bodyPr>
            <a:noAutofit/>
          </a:bodyPr>
          <a:lstStyle/>
          <a:p>
            <a:r>
              <a:rPr lang="en-US" sz="2800" dirty="0"/>
              <a:t>Long Standing (and Successful) Projects Exist Nationally</a:t>
            </a:r>
          </a:p>
        </p:txBody>
      </p:sp>
      <p:sp>
        <p:nvSpPr>
          <p:cNvPr id="12" name="Rectangle 2"/>
          <p:cNvSpPr txBox="1">
            <a:spLocks noChangeArrowheads="1"/>
          </p:cNvSpPr>
          <p:nvPr/>
        </p:nvSpPr>
        <p:spPr bwMode="auto">
          <a:xfrm>
            <a:off x="5318691" y="1676400"/>
            <a:ext cx="3360614"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3200" kern="1200" spc="-50">
                <a:solidFill>
                  <a:schemeClr val="tx1"/>
                </a:solidFill>
                <a:latin typeface="Segoe UI Semibold" panose="020B0702040204020203" pitchFamily="34" charset="0"/>
                <a:ea typeface="+mj-ea"/>
                <a:cs typeface="+mj-cs"/>
              </a:defRPr>
            </a:lvl1pPr>
            <a:lvl2pPr algn="l" rtl="0" eaLnBrk="1" fontAlgn="base" hangingPunct="1">
              <a:spcBef>
                <a:spcPct val="0"/>
              </a:spcBef>
              <a:spcAft>
                <a:spcPct val="0"/>
              </a:spcAft>
              <a:defRPr sz="3200">
                <a:solidFill>
                  <a:schemeClr val="tx1"/>
                </a:solidFill>
                <a:latin typeface="Segoe UI Semibold" panose="020B0702040204020203" pitchFamily="34" charset="0"/>
              </a:defRPr>
            </a:lvl2pPr>
            <a:lvl3pPr algn="l" rtl="0" eaLnBrk="1" fontAlgn="base" hangingPunct="1">
              <a:spcBef>
                <a:spcPct val="0"/>
              </a:spcBef>
              <a:spcAft>
                <a:spcPct val="0"/>
              </a:spcAft>
              <a:defRPr sz="3200">
                <a:solidFill>
                  <a:schemeClr val="tx1"/>
                </a:solidFill>
                <a:latin typeface="Segoe UI Semibold" panose="020B0702040204020203" pitchFamily="34" charset="0"/>
              </a:defRPr>
            </a:lvl3pPr>
            <a:lvl4pPr algn="l" rtl="0" eaLnBrk="1" fontAlgn="base" hangingPunct="1">
              <a:spcBef>
                <a:spcPct val="0"/>
              </a:spcBef>
              <a:spcAft>
                <a:spcPct val="0"/>
              </a:spcAft>
              <a:defRPr sz="3200">
                <a:solidFill>
                  <a:schemeClr val="tx1"/>
                </a:solidFill>
                <a:latin typeface="Segoe UI Semibold" panose="020B0702040204020203" pitchFamily="34" charset="0"/>
              </a:defRPr>
            </a:lvl4pPr>
            <a:lvl5pPr algn="l" rtl="0" eaLnBrk="1" fontAlgn="base" hangingPunct="1">
              <a:spcBef>
                <a:spcPct val="0"/>
              </a:spcBef>
              <a:spcAft>
                <a:spcPct val="0"/>
              </a:spcAft>
              <a:defRPr sz="3200">
                <a:solidFill>
                  <a:schemeClr val="tx1"/>
                </a:solidFill>
                <a:latin typeface="Segoe UI Semibold" panose="020B0702040204020203" pitchFamily="34" charset="0"/>
              </a:defRPr>
            </a:lvl5pPr>
            <a:lvl6pPr marL="457200" algn="l" rtl="0" eaLnBrk="1" fontAlgn="base" hangingPunct="1">
              <a:spcBef>
                <a:spcPct val="0"/>
              </a:spcBef>
              <a:spcAft>
                <a:spcPct val="0"/>
              </a:spcAft>
              <a:defRPr sz="3600" b="1">
                <a:solidFill>
                  <a:schemeClr val="tx2"/>
                </a:solidFill>
                <a:latin typeface="Verdana" panose="020B0604030504040204" pitchFamily="34" charset="0"/>
              </a:defRPr>
            </a:lvl6pPr>
            <a:lvl7pPr marL="914400" algn="l" rtl="0" eaLnBrk="1" fontAlgn="base" hangingPunct="1">
              <a:spcBef>
                <a:spcPct val="0"/>
              </a:spcBef>
              <a:spcAft>
                <a:spcPct val="0"/>
              </a:spcAft>
              <a:defRPr sz="3600" b="1">
                <a:solidFill>
                  <a:schemeClr val="tx2"/>
                </a:solidFill>
                <a:latin typeface="Verdana" panose="020B0604030504040204" pitchFamily="34" charset="0"/>
              </a:defRPr>
            </a:lvl7pPr>
            <a:lvl8pPr marL="1371600" algn="l" rtl="0" eaLnBrk="1" fontAlgn="base" hangingPunct="1">
              <a:spcBef>
                <a:spcPct val="0"/>
              </a:spcBef>
              <a:spcAft>
                <a:spcPct val="0"/>
              </a:spcAft>
              <a:defRPr sz="3600" b="1">
                <a:solidFill>
                  <a:schemeClr val="tx2"/>
                </a:solidFill>
                <a:latin typeface="Verdana" panose="020B0604030504040204" pitchFamily="34" charset="0"/>
              </a:defRPr>
            </a:lvl8pPr>
            <a:lvl9pPr marL="1828800" algn="l" rtl="0" eaLnBrk="1" fontAlgn="base" hangingPunct="1">
              <a:spcBef>
                <a:spcPct val="0"/>
              </a:spcBef>
              <a:spcAft>
                <a:spcPct val="0"/>
              </a:spcAft>
              <a:defRPr sz="3600" b="1">
                <a:solidFill>
                  <a:schemeClr val="tx2"/>
                </a:solidFill>
                <a:latin typeface="Verdana" panose="020B0604030504040204" pitchFamily="34" charset="0"/>
              </a:defRPr>
            </a:lvl9pPr>
          </a:lstStyle>
          <a:p>
            <a:r>
              <a:rPr lang="en-US" sz="1800" b="1" dirty="0">
                <a:solidFill>
                  <a:srgbClr val="000000"/>
                </a:solidFill>
                <a:latin typeface="Arial" panose="020B0604020202020204" pitchFamily="34" charset="0"/>
                <a:cs typeface="Arial" panose="020B0604020202020204" pitchFamily="34" charset="0"/>
              </a:rPr>
              <a:t>Upper Occoquan Services Authority Treatment and Augmentation of the Occoquan Reservoir (Virginia)</a:t>
            </a:r>
          </a:p>
        </p:txBody>
      </p:sp>
      <p:pic>
        <p:nvPicPr>
          <p:cNvPr id="2" name="Picture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933825" y="3781425"/>
            <a:ext cx="4572000" cy="2571750"/>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1500" y="1552575"/>
            <a:ext cx="4575740" cy="2571750"/>
          </a:xfrm>
          <a:prstGeom prst="rect">
            <a:avLst/>
          </a:prstGeom>
          <a:ln>
            <a:noFill/>
          </a:ln>
          <a:effectLst>
            <a:outerShdw blurRad="292100" dist="139700" dir="2700000" algn="tl" rotWithShape="0">
              <a:srgbClr val="333333">
                <a:alpha val="65000"/>
              </a:srgbClr>
            </a:outerShdw>
          </a:effectLst>
        </p:spPr>
      </p:pic>
      <p:sp>
        <p:nvSpPr>
          <p:cNvPr id="13" name="Rectangle 2"/>
          <p:cNvSpPr txBox="1">
            <a:spLocks noChangeArrowheads="1"/>
          </p:cNvSpPr>
          <p:nvPr/>
        </p:nvSpPr>
        <p:spPr bwMode="auto">
          <a:xfrm>
            <a:off x="382248" y="5165793"/>
            <a:ext cx="3303439" cy="721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3200" kern="1200" spc="-50">
                <a:solidFill>
                  <a:schemeClr val="tx1"/>
                </a:solidFill>
                <a:latin typeface="Segoe UI Semibold" panose="020B0702040204020203" pitchFamily="34" charset="0"/>
                <a:ea typeface="+mj-ea"/>
                <a:cs typeface="+mj-cs"/>
              </a:defRPr>
            </a:lvl1pPr>
            <a:lvl2pPr algn="l" rtl="0" eaLnBrk="1" fontAlgn="base" hangingPunct="1">
              <a:spcBef>
                <a:spcPct val="0"/>
              </a:spcBef>
              <a:spcAft>
                <a:spcPct val="0"/>
              </a:spcAft>
              <a:defRPr sz="3200">
                <a:solidFill>
                  <a:schemeClr val="tx1"/>
                </a:solidFill>
                <a:latin typeface="Segoe UI Semibold" panose="020B0702040204020203" pitchFamily="34" charset="0"/>
              </a:defRPr>
            </a:lvl2pPr>
            <a:lvl3pPr algn="l" rtl="0" eaLnBrk="1" fontAlgn="base" hangingPunct="1">
              <a:spcBef>
                <a:spcPct val="0"/>
              </a:spcBef>
              <a:spcAft>
                <a:spcPct val="0"/>
              </a:spcAft>
              <a:defRPr sz="3200">
                <a:solidFill>
                  <a:schemeClr val="tx1"/>
                </a:solidFill>
                <a:latin typeface="Segoe UI Semibold" panose="020B0702040204020203" pitchFamily="34" charset="0"/>
              </a:defRPr>
            </a:lvl3pPr>
            <a:lvl4pPr algn="l" rtl="0" eaLnBrk="1" fontAlgn="base" hangingPunct="1">
              <a:spcBef>
                <a:spcPct val="0"/>
              </a:spcBef>
              <a:spcAft>
                <a:spcPct val="0"/>
              </a:spcAft>
              <a:defRPr sz="3200">
                <a:solidFill>
                  <a:schemeClr val="tx1"/>
                </a:solidFill>
                <a:latin typeface="Segoe UI Semibold" panose="020B0702040204020203" pitchFamily="34" charset="0"/>
              </a:defRPr>
            </a:lvl4pPr>
            <a:lvl5pPr algn="l" rtl="0" eaLnBrk="1" fontAlgn="base" hangingPunct="1">
              <a:spcBef>
                <a:spcPct val="0"/>
              </a:spcBef>
              <a:spcAft>
                <a:spcPct val="0"/>
              </a:spcAft>
              <a:defRPr sz="3200">
                <a:solidFill>
                  <a:schemeClr val="tx1"/>
                </a:solidFill>
                <a:latin typeface="Segoe UI Semibold" panose="020B0702040204020203" pitchFamily="34" charset="0"/>
              </a:defRPr>
            </a:lvl5pPr>
            <a:lvl6pPr marL="457200" algn="l" rtl="0" eaLnBrk="1" fontAlgn="base" hangingPunct="1">
              <a:spcBef>
                <a:spcPct val="0"/>
              </a:spcBef>
              <a:spcAft>
                <a:spcPct val="0"/>
              </a:spcAft>
              <a:defRPr sz="3600" b="1">
                <a:solidFill>
                  <a:schemeClr val="tx2"/>
                </a:solidFill>
                <a:latin typeface="Verdana" panose="020B0604030504040204" pitchFamily="34" charset="0"/>
              </a:defRPr>
            </a:lvl6pPr>
            <a:lvl7pPr marL="914400" algn="l" rtl="0" eaLnBrk="1" fontAlgn="base" hangingPunct="1">
              <a:spcBef>
                <a:spcPct val="0"/>
              </a:spcBef>
              <a:spcAft>
                <a:spcPct val="0"/>
              </a:spcAft>
              <a:defRPr sz="3600" b="1">
                <a:solidFill>
                  <a:schemeClr val="tx2"/>
                </a:solidFill>
                <a:latin typeface="Verdana" panose="020B0604030504040204" pitchFamily="34" charset="0"/>
              </a:defRPr>
            </a:lvl7pPr>
            <a:lvl8pPr marL="1371600" algn="l" rtl="0" eaLnBrk="1" fontAlgn="base" hangingPunct="1">
              <a:spcBef>
                <a:spcPct val="0"/>
              </a:spcBef>
              <a:spcAft>
                <a:spcPct val="0"/>
              </a:spcAft>
              <a:defRPr sz="3600" b="1">
                <a:solidFill>
                  <a:schemeClr val="tx2"/>
                </a:solidFill>
                <a:latin typeface="Verdana" panose="020B0604030504040204" pitchFamily="34" charset="0"/>
              </a:defRPr>
            </a:lvl8pPr>
            <a:lvl9pPr marL="1828800" algn="l" rtl="0" eaLnBrk="1" fontAlgn="base" hangingPunct="1">
              <a:spcBef>
                <a:spcPct val="0"/>
              </a:spcBef>
              <a:spcAft>
                <a:spcPct val="0"/>
              </a:spcAft>
              <a:defRPr sz="3600" b="1">
                <a:solidFill>
                  <a:schemeClr val="tx2"/>
                </a:solidFill>
                <a:latin typeface="Verdana" panose="020B0604030504040204" pitchFamily="34" charset="0"/>
              </a:defRPr>
            </a:lvl9pPr>
          </a:lstStyle>
          <a:p>
            <a:pPr algn="r"/>
            <a:r>
              <a:rPr lang="en-US" sz="1800" b="1" dirty="0">
                <a:solidFill>
                  <a:srgbClr val="000000"/>
                </a:solidFill>
                <a:latin typeface="Arial" panose="020B0604020202020204" pitchFamily="34" charset="0"/>
                <a:cs typeface="Arial" panose="020B0604020202020204" pitchFamily="34" charset="0"/>
              </a:rPr>
              <a:t>Gwinnett County Treatment and Augmentation of Lake Lanier (Georgia)</a:t>
            </a:r>
          </a:p>
        </p:txBody>
      </p:sp>
    </p:spTree>
    <p:extLst>
      <p:ext uri="{BB962C8B-B14F-4D97-AF65-F5344CB8AC3E}">
        <p14:creationId xmlns:p14="http://schemas.microsoft.com/office/powerpoint/2010/main" val="3923395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056C6511927899479146F3D6EE6A0620" ma:contentTypeVersion="68" ma:contentTypeDescription="Create a new document." ma:contentTypeScope="" ma:versionID="b74485b1c32969597f74483b179cb597">
  <xsd:schema xmlns:xsd="http://www.w3.org/2001/XMLSchema" xmlns:xs="http://www.w3.org/2001/XMLSchema" xmlns:p="http://schemas.microsoft.com/office/2006/metadata/properties" xmlns:ns2="534c5518-ae5e-4309-bd56-504793bd616d" xmlns:ns3="e419f97b-09fd-4382-8212-25cad872c78c" targetNamespace="http://schemas.microsoft.com/office/2006/metadata/properties" ma:root="true" ma:fieldsID="a4a0c5d5fc58797b0b6e3796b694078d" ns2:_="" ns3:_="">
    <xsd:import namespace="534c5518-ae5e-4309-bd56-504793bd616d"/>
    <xsd:import namespace="e419f97b-09fd-4382-8212-25cad872c78c"/>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34c5518-ae5e-4309-bd56-504793bd616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419f97b-09fd-4382-8212-25cad872c78c"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dlc_DocId xmlns="534c5518-ae5e-4309-bd56-504793bd616d">SCFVHVX7PSYW-1177343575-1591096</_dlc_DocId>
    <_dlc_DocIdUrl xmlns="534c5518-ae5e-4309-bd56-504793bd616d">
      <Url>https://waterrf.sharepoint.com/sites/Share/_layouts/15/DocIdRedir.aspx?ID=SCFVHVX7PSYW-1177343575-1591096</Url>
      <Description>SCFVHVX7PSYW-1177343575-1591096</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0AAD589-5C0B-4B52-9386-DBA2B6E2144A}">
  <ds:schemaRefs>
    <ds:schemaRef ds:uri="http://schemas.microsoft.com/sharepoint/events"/>
  </ds:schemaRefs>
</ds:datastoreItem>
</file>

<file path=customXml/itemProps2.xml><?xml version="1.0" encoding="utf-8"?>
<ds:datastoreItem xmlns:ds="http://schemas.openxmlformats.org/officeDocument/2006/customXml" ds:itemID="{9A316B4F-42B1-4D2E-884F-4B307CC2D7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34c5518-ae5e-4309-bd56-504793bd616d"/>
    <ds:schemaRef ds:uri="e419f97b-09fd-4382-8212-25cad872c78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1C6A285-8222-4D72-A9CD-4A5210425505}">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e419f97b-09fd-4382-8212-25cad872c78c"/>
    <ds:schemaRef ds:uri="http://schemas.microsoft.com/office/2006/documentManagement/types"/>
    <ds:schemaRef ds:uri="http://schemas.microsoft.com/office/infopath/2007/PartnerControls"/>
    <ds:schemaRef ds:uri="534c5518-ae5e-4309-bd56-504793bd616d"/>
    <ds:schemaRef ds:uri="http://www.w3.org/XML/1998/namespace"/>
  </ds:schemaRefs>
</ds:datastoreItem>
</file>

<file path=customXml/itemProps4.xml><?xml version="1.0" encoding="utf-8"?>
<ds:datastoreItem xmlns:ds="http://schemas.openxmlformats.org/officeDocument/2006/customXml" ds:itemID="{55543EED-3237-4789-922C-EB4E90A8C8A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1561</TotalTime>
  <Words>1007</Words>
  <Application>Microsoft Office PowerPoint</Application>
  <PresentationFormat>On-screen Show (4:3)</PresentationFormat>
  <Paragraphs>251</Paragraphs>
  <Slides>19</Slides>
  <Notes>14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9" baseType="lpstr">
      <vt:lpstr>MS PGothic</vt:lpstr>
      <vt:lpstr>Arial</vt:lpstr>
      <vt:lpstr>Calibri</vt:lpstr>
      <vt:lpstr>Calibri Light</vt:lpstr>
      <vt:lpstr>Humanst521 BT</vt:lpstr>
      <vt:lpstr>Segoe UI</vt:lpstr>
      <vt:lpstr>Times</vt:lpstr>
      <vt:lpstr>Times New Roman</vt:lpstr>
      <vt:lpstr>1_Office Theme</vt:lpstr>
      <vt:lpstr>Worksheet</vt:lpstr>
      <vt:lpstr>Introduction</vt:lpstr>
      <vt:lpstr>Acronyms</vt:lpstr>
      <vt:lpstr>Acronyms</vt:lpstr>
      <vt:lpstr>Acronyms</vt:lpstr>
      <vt:lpstr>Acronyms</vt:lpstr>
      <vt:lpstr>Acronyms</vt:lpstr>
      <vt:lpstr>Potable Reuse is Necessary for Reliable and Sustainable Water Supply in Parts of the US</vt:lpstr>
      <vt:lpstr>California Projects Result in 206 Million Gallons per Day of Potable Reuse</vt:lpstr>
      <vt:lpstr>Long Standing (and Successful) Projects Exist Nationally</vt:lpstr>
      <vt:lpstr>Successful Implementation of Direct Potable Reuse in Big Spring Texas</vt:lpstr>
      <vt:lpstr>The Potable Reuse Water Cycle  Example #1</vt:lpstr>
      <vt:lpstr>The Potable Reuse Water Cycle  Example #2</vt:lpstr>
      <vt:lpstr>The Potable Reuse Water Cycle  Example #3</vt:lpstr>
      <vt:lpstr>International, National, and Regional Expert Panels Continue to Confirm the Safety and Quality of Potable Reuse</vt:lpstr>
      <vt:lpstr>The Advanced Water Treatment Operator Must Understand a Broad Range of Water Purification and Monitoring Systems</vt:lpstr>
      <vt:lpstr>Potable Reuse Requires Multiple Barriers for Reliable Purification</vt:lpstr>
      <vt:lpstr>Potable Reuse Requires Precise and Accurate Online Monitoring for Water Quality Confidence</vt:lpstr>
      <vt:lpstr>Available Project Training Modules</vt:lpstr>
      <vt:lpstr>PowerPoint Presentation</vt:lpstr>
    </vt:vector>
  </TitlesOfParts>
  <Company>Carollo Engineers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New Look of Carollo</dc:title>
  <dc:creator>Renee Andre</dc:creator>
  <cp:lastModifiedBy>Barbara Swartz</cp:lastModifiedBy>
  <cp:revision>122</cp:revision>
  <cp:lastPrinted>2017-04-28T23:06:12Z</cp:lastPrinted>
  <dcterms:created xsi:type="dcterms:W3CDTF">2017-04-28T19:53:43Z</dcterms:created>
  <dcterms:modified xsi:type="dcterms:W3CDTF">2018-08-02T14:35:49Z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0x010100056C6511927899479146F3D6EE6A0620</vt:lpwstr>
  </property>
  <property fmtid="{D5CDD505-2E9C-101B-9397-08002B2CF9AE}" pid="3" name="Client.">
    <vt:lpwstr/>
  </property>
  <property fmtid="{D5CDD505-2E9C-101B-9397-08002B2CF9AE}" pid="4" name="_dlc_DocIdItemGuid">
    <vt:lpwstr>f9ee3600-41d1-4962-bd9c-34d5adfc39e7</vt:lpwstr>
  </property>
</Properties>
</file>